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300" r:id="rId2"/>
    <p:sldId id="329" r:id="rId3"/>
    <p:sldId id="303" r:id="rId4"/>
    <p:sldId id="305" r:id="rId5"/>
    <p:sldId id="326" r:id="rId6"/>
    <p:sldId id="301" r:id="rId7"/>
    <p:sldId id="338" r:id="rId8"/>
    <p:sldId id="309" r:id="rId9"/>
    <p:sldId id="315" r:id="rId10"/>
    <p:sldId id="341" r:id="rId11"/>
    <p:sldId id="340" r:id="rId12"/>
    <p:sldId id="342" r:id="rId13"/>
    <p:sldId id="346" r:id="rId14"/>
    <p:sldId id="347" r:id="rId15"/>
    <p:sldId id="339" r:id="rId16"/>
    <p:sldId id="351" r:id="rId17"/>
    <p:sldId id="345" r:id="rId18"/>
    <p:sldId id="348" r:id="rId19"/>
    <p:sldId id="352" r:id="rId20"/>
    <p:sldId id="349" r:id="rId21"/>
    <p:sldId id="320" r:id="rId22"/>
    <p:sldId id="321" r:id="rId23"/>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002F57"/>
    <a:srgbClr val="180F9B"/>
    <a:srgbClr val="201258"/>
    <a:srgbClr val="FFCC99"/>
    <a:srgbClr val="99CCFF"/>
    <a:srgbClr val="641B56"/>
    <a:srgbClr val="006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2" autoAdjust="0"/>
    <p:restoredTop sz="80536" autoAdjust="0"/>
  </p:normalViewPr>
  <p:slideViewPr>
    <p:cSldViewPr>
      <p:cViewPr varScale="1">
        <p:scale>
          <a:sx n="87" d="100"/>
          <a:sy n="87" d="100"/>
        </p:scale>
        <p:origin x="-40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39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273363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156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Lake Elevation, </a:t>
            </a:r>
            <a:r>
              <a:rPr lang="en-US" dirty="0" err="1" smtClean="0"/>
              <a:t>Turb</a:t>
            </a:r>
            <a:r>
              <a:rPr lang="en-US" dirty="0" smtClean="0"/>
              <a:t>, streamflow in February</a:t>
            </a:r>
            <a:r>
              <a:rPr lang="en-US" baseline="0" dirty="0" smtClean="0"/>
              <a:t> 2014.  Streamflow ~3,800 is approaching channel capacity on Fall Creek.  That’s the maximum streamflow they can send down Fall Creek, so at low reservoir elevations, there’s a potential to move a lot of sediment.</a:t>
            </a:r>
            <a:endParaRPr lang="en-US" dirty="0"/>
          </a:p>
        </p:txBody>
      </p:sp>
    </p:spTree>
    <p:extLst>
      <p:ext uri="{BB962C8B-B14F-4D97-AF65-F5344CB8AC3E}">
        <p14:creationId xmlns:p14="http://schemas.microsoft.com/office/powerpoint/2010/main" val="61466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Wanted to show percent fines to put the type</a:t>
            </a:r>
            <a:r>
              <a:rPr lang="en-US" baseline="0" dirty="0" smtClean="0"/>
              <a:t> of sediment into context, especially for the February high flow situation.  We have two EWI samples in February, but they were collected at low flows, elevated </a:t>
            </a:r>
            <a:r>
              <a:rPr lang="en-US" baseline="0" dirty="0" err="1" smtClean="0"/>
              <a:t>turb</a:t>
            </a:r>
            <a:r>
              <a:rPr lang="en-US" baseline="0" dirty="0" smtClean="0"/>
              <a:t> (109 </a:t>
            </a:r>
            <a:r>
              <a:rPr lang="en-US" baseline="0" dirty="0" err="1" smtClean="0"/>
              <a:t>fnu</a:t>
            </a:r>
            <a:r>
              <a:rPr lang="en-US" baseline="0" dirty="0" smtClean="0"/>
              <a:t>), resulting in moderate SSC (~80 mg/L).  Hard to say what type of sediment was transported during the high flows since we don’t have EWI or pump samples there (ISCO ended up downstream).  But wanted to make the point that although the loads were high, it’s possible the transport was mostly fine-grained as opposed to the drawdown, when the sediment load was more coarse.  Also, </a:t>
            </a:r>
            <a:r>
              <a:rPr lang="en-US" baseline="0" dirty="0" err="1" smtClean="0"/>
              <a:t>turb</a:t>
            </a:r>
            <a:r>
              <a:rPr lang="en-US" baseline="0" dirty="0" smtClean="0"/>
              <a:t> remained low at those really high flows, and didn’t really increase until reservoir EL got to about 694</a:t>
            </a:r>
            <a:endParaRPr lang="en-US" dirty="0"/>
          </a:p>
        </p:txBody>
      </p:sp>
    </p:spTree>
    <p:extLst>
      <p:ext uri="{BB962C8B-B14F-4D97-AF65-F5344CB8AC3E}">
        <p14:creationId xmlns:p14="http://schemas.microsoft.com/office/powerpoint/2010/main" val="830955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showing how we attempted to minimize</a:t>
            </a:r>
            <a:r>
              <a:rPr lang="en-US" baseline="0" dirty="0" smtClean="0"/>
              <a:t> our data loss through innovative deployment tube design courtesy of USACE engineering </a:t>
            </a:r>
            <a:endParaRPr lang="en-US" dirty="0"/>
          </a:p>
        </p:txBody>
      </p:sp>
    </p:spTree>
    <p:extLst>
      <p:ext uri="{BB962C8B-B14F-4D97-AF65-F5344CB8AC3E}">
        <p14:creationId xmlns:p14="http://schemas.microsoft.com/office/powerpoint/2010/main" val="373709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a:t>
            </a:r>
            <a:r>
              <a:rPr lang="en-US" baseline="0" dirty="0" smtClean="0"/>
              <a:t> series data from 2014 drawdown (this year)</a:t>
            </a:r>
            <a:endParaRPr lang="en-US" dirty="0"/>
          </a:p>
        </p:txBody>
      </p:sp>
    </p:spTree>
    <p:extLst>
      <p:ext uri="{BB962C8B-B14F-4D97-AF65-F5344CB8AC3E}">
        <p14:creationId xmlns:p14="http://schemas.microsoft.com/office/powerpoint/2010/main" val="61466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Wanted to show our OBS-500 data, constraining</a:t>
            </a:r>
            <a:r>
              <a:rPr lang="en-US" baseline="0" dirty="0" smtClean="0"/>
              <a:t> the peaks in turbidity during the </a:t>
            </a:r>
            <a:r>
              <a:rPr lang="en-US" baseline="0" dirty="0" err="1" smtClean="0"/>
              <a:t>drawdownthat</a:t>
            </a:r>
            <a:r>
              <a:rPr lang="en-US" baseline="0" dirty="0" smtClean="0"/>
              <a:t> caused “pegging” in the </a:t>
            </a:r>
            <a:r>
              <a:rPr lang="en-US" baseline="0" dirty="0" err="1" smtClean="0"/>
              <a:t>Hach</a:t>
            </a:r>
            <a:r>
              <a:rPr lang="en-US" baseline="0" dirty="0" smtClean="0"/>
              <a:t> sensor</a:t>
            </a:r>
            <a:endParaRPr lang="en-US" dirty="0"/>
          </a:p>
        </p:txBody>
      </p:sp>
    </p:spTree>
    <p:extLst>
      <p:ext uri="{BB962C8B-B14F-4D97-AF65-F5344CB8AC3E}">
        <p14:creationId xmlns:p14="http://schemas.microsoft.com/office/powerpoint/2010/main" val="61466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714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332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-Turbidity and </a:t>
            </a:r>
            <a:r>
              <a:rPr lang="en-US" dirty="0" err="1" smtClean="0"/>
              <a:t>streamflow</a:t>
            </a:r>
            <a:r>
              <a:rPr lang="en-US" dirty="0" smtClean="0"/>
              <a:t> evaluated together</a:t>
            </a:r>
            <a:r>
              <a:rPr lang="en-US" baseline="0" dirty="0" smtClean="0"/>
              <a:t> and separately</a:t>
            </a:r>
            <a:endParaRPr lang="en-US" dirty="0" smtClean="0"/>
          </a:p>
          <a:p>
            <a:r>
              <a:rPr lang="en-US" dirty="0" smtClean="0"/>
              <a:t>PPCC</a:t>
            </a:r>
            <a:r>
              <a:rPr lang="en-US" baseline="0" dirty="0" smtClean="0"/>
              <a:t> used to choose b/w log-transformed and non-transformed regressions</a:t>
            </a:r>
          </a:p>
          <a:p>
            <a:r>
              <a:rPr lang="en-US" baseline="0" dirty="0" smtClean="0"/>
              <a:t>-PPCC is the correlation </a:t>
            </a:r>
            <a:r>
              <a:rPr lang="en-US" baseline="0" dirty="0" err="1" smtClean="0"/>
              <a:t>coefficiet</a:t>
            </a:r>
            <a:r>
              <a:rPr lang="en-US" baseline="0" dirty="0" smtClean="0"/>
              <a:t> b/w residuals and normal </a:t>
            </a:r>
            <a:r>
              <a:rPr lang="en-US" baseline="0" dirty="0" err="1" smtClean="0"/>
              <a:t>quantiles</a:t>
            </a:r>
            <a:r>
              <a:rPr lang="en-US" baseline="0" dirty="0" smtClean="0"/>
              <a:t> on probability plot, looking to satisfy the normality assumption for linear regression by maximizing the PPCC (i.e. close to 1 is closer to normally distributed data)</a:t>
            </a:r>
          </a:p>
          <a:p>
            <a:r>
              <a:rPr lang="en-US" baseline="0" dirty="0" smtClean="0"/>
              <a:t>-Figure is a copy of the model output for the 2013 drawdown </a:t>
            </a:r>
            <a:endParaRPr lang="en-US" dirty="0"/>
          </a:p>
        </p:txBody>
      </p:sp>
    </p:spTree>
    <p:extLst>
      <p:ext uri="{BB962C8B-B14F-4D97-AF65-F5344CB8AC3E}">
        <p14:creationId xmlns:p14="http://schemas.microsoft.com/office/powerpoint/2010/main" val="521060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of two review slides to remind everyone of our results from first year of monitoring, to put into context of 2013/14</a:t>
            </a:r>
            <a:endParaRPr lang="en-US" dirty="0"/>
          </a:p>
        </p:txBody>
      </p:sp>
    </p:spTree>
    <p:extLst>
      <p:ext uri="{BB962C8B-B14F-4D97-AF65-F5344CB8AC3E}">
        <p14:creationId xmlns:p14="http://schemas.microsoft.com/office/powerpoint/2010/main" val="23564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t>
            </a:r>
            <a:r>
              <a:rPr lang="en-US" baseline="0" dirty="0" smtClean="0"/>
              <a:t> review slide, </a:t>
            </a:r>
            <a:r>
              <a:rPr lang="en-US" dirty="0" smtClean="0"/>
              <a:t>(+) and (-) refer to the positive</a:t>
            </a:r>
            <a:r>
              <a:rPr lang="en-US" baseline="0" dirty="0" smtClean="0"/>
              <a:t> and negative differences of SSL at Jasper compared to the three contributing sites. Positive difference means more SSL computed at Jasper than the three other sites, Negative difference means less SSL computed at Jasper than the other three sites.</a:t>
            </a:r>
            <a:endParaRPr lang="en-US" dirty="0"/>
          </a:p>
        </p:txBody>
      </p:sp>
    </p:spTree>
    <p:extLst>
      <p:ext uri="{BB962C8B-B14F-4D97-AF65-F5344CB8AC3E}">
        <p14:creationId xmlns:p14="http://schemas.microsoft.com/office/powerpoint/2010/main" val="353650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Winter Wonderland</a:t>
            </a:r>
            <a:r>
              <a:rPr lang="en-US" baseline="0" dirty="0" smtClean="0"/>
              <a:t> pictures showing differences in weather conditions</a:t>
            </a:r>
            <a:endParaRPr lang="en-US" dirty="0"/>
          </a:p>
        </p:txBody>
      </p:sp>
    </p:spTree>
    <p:extLst>
      <p:ext uri="{BB962C8B-B14F-4D97-AF65-F5344CB8AC3E}">
        <p14:creationId xmlns:p14="http://schemas.microsoft.com/office/powerpoint/2010/main" val="85737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Output</a:t>
            </a:r>
            <a:r>
              <a:rPr lang="en-US" baseline="0" dirty="0" smtClean="0"/>
              <a:t> from data </a:t>
            </a:r>
            <a:r>
              <a:rPr lang="en-US" baseline="0" dirty="0" err="1" smtClean="0"/>
              <a:t>grapher</a:t>
            </a:r>
            <a:r>
              <a:rPr lang="en-US" baseline="0" dirty="0" smtClean="0"/>
              <a:t> tool, showing reservoir elevation</a:t>
            </a:r>
            <a:endParaRPr lang="en-US" dirty="0"/>
          </a:p>
        </p:txBody>
      </p:sp>
    </p:spTree>
    <p:extLst>
      <p:ext uri="{BB962C8B-B14F-4D97-AF65-F5344CB8AC3E}">
        <p14:creationId xmlns:p14="http://schemas.microsoft.com/office/powerpoint/2010/main" val="244777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briefly about how</a:t>
            </a:r>
            <a:r>
              <a:rPr lang="en-US" baseline="0" dirty="0" smtClean="0"/>
              <a:t> we dealt with missing data (interpolating turbidity, and using OBS data for the initial peak)</a:t>
            </a:r>
            <a:endParaRPr lang="en-US" dirty="0"/>
          </a:p>
        </p:txBody>
      </p:sp>
    </p:spTree>
    <p:extLst>
      <p:ext uri="{BB962C8B-B14F-4D97-AF65-F5344CB8AC3E}">
        <p14:creationId xmlns:p14="http://schemas.microsoft.com/office/powerpoint/2010/main" val="2447770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series graph showing daily SSL for</a:t>
            </a:r>
            <a:r>
              <a:rPr lang="en-US" baseline="0" dirty="0" smtClean="0"/>
              <a:t> both years.  February 2014 data shown to highlight the fact that the highest instantaneous loads we measured happened long after the drawdown during the highest streamflow event of the year</a:t>
            </a:r>
            <a:endParaRPr lang="en-US" dirty="0"/>
          </a:p>
        </p:txBody>
      </p:sp>
    </p:spTree>
    <p:extLst>
      <p:ext uri="{BB962C8B-B14F-4D97-AF65-F5344CB8AC3E}">
        <p14:creationId xmlns:p14="http://schemas.microsoft.com/office/powerpoint/2010/main" val="3984703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pPr lvl="0"/>
            <a:r>
              <a:rPr lang="en-US" noProof="0" smtClean="0"/>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104455" name="Rectangle 1031"/>
          <p:cNvSpPr>
            <a:spLocks noChangeArrowheads="1"/>
          </p:cNvSpPr>
          <p:nvPr/>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p>
            <a:pPr defTabSz="885825"/>
            <a:r>
              <a:rPr lang="en-US" sz="1000" b="1">
                <a:solidFill>
                  <a:schemeClr val="bg1"/>
                </a:solidFill>
              </a:rPr>
              <a:t>U.S. Department of the Interior</a:t>
            </a:r>
          </a:p>
          <a:p>
            <a:pPr defTabSz="885825"/>
            <a:r>
              <a:rPr lang="en-US" sz="1000" b="1">
                <a:solidFill>
                  <a:schemeClr val="bg1"/>
                </a:solidFill>
              </a:rPr>
              <a:t>U.S. Geological Survey</a:t>
            </a:r>
          </a:p>
        </p:txBody>
      </p:sp>
      <p:pic>
        <p:nvPicPr>
          <p:cNvPr id="104457" name="Picture 1033" descr="D:\Vugraph Info\Vugraph Templates\Templates-NEW-NMP and Bureau\ident_4_onscreen_png.png"/>
          <p:cNvPicPr>
            <a:picLocks noChangeAspect="1" noChangeArrowheads="1"/>
          </p:cNvPicPr>
          <p:nvPr/>
        </p:nvPicPr>
        <p:blipFill>
          <a:blip r:embed="rId2" cstate="screen">
            <a:lum bright="100000"/>
            <a:extLst>
              <a:ext uri="{28A0092B-C50C-407E-A947-70E740481C1C}">
                <a14:useLocalDpi xmlns:a14="http://schemas.microsoft.com/office/drawing/2010/main"/>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195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70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51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0833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259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630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853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07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552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234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5" name="Picture 11" descr="D:\Vugraph Info\Vugraph Templates\Templates-NEW-NMP and Bureau\ident-small_4_onscreen_png.png"/>
          <p:cNvPicPr>
            <a:picLocks noChangeAspect="1" noChangeArrowheads="1"/>
          </p:cNvPicPr>
          <p:nvPr/>
        </p:nvPicPr>
        <p:blipFill>
          <a:blip r:embed="rId13" cstate="screen">
            <a:lum bright="100000"/>
            <a:extLst>
              <a:ext uri="{28A0092B-C50C-407E-A947-70E740481C1C}">
                <a14:useLocalDpi xmlns:a14="http://schemas.microsoft.com/office/drawing/2010/main"/>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1" fontAlgn="base" hangingPunct="1">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539214" y="2895600"/>
            <a:ext cx="8420100" cy="1524000"/>
          </a:xfrm>
          <a:solidFill>
            <a:schemeClr val="bg1">
              <a:lumMod val="85000"/>
              <a:alpha val="48000"/>
            </a:schemeClr>
          </a:solidFill>
        </p:spPr>
        <p:txBody>
          <a:bodyPr/>
          <a:lstStyle/>
          <a:p>
            <a:r>
              <a:rPr lang="en-US" sz="3000" dirty="0" smtClean="0">
                <a:solidFill>
                  <a:srgbClr val="002060"/>
                </a:solidFill>
              </a:rPr>
              <a:t/>
            </a:r>
            <a:br>
              <a:rPr lang="en-US" sz="3000" dirty="0" smtClean="0">
                <a:solidFill>
                  <a:srgbClr val="002060"/>
                </a:solidFill>
              </a:rPr>
            </a:br>
            <a:r>
              <a:rPr lang="en-US" sz="3000" dirty="0" smtClean="0">
                <a:solidFill>
                  <a:srgbClr val="002060"/>
                </a:solidFill>
              </a:rPr>
              <a:t>Trends in Suspended-Sediment Transport below Fall Creek Dam During Operational Drawdowns of Fall Creek Lake, 2012-2015</a:t>
            </a:r>
            <a:br>
              <a:rPr lang="en-US" sz="3000" dirty="0" smtClean="0">
                <a:solidFill>
                  <a:srgbClr val="002060"/>
                </a:solidFill>
              </a:rPr>
            </a:br>
            <a:endParaRPr lang="en-US" sz="3000" dirty="0">
              <a:solidFill>
                <a:srgbClr val="002060"/>
              </a:solidFill>
            </a:endParaRPr>
          </a:p>
        </p:txBody>
      </p:sp>
      <p:sp>
        <p:nvSpPr>
          <p:cNvPr id="162819" name="Rectangle 3"/>
          <p:cNvSpPr>
            <a:spLocks noGrp="1" noChangeArrowheads="1"/>
          </p:cNvSpPr>
          <p:nvPr>
            <p:ph type="subTitle" idx="1"/>
          </p:nvPr>
        </p:nvSpPr>
        <p:spPr>
          <a:xfrm>
            <a:off x="4474584" y="5867400"/>
            <a:ext cx="4696978" cy="762000"/>
          </a:xfrm>
        </p:spPr>
        <p:txBody>
          <a:bodyPr/>
          <a:lstStyle/>
          <a:p>
            <a:r>
              <a:rPr lang="en-US" sz="2000" dirty="0" smtClean="0">
                <a:solidFill>
                  <a:srgbClr val="FFFF00"/>
                </a:solidFill>
              </a:rPr>
              <a:t>Liam Schenk (</a:t>
            </a:r>
            <a:r>
              <a:rPr lang="en-US" sz="2000" u="sng" dirty="0" smtClean="0">
                <a:solidFill>
                  <a:srgbClr val="FFFF00"/>
                </a:solidFill>
              </a:rPr>
              <a:t>lschenk@usgs.gov</a:t>
            </a:r>
            <a:r>
              <a:rPr lang="en-US" sz="2000" dirty="0" smtClean="0">
                <a:solidFill>
                  <a:srgbClr val="FFFF00"/>
                </a:solidFill>
              </a:rPr>
              <a:t>) </a:t>
            </a:r>
          </a:p>
          <a:p>
            <a:r>
              <a:rPr lang="en-US" sz="2000" dirty="0" smtClean="0">
                <a:solidFill>
                  <a:srgbClr val="FFFF00"/>
                </a:solidFill>
              </a:rPr>
              <a:t>Heather Bragg (</a:t>
            </a:r>
            <a:r>
              <a:rPr lang="en-US" sz="2000" u="sng" dirty="0" smtClean="0">
                <a:solidFill>
                  <a:srgbClr val="FFFF00"/>
                </a:solidFill>
              </a:rPr>
              <a:t>hmbragg@usgs.gov</a:t>
            </a:r>
            <a:r>
              <a:rPr lang="en-US" sz="2000" dirty="0" smtClean="0"/>
              <a:t>)</a:t>
            </a:r>
            <a:endParaRPr lang="en-US" sz="20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0" y="228600"/>
            <a:ext cx="1339314" cy="1037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838200"/>
          </a:xfrm>
        </p:spPr>
        <p:txBody>
          <a:bodyPr/>
          <a:lstStyle/>
          <a:p>
            <a:pPr algn="ctr"/>
            <a:r>
              <a:rPr lang="en-US" dirty="0" smtClean="0"/>
              <a:t>2013/14 Drawdown Conditions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990600"/>
            <a:ext cx="2343150" cy="3124200"/>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990600"/>
            <a:ext cx="2286000" cy="3048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400" y="1981200"/>
            <a:ext cx="3638550" cy="4851400"/>
          </a:xfrm>
          <a:prstGeom prst="rect">
            <a:avLst/>
          </a:prstGeom>
        </p:spPr>
      </p:pic>
    </p:spTree>
    <p:extLst>
      <p:ext uri="{BB962C8B-B14F-4D97-AF65-F5344CB8AC3E}">
        <p14:creationId xmlns:p14="http://schemas.microsoft.com/office/powerpoint/2010/main" val="2037358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2013/14 Drawdown Conditions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7633" y="1371600"/>
            <a:ext cx="7992533" cy="4495800"/>
          </a:xfrm>
        </p:spPr>
      </p:pic>
    </p:spTree>
    <p:extLst>
      <p:ext uri="{BB962C8B-B14F-4D97-AF65-F5344CB8AC3E}">
        <p14:creationId xmlns:p14="http://schemas.microsoft.com/office/powerpoint/2010/main" val="2382719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457200"/>
          </a:xfrm>
        </p:spPr>
        <p:txBody>
          <a:bodyPr/>
          <a:lstStyle/>
          <a:p>
            <a:pPr algn="ctr"/>
            <a:r>
              <a:rPr lang="en-US" dirty="0" smtClean="0"/>
              <a:t>2012/13 Drawdown Conditions</a:t>
            </a:r>
            <a:endParaRPr lang="en-US" dirty="0"/>
          </a:p>
        </p:txBody>
      </p:sp>
      <p:sp>
        <p:nvSpPr>
          <p:cNvPr id="6" name="Rectangle 5"/>
          <p:cNvSpPr/>
          <p:nvPr/>
        </p:nvSpPr>
        <p:spPr bwMode="auto">
          <a:xfrm>
            <a:off x="381000" y="5943600"/>
            <a:ext cx="1295400" cy="533400"/>
          </a:xfrm>
          <a:prstGeom prst="rect">
            <a:avLst/>
          </a:prstGeom>
          <a:solidFill>
            <a:srgbClr val="002F57"/>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525" y="685800"/>
            <a:ext cx="8108950" cy="6081713"/>
          </a:xfrm>
        </p:spPr>
      </p:pic>
    </p:spTree>
    <p:extLst>
      <p:ext uri="{BB962C8B-B14F-4D97-AF65-F5344CB8AC3E}">
        <p14:creationId xmlns:p14="http://schemas.microsoft.com/office/powerpoint/2010/main" val="1928315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685800"/>
          </a:xfrm>
        </p:spPr>
        <p:txBody>
          <a:bodyPr/>
          <a:lstStyle/>
          <a:p>
            <a:r>
              <a:rPr lang="en-US" dirty="0" smtClean="0"/>
              <a:t>Fall Creek Outflow, 2013/14 drawdown</a:t>
            </a:r>
            <a:endParaRPr lang="en-US" dirty="0"/>
          </a:p>
        </p:txBody>
      </p:sp>
      <p:sp>
        <p:nvSpPr>
          <p:cNvPr id="4301" name="AutoShape 1478"/>
          <p:cNvSpPr>
            <a:spLocks noChangeAspect="1" noChangeArrowheads="1" noTextEdit="1"/>
          </p:cNvSpPr>
          <p:nvPr/>
        </p:nvSpPr>
        <p:spPr bwMode="auto">
          <a:xfrm>
            <a:off x="152092" y="609601"/>
            <a:ext cx="8410077" cy="62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302" name="Group 1680"/>
          <p:cNvGrpSpPr>
            <a:grpSpLocks/>
          </p:cNvGrpSpPr>
          <p:nvPr/>
        </p:nvGrpSpPr>
        <p:grpSpPr bwMode="auto">
          <a:xfrm>
            <a:off x="146050" y="608013"/>
            <a:ext cx="8789194" cy="6172203"/>
            <a:chOff x="92" y="383"/>
            <a:chExt cx="5819" cy="3930"/>
          </a:xfrm>
        </p:grpSpPr>
        <p:sp>
          <p:nvSpPr>
            <p:cNvPr id="4835" name="Rectangle 1480"/>
            <p:cNvSpPr>
              <a:spLocks noChangeArrowheads="1"/>
            </p:cNvSpPr>
            <p:nvPr/>
          </p:nvSpPr>
          <p:spPr bwMode="auto">
            <a:xfrm>
              <a:off x="92" y="383"/>
              <a:ext cx="5819" cy="3930"/>
            </a:xfrm>
            <a:prstGeom prst="rect">
              <a:avLst/>
            </a:prstGeom>
            <a:solidFill>
              <a:schemeClr val="accent3">
                <a:lumMod val="95000"/>
              </a:schemeClr>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4836" name="Line 1481"/>
            <p:cNvSpPr>
              <a:spLocks noChangeShapeType="1"/>
            </p:cNvSpPr>
            <p:nvPr/>
          </p:nvSpPr>
          <p:spPr bwMode="auto">
            <a:xfrm flipV="1">
              <a:off x="716"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37" name="Line 1482"/>
            <p:cNvSpPr>
              <a:spLocks noChangeShapeType="1"/>
            </p:cNvSpPr>
            <p:nvPr/>
          </p:nvSpPr>
          <p:spPr bwMode="auto">
            <a:xfrm flipV="1">
              <a:off x="1011"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38" name="Line 1483"/>
            <p:cNvSpPr>
              <a:spLocks noChangeShapeType="1"/>
            </p:cNvSpPr>
            <p:nvPr/>
          </p:nvSpPr>
          <p:spPr bwMode="auto">
            <a:xfrm flipV="1">
              <a:off x="1304"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39" name="Line 1484"/>
            <p:cNvSpPr>
              <a:spLocks noChangeShapeType="1"/>
            </p:cNvSpPr>
            <p:nvPr/>
          </p:nvSpPr>
          <p:spPr bwMode="auto">
            <a:xfrm flipV="1">
              <a:off x="1599"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40" name="Line 1485"/>
            <p:cNvSpPr>
              <a:spLocks noChangeShapeType="1"/>
            </p:cNvSpPr>
            <p:nvPr/>
          </p:nvSpPr>
          <p:spPr bwMode="auto">
            <a:xfrm flipV="1">
              <a:off x="1894"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41" name="Line 1486"/>
            <p:cNvSpPr>
              <a:spLocks noChangeShapeType="1"/>
            </p:cNvSpPr>
            <p:nvPr/>
          </p:nvSpPr>
          <p:spPr bwMode="auto">
            <a:xfrm flipV="1">
              <a:off x="2188"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42" name="Line 1487"/>
            <p:cNvSpPr>
              <a:spLocks noChangeShapeType="1"/>
            </p:cNvSpPr>
            <p:nvPr/>
          </p:nvSpPr>
          <p:spPr bwMode="auto">
            <a:xfrm flipV="1">
              <a:off x="2482"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43" name="Line 1488"/>
            <p:cNvSpPr>
              <a:spLocks noChangeShapeType="1"/>
            </p:cNvSpPr>
            <p:nvPr/>
          </p:nvSpPr>
          <p:spPr bwMode="auto">
            <a:xfrm flipV="1">
              <a:off x="2777"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44" name="Line 1489"/>
            <p:cNvSpPr>
              <a:spLocks noChangeShapeType="1"/>
            </p:cNvSpPr>
            <p:nvPr/>
          </p:nvSpPr>
          <p:spPr bwMode="auto">
            <a:xfrm flipV="1">
              <a:off x="3071"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45" name="Line 1490"/>
            <p:cNvSpPr>
              <a:spLocks noChangeShapeType="1"/>
            </p:cNvSpPr>
            <p:nvPr/>
          </p:nvSpPr>
          <p:spPr bwMode="auto">
            <a:xfrm flipV="1">
              <a:off x="3366"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46" name="Line 1491"/>
            <p:cNvSpPr>
              <a:spLocks noChangeShapeType="1"/>
            </p:cNvSpPr>
            <p:nvPr/>
          </p:nvSpPr>
          <p:spPr bwMode="auto">
            <a:xfrm flipV="1">
              <a:off x="3661"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47" name="Line 1492"/>
            <p:cNvSpPr>
              <a:spLocks noChangeShapeType="1"/>
            </p:cNvSpPr>
            <p:nvPr/>
          </p:nvSpPr>
          <p:spPr bwMode="auto">
            <a:xfrm flipV="1">
              <a:off x="3954"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48" name="Line 1493"/>
            <p:cNvSpPr>
              <a:spLocks noChangeShapeType="1"/>
            </p:cNvSpPr>
            <p:nvPr/>
          </p:nvSpPr>
          <p:spPr bwMode="auto">
            <a:xfrm flipV="1">
              <a:off x="4249"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49" name="Line 1494"/>
            <p:cNvSpPr>
              <a:spLocks noChangeShapeType="1"/>
            </p:cNvSpPr>
            <p:nvPr/>
          </p:nvSpPr>
          <p:spPr bwMode="auto">
            <a:xfrm flipV="1">
              <a:off x="569"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50" name="Line 1495"/>
            <p:cNvSpPr>
              <a:spLocks noChangeShapeType="1"/>
            </p:cNvSpPr>
            <p:nvPr/>
          </p:nvSpPr>
          <p:spPr bwMode="auto">
            <a:xfrm flipV="1">
              <a:off x="863"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51" name="Line 1496"/>
            <p:cNvSpPr>
              <a:spLocks noChangeShapeType="1"/>
            </p:cNvSpPr>
            <p:nvPr/>
          </p:nvSpPr>
          <p:spPr bwMode="auto">
            <a:xfrm flipV="1">
              <a:off x="1158"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52" name="Line 1497"/>
            <p:cNvSpPr>
              <a:spLocks noChangeShapeType="1"/>
            </p:cNvSpPr>
            <p:nvPr/>
          </p:nvSpPr>
          <p:spPr bwMode="auto">
            <a:xfrm flipV="1">
              <a:off x="1452"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53" name="Line 1498"/>
            <p:cNvSpPr>
              <a:spLocks noChangeShapeType="1"/>
            </p:cNvSpPr>
            <p:nvPr/>
          </p:nvSpPr>
          <p:spPr bwMode="auto">
            <a:xfrm flipV="1">
              <a:off x="1746"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54" name="Line 1499"/>
            <p:cNvSpPr>
              <a:spLocks noChangeShapeType="1"/>
            </p:cNvSpPr>
            <p:nvPr/>
          </p:nvSpPr>
          <p:spPr bwMode="auto">
            <a:xfrm flipV="1">
              <a:off x="2041"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55" name="Line 1500"/>
            <p:cNvSpPr>
              <a:spLocks noChangeShapeType="1"/>
            </p:cNvSpPr>
            <p:nvPr/>
          </p:nvSpPr>
          <p:spPr bwMode="auto">
            <a:xfrm flipV="1">
              <a:off x="2335"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56" name="Line 1501"/>
            <p:cNvSpPr>
              <a:spLocks noChangeShapeType="1"/>
            </p:cNvSpPr>
            <p:nvPr/>
          </p:nvSpPr>
          <p:spPr bwMode="auto">
            <a:xfrm flipV="1">
              <a:off x="2630"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57" name="Line 1502"/>
            <p:cNvSpPr>
              <a:spLocks noChangeShapeType="1"/>
            </p:cNvSpPr>
            <p:nvPr/>
          </p:nvSpPr>
          <p:spPr bwMode="auto">
            <a:xfrm flipV="1">
              <a:off x="2924"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58" name="Line 1503"/>
            <p:cNvSpPr>
              <a:spLocks noChangeShapeType="1"/>
            </p:cNvSpPr>
            <p:nvPr/>
          </p:nvSpPr>
          <p:spPr bwMode="auto">
            <a:xfrm flipV="1">
              <a:off x="3219"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59" name="Line 1504"/>
            <p:cNvSpPr>
              <a:spLocks noChangeShapeType="1"/>
            </p:cNvSpPr>
            <p:nvPr/>
          </p:nvSpPr>
          <p:spPr bwMode="auto">
            <a:xfrm flipV="1">
              <a:off x="3513"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60" name="Line 1505"/>
            <p:cNvSpPr>
              <a:spLocks noChangeShapeType="1"/>
            </p:cNvSpPr>
            <p:nvPr/>
          </p:nvSpPr>
          <p:spPr bwMode="auto">
            <a:xfrm flipV="1">
              <a:off x="3807"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61" name="Line 1506"/>
            <p:cNvSpPr>
              <a:spLocks noChangeShapeType="1"/>
            </p:cNvSpPr>
            <p:nvPr/>
          </p:nvSpPr>
          <p:spPr bwMode="auto">
            <a:xfrm flipV="1">
              <a:off x="4102"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62" name="Line 1507"/>
            <p:cNvSpPr>
              <a:spLocks noChangeShapeType="1"/>
            </p:cNvSpPr>
            <p:nvPr/>
          </p:nvSpPr>
          <p:spPr bwMode="auto">
            <a:xfrm flipV="1">
              <a:off x="4396" y="1015"/>
              <a:ext cx="0" cy="2767"/>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63" name="Line 1508"/>
            <p:cNvSpPr>
              <a:spLocks noChangeShapeType="1"/>
            </p:cNvSpPr>
            <p:nvPr/>
          </p:nvSpPr>
          <p:spPr bwMode="auto">
            <a:xfrm>
              <a:off x="569" y="3737"/>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64" name="Line 1509"/>
            <p:cNvSpPr>
              <a:spLocks noChangeShapeType="1"/>
            </p:cNvSpPr>
            <p:nvPr/>
          </p:nvSpPr>
          <p:spPr bwMode="auto">
            <a:xfrm>
              <a:off x="569" y="3690"/>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65" name="Line 1510"/>
            <p:cNvSpPr>
              <a:spLocks noChangeShapeType="1"/>
            </p:cNvSpPr>
            <p:nvPr/>
          </p:nvSpPr>
          <p:spPr bwMode="auto">
            <a:xfrm>
              <a:off x="569" y="3644"/>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66" name="Line 1511"/>
            <p:cNvSpPr>
              <a:spLocks noChangeShapeType="1"/>
            </p:cNvSpPr>
            <p:nvPr/>
          </p:nvSpPr>
          <p:spPr bwMode="auto">
            <a:xfrm>
              <a:off x="569" y="3598"/>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67" name="Line 1512"/>
            <p:cNvSpPr>
              <a:spLocks noChangeShapeType="1"/>
            </p:cNvSpPr>
            <p:nvPr/>
          </p:nvSpPr>
          <p:spPr bwMode="auto">
            <a:xfrm>
              <a:off x="569" y="3505"/>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68" name="Line 1513"/>
            <p:cNvSpPr>
              <a:spLocks noChangeShapeType="1"/>
            </p:cNvSpPr>
            <p:nvPr/>
          </p:nvSpPr>
          <p:spPr bwMode="auto">
            <a:xfrm>
              <a:off x="569" y="3460"/>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69" name="Line 1514"/>
            <p:cNvSpPr>
              <a:spLocks noChangeShapeType="1"/>
            </p:cNvSpPr>
            <p:nvPr/>
          </p:nvSpPr>
          <p:spPr bwMode="auto">
            <a:xfrm>
              <a:off x="569" y="3413"/>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70" name="Line 1515"/>
            <p:cNvSpPr>
              <a:spLocks noChangeShapeType="1"/>
            </p:cNvSpPr>
            <p:nvPr/>
          </p:nvSpPr>
          <p:spPr bwMode="auto">
            <a:xfrm>
              <a:off x="569" y="3367"/>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71" name="Line 1516"/>
            <p:cNvSpPr>
              <a:spLocks noChangeShapeType="1"/>
            </p:cNvSpPr>
            <p:nvPr/>
          </p:nvSpPr>
          <p:spPr bwMode="auto">
            <a:xfrm>
              <a:off x="569" y="3275"/>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72" name="Line 1517"/>
            <p:cNvSpPr>
              <a:spLocks noChangeShapeType="1"/>
            </p:cNvSpPr>
            <p:nvPr/>
          </p:nvSpPr>
          <p:spPr bwMode="auto">
            <a:xfrm>
              <a:off x="569" y="3229"/>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73" name="Line 1518"/>
            <p:cNvSpPr>
              <a:spLocks noChangeShapeType="1"/>
            </p:cNvSpPr>
            <p:nvPr/>
          </p:nvSpPr>
          <p:spPr bwMode="auto">
            <a:xfrm>
              <a:off x="569" y="3183"/>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74" name="Line 1519"/>
            <p:cNvSpPr>
              <a:spLocks noChangeShapeType="1"/>
            </p:cNvSpPr>
            <p:nvPr/>
          </p:nvSpPr>
          <p:spPr bwMode="auto">
            <a:xfrm>
              <a:off x="569" y="3136"/>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75" name="Line 1520"/>
            <p:cNvSpPr>
              <a:spLocks noChangeShapeType="1"/>
            </p:cNvSpPr>
            <p:nvPr/>
          </p:nvSpPr>
          <p:spPr bwMode="auto">
            <a:xfrm>
              <a:off x="569" y="3044"/>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76" name="Line 1521"/>
            <p:cNvSpPr>
              <a:spLocks noChangeShapeType="1"/>
            </p:cNvSpPr>
            <p:nvPr/>
          </p:nvSpPr>
          <p:spPr bwMode="auto">
            <a:xfrm>
              <a:off x="569" y="2998"/>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77" name="Line 1522"/>
            <p:cNvSpPr>
              <a:spLocks noChangeShapeType="1"/>
            </p:cNvSpPr>
            <p:nvPr/>
          </p:nvSpPr>
          <p:spPr bwMode="auto">
            <a:xfrm>
              <a:off x="569" y="2952"/>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78" name="Line 1523"/>
            <p:cNvSpPr>
              <a:spLocks noChangeShapeType="1"/>
            </p:cNvSpPr>
            <p:nvPr/>
          </p:nvSpPr>
          <p:spPr bwMode="auto">
            <a:xfrm>
              <a:off x="569" y="2906"/>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79" name="Line 1524"/>
            <p:cNvSpPr>
              <a:spLocks noChangeShapeType="1"/>
            </p:cNvSpPr>
            <p:nvPr/>
          </p:nvSpPr>
          <p:spPr bwMode="auto">
            <a:xfrm>
              <a:off x="569" y="2814"/>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80" name="Line 1525"/>
            <p:cNvSpPr>
              <a:spLocks noChangeShapeType="1"/>
            </p:cNvSpPr>
            <p:nvPr/>
          </p:nvSpPr>
          <p:spPr bwMode="auto">
            <a:xfrm>
              <a:off x="569" y="2768"/>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81" name="Line 1526"/>
            <p:cNvSpPr>
              <a:spLocks noChangeShapeType="1"/>
            </p:cNvSpPr>
            <p:nvPr/>
          </p:nvSpPr>
          <p:spPr bwMode="auto">
            <a:xfrm>
              <a:off x="569" y="2721"/>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82" name="Line 1527"/>
            <p:cNvSpPr>
              <a:spLocks noChangeShapeType="1"/>
            </p:cNvSpPr>
            <p:nvPr/>
          </p:nvSpPr>
          <p:spPr bwMode="auto">
            <a:xfrm>
              <a:off x="569" y="2675"/>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83" name="Line 1528"/>
            <p:cNvSpPr>
              <a:spLocks noChangeShapeType="1"/>
            </p:cNvSpPr>
            <p:nvPr/>
          </p:nvSpPr>
          <p:spPr bwMode="auto">
            <a:xfrm>
              <a:off x="569" y="2583"/>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84" name="Line 1529"/>
            <p:cNvSpPr>
              <a:spLocks noChangeShapeType="1"/>
            </p:cNvSpPr>
            <p:nvPr/>
          </p:nvSpPr>
          <p:spPr bwMode="auto">
            <a:xfrm>
              <a:off x="569" y="2537"/>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85" name="Line 1530"/>
            <p:cNvSpPr>
              <a:spLocks noChangeShapeType="1"/>
            </p:cNvSpPr>
            <p:nvPr/>
          </p:nvSpPr>
          <p:spPr bwMode="auto">
            <a:xfrm>
              <a:off x="569" y="2491"/>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86" name="Line 1531"/>
            <p:cNvSpPr>
              <a:spLocks noChangeShapeType="1"/>
            </p:cNvSpPr>
            <p:nvPr/>
          </p:nvSpPr>
          <p:spPr bwMode="auto">
            <a:xfrm>
              <a:off x="569" y="2445"/>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87" name="Line 1532"/>
            <p:cNvSpPr>
              <a:spLocks noChangeShapeType="1"/>
            </p:cNvSpPr>
            <p:nvPr/>
          </p:nvSpPr>
          <p:spPr bwMode="auto">
            <a:xfrm>
              <a:off x="569" y="2353"/>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88" name="Line 1533"/>
            <p:cNvSpPr>
              <a:spLocks noChangeShapeType="1"/>
            </p:cNvSpPr>
            <p:nvPr/>
          </p:nvSpPr>
          <p:spPr bwMode="auto">
            <a:xfrm>
              <a:off x="569" y="2306"/>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89" name="Line 1534"/>
            <p:cNvSpPr>
              <a:spLocks noChangeShapeType="1"/>
            </p:cNvSpPr>
            <p:nvPr/>
          </p:nvSpPr>
          <p:spPr bwMode="auto">
            <a:xfrm>
              <a:off x="569" y="2260"/>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90" name="Line 1535"/>
            <p:cNvSpPr>
              <a:spLocks noChangeShapeType="1"/>
            </p:cNvSpPr>
            <p:nvPr/>
          </p:nvSpPr>
          <p:spPr bwMode="auto">
            <a:xfrm>
              <a:off x="569" y="2214"/>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91" name="Line 1536"/>
            <p:cNvSpPr>
              <a:spLocks noChangeShapeType="1"/>
            </p:cNvSpPr>
            <p:nvPr/>
          </p:nvSpPr>
          <p:spPr bwMode="auto">
            <a:xfrm>
              <a:off x="569" y="2122"/>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92" name="Line 1537"/>
            <p:cNvSpPr>
              <a:spLocks noChangeShapeType="1"/>
            </p:cNvSpPr>
            <p:nvPr/>
          </p:nvSpPr>
          <p:spPr bwMode="auto">
            <a:xfrm>
              <a:off x="569" y="2076"/>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93" name="Line 1538"/>
            <p:cNvSpPr>
              <a:spLocks noChangeShapeType="1"/>
            </p:cNvSpPr>
            <p:nvPr/>
          </p:nvSpPr>
          <p:spPr bwMode="auto">
            <a:xfrm>
              <a:off x="569" y="2030"/>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94" name="Line 1539"/>
            <p:cNvSpPr>
              <a:spLocks noChangeShapeType="1"/>
            </p:cNvSpPr>
            <p:nvPr/>
          </p:nvSpPr>
          <p:spPr bwMode="auto">
            <a:xfrm>
              <a:off x="569" y="1984"/>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95" name="Line 1540"/>
            <p:cNvSpPr>
              <a:spLocks noChangeShapeType="1"/>
            </p:cNvSpPr>
            <p:nvPr/>
          </p:nvSpPr>
          <p:spPr bwMode="auto">
            <a:xfrm>
              <a:off x="569" y="1891"/>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96" name="Line 1541"/>
            <p:cNvSpPr>
              <a:spLocks noChangeShapeType="1"/>
            </p:cNvSpPr>
            <p:nvPr/>
          </p:nvSpPr>
          <p:spPr bwMode="auto">
            <a:xfrm>
              <a:off x="569" y="1845"/>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97" name="Line 1542"/>
            <p:cNvSpPr>
              <a:spLocks noChangeShapeType="1"/>
            </p:cNvSpPr>
            <p:nvPr/>
          </p:nvSpPr>
          <p:spPr bwMode="auto">
            <a:xfrm>
              <a:off x="569" y="1799"/>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98" name="Line 1543"/>
            <p:cNvSpPr>
              <a:spLocks noChangeShapeType="1"/>
            </p:cNvSpPr>
            <p:nvPr/>
          </p:nvSpPr>
          <p:spPr bwMode="auto">
            <a:xfrm>
              <a:off x="569" y="1753"/>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99" name="Line 1544"/>
            <p:cNvSpPr>
              <a:spLocks noChangeShapeType="1"/>
            </p:cNvSpPr>
            <p:nvPr/>
          </p:nvSpPr>
          <p:spPr bwMode="auto">
            <a:xfrm>
              <a:off x="569" y="1661"/>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00" name="Line 1545"/>
            <p:cNvSpPr>
              <a:spLocks noChangeShapeType="1"/>
            </p:cNvSpPr>
            <p:nvPr/>
          </p:nvSpPr>
          <p:spPr bwMode="auto">
            <a:xfrm>
              <a:off x="569" y="1615"/>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01" name="Line 1546"/>
            <p:cNvSpPr>
              <a:spLocks noChangeShapeType="1"/>
            </p:cNvSpPr>
            <p:nvPr/>
          </p:nvSpPr>
          <p:spPr bwMode="auto">
            <a:xfrm>
              <a:off x="569" y="1569"/>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02" name="Line 1547"/>
            <p:cNvSpPr>
              <a:spLocks noChangeShapeType="1"/>
            </p:cNvSpPr>
            <p:nvPr/>
          </p:nvSpPr>
          <p:spPr bwMode="auto">
            <a:xfrm>
              <a:off x="569" y="1523"/>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03" name="Line 1548"/>
            <p:cNvSpPr>
              <a:spLocks noChangeShapeType="1"/>
            </p:cNvSpPr>
            <p:nvPr/>
          </p:nvSpPr>
          <p:spPr bwMode="auto">
            <a:xfrm>
              <a:off x="569" y="1430"/>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04" name="Line 1549"/>
            <p:cNvSpPr>
              <a:spLocks noChangeShapeType="1"/>
            </p:cNvSpPr>
            <p:nvPr/>
          </p:nvSpPr>
          <p:spPr bwMode="auto">
            <a:xfrm>
              <a:off x="569" y="1384"/>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05" name="Line 1550"/>
            <p:cNvSpPr>
              <a:spLocks noChangeShapeType="1"/>
            </p:cNvSpPr>
            <p:nvPr/>
          </p:nvSpPr>
          <p:spPr bwMode="auto">
            <a:xfrm>
              <a:off x="569" y="1338"/>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06" name="Line 1551"/>
            <p:cNvSpPr>
              <a:spLocks noChangeShapeType="1"/>
            </p:cNvSpPr>
            <p:nvPr/>
          </p:nvSpPr>
          <p:spPr bwMode="auto">
            <a:xfrm>
              <a:off x="569" y="1292"/>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07" name="Line 1552"/>
            <p:cNvSpPr>
              <a:spLocks noChangeShapeType="1"/>
            </p:cNvSpPr>
            <p:nvPr/>
          </p:nvSpPr>
          <p:spPr bwMode="auto">
            <a:xfrm>
              <a:off x="569" y="1199"/>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08" name="Line 1553"/>
            <p:cNvSpPr>
              <a:spLocks noChangeShapeType="1"/>
            </p:cNvSpPr>
            <p:nvPr/>
          </p:nvSpPr>
          <p:spPr bwMode="auto">
            <a:xfrm>
              <a:off x="569" y="1154"/>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09" name="Line 1554"/>
            <p:cNvSpPr>
              <a:spLocks noChangeShapeType="1"/>
            </p:cNvSpPr>
            <p:nvPr/>
          </p:nvSpPr>
          <p:spPr bwMode="auto">
            <a:xfrm>
              <a:off x="569" y="1108"/>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10" name="Line 1555"/>
            <p:cNvSpPr>
              <a:spLocks noChangeShapeType="1"/>
            </p:cNvSpPr>
            <p:nvPr/>
          </p:nvSpPr>
          <p:spPr bwMode="auto">
            <a:xfrm>
              <a:off x="569" y="1061"/>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11" name="Line 1556"/>
            <p:cNvSpPr>
              <a:spLocks noChangeShapeType="1"/>
            </p:cNvSpPr>
            <p:nvPr/>
          </p:nvSpPr>
          <p:spPr bwMode="auto">
            <a:xfrm>
              <a:off x="569" y="3782"/>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12" name="Line 1557"/>
            <p:cNvSpPr>
              <a:spLocks noChangeShapeType="1"/>
            </p:cNvSpPr>
            <p:nvPr/>
          </p:nvSpPr>
          <p:spPr bwMode="auto">
            <a:xfrm>
              <a:off x="569" y="3551"/>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13" name="Line 1558"/>
            <p:cNvSpPr>
              <a:spLocks noChangeShapeType="1"/>
            </p:cNvSpPr>
            <p:nvPr/>
          </p:nvSpPr>
          <p:spPr bwMode="auto">
            <a:xfrm>
              <a:off x="569" y="3322"/>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14" name="Line 1559"/>
            <p:cNvSpPr>
              <a:spLocks noChangeShapeType="1"/>
            </p:cNvSpPr>
            <p:nvPr/>
          </p:nvSpPr>
          <p:spPr bwMode="auto">
            <a:xfrm>
              <a:off x="569" y="3090"/>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15" name="Line 1560"/>
            <p:cNvSpPr>
              <a:spLocks noChangeShapeType="1"/>
            </p:cNvSpPr>
            <p:nvPr/>
          </p:nvSpPr>
          <p:spPr bwMode="auto">
            <a:xfrm>
              <a:off x="569" y="2860"/>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16" name="Line 1561"/>
            <p:cNvSpPr>
              <a:spLocks noChangeShapeType="1"/>
            </p:cNvSpPr>
            <p:nvPr/>
          </p:nvSpPr>
          <p:spPr bwMode="auto">
            <a:xfrm>
              <a:off x="569" y="2629"/>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17" name="Line 1562"/>
            <p:cNvSpPr>
              <a:spLocks noChangeShapeType="1"/>
            </p:cNvSpPr>
            <p:nvPr/>
          </p:nvSpPr>
          <p:spPr bwMode="auto">
            <a:xfrm>
              <a:off x="569" y="2399"/>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18" name="Line 1563"/>
            <p:cNvSpPr>
              <a:spLocks noChangeShapeType="1"/>
            </p:cNvSpPr>
            <p:nvPr/>
          </p:nvSpPr>
          <p:spPr bwMode="auto">
            <a:xfrm>
              <a:off x="569" y="2168"/>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19" name="Line 1564"/>
            <p:cNvSpPr>
              <a:spLocks noChangeShapeType="1"/>
            </p:cNvSpPr>
            <p:nvPr/>
          </p:nvSpPr>
          <p:spPr bwMode="auto">
            <a:xfrm>
              <a:off x="569" y="1938"/>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20" name="Line 1565"/>
            <p:cNvSpPr>
              <a:spLocks noChangeShapeType="1"/>
            </p:cNvSpPr>
            <p:nvPr/>
          </p:nvSpPr>
          <p:spPr bwMode="auto">
            <a:xfrm>
              <a:off x="569" y="1707"/>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21" name="Line 1566"/>
            <p:cNvSpPr>
              <a:spLocks noChangeShapeType="1"/>
            </p:cNvSpPr>
            <p:nvPr/>
          </p:nvSpPr>
          <p:spPr bwMode="auto">
            <a:xfrm>
              <a:off x="569" y="1476"/>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22" name="Line 1567"/>
            <p:cNvSpPr>
              <a:spLocks noChangeShapeType="1"/>
            </p:cNvSpPr>
            <p:nvPr/>
          </p:nvSpPr>
          <p:spPr bwMode="auto">
            <a:xfrm>
              <a:off x="569" y="1246"/>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23" name="Line 1568"/>
            <p:cNvSpPr>
              <a:spLocks noChangeShapeType="1"/>
            </p:cNvSpPr>
            <p:nvPr/>
          </p:nvSpPr>
          <p:spPr bwMode="auto">
            <a:xfrm>
              <a:off x="569" y="1015"/>
              <a:ext cx="382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24" name="Freeform 1569"/>
            <p:cNvSpPr>
              <a:spLocks/>
            </p:cNvSpPr>
            <p:nvPr/>
          </p:nvSpPr>
          <p:spPr bwMode="auto">
            <a:xfrm>
              <a:off x="569" y="1595"/>
              <a:ext cx="696" cy="1874"/>
            </a:xfrm>
            <a:custGeom>
              <a:avLst/>
              <a:gdLst>
                <a:gd name="T0" fmla="*/ 19 w 1393"/>
                <a:gd name="T1" fmla="*/ 24 h 3748"/>
                <a:gd name="T2" fmla="*/ 42 w 1393"/>
                <a:gd name="T3" fmla="*/ 55 h 3748"/>
                <a:gd name="T4" fmla="*/ 69 w 1393"/>
                <a:gd name="T5" fmla="*/ 89 h 3748"/>
                <a:gd name="T6" fmla="*/ 92 w 1393"/>
                <a:gd name="T7" fmla="*/ 120 h 3748"/>
                <a:gd name="T8" fmla="*/ 117 w 1393"/>
                <a:gd name="T9" fmla="*/ 154 h 3748"/>
                <a:gd name="T10" fmla="*/ 142 w 1393"/>
                <a:gd name="T11" fmla="*/ 189 h 3748"/>
                <a:gd name="T12" fmla="*/ 167 w 1393"/>
                <a:gd name="T13" fmla="*/ 224 h 3748"/>
                <a:gd name="T14" fmla="*/ 190 w 1393"/>
                <a:gd name="T15" fmla="*/ 258 h 3748"/>
                <a:gd name="T16" fmla="*/ 215 w 1393"/>
                <a:gd name="T17" fmla="*/ 295 h 3748"/>
                <a:gd name="T18" fmla="*/ 239 w 1393"/>
                <a:gd name="T19" fmla="*/ 332 h 3748"/>
                <a:gd name="T20" fmla="*/ 264 w 1393"/>
                <a:gd name="T21" fmla="*/ 373 h 3748"/>
                <a:gd name="T22" fmla="*/ 289 w 1393"/>
                <a:gd name="T23" fmla="*/ 411 h 3748"/>
                <a:gd name="T24" fmla="*/ 314 w 1393"/>
                <a:gd name="T25" fmla="*/ 455 h 3748"/>
                <a:gd name="T26" fmla="*/ 337 w 1393"/>
                <a:gd name="T27" fmla="*/ 498 h 3748"/>
                <a:gd name="T28" fmla="*/ 362 w 1393"/>
                <a:gd name="T29" fmla="*/ 540 h 3748"/>
                <a:gd name="T30" fmla="*/ 387 w 1393"/>
                <a:gd name="T31" fmla="*/ 584 h 3748"/>
                <a:gd name="T32" fmla="*/ 412 w 1393"/>
                <a:gd name="T33" fmla="*/ 628 h 3748"/>
                <a:gd name="T34" fmla="*/ 436 w 1393"/>
                <a:gd name="T35" fmla="*/ 675 h 3748"/>
                <a:gd name="T36" fmla="*/ 461 w 1393"/>
                <a:gd name="T37" fmla="*/ 722 h 3748"/>
                <a:gd name="T38" fmla="*/ 484 w 1393"/>
                <a:gd name="T39" fmla="*/ 767 h 3748"/>
                <a:gd name="T40" fmla="*/ 509 w 1393"/>
                <a:gd name="T41" fmla="*/ 816 h 3748"/>
                <a:gd name="T42" fmla="*/ 534 w 1393"/>
                <a:gd name="T43" fmla="*/ 867 h 3748"/>
                <a:gd name="T44" fmla="*/ 559 w 1393"/>
                <a:gd name="T45" fmla="*/ 915 h 3748"/>
                <a:gd name="T46" fmla="*/ 584 w 1393"/>
                <a:gd name="T47" fmla="*/ 966 h 3748"/>
                <a:gd name="T48" fmla="*/ 609 w 1393"/>
                <a:gd name="T49" fmla="*/ 1017 h 3748"/>
                <a:gd name="T50" fmla="*/ 632 w 1393"/>
                <a:gd name="T51" fmla="*/ 1075 h 3748"/>
                <a:gd name="T52" fmla="*/ 657 w 1393"/>
                <a:gd name="T53" fmla="*/ 1133 h 3748"/>
                <a:gd name="T54" fmla="*/ 681 w 1393"/>
                <a:gd name="T55" fmla="*/ 1199 h 3748"/>
                <a:gd name="T56" fmla="*/ 706 w 1393"/>
                <a:gd name="T57" fmla="*/ 1261 h 3748"/>
                <a:gd name="T58" fmla="*/ 729 w 1393"/>
                <a:gd name="T59" fmla="*/ 1326 h 3748"/>
                <a:gd name="T60" fmla="*/ 756 w 1393"/>
                <a:gd name="T61" fmla="*/ 1397 h 3748"/>
                <a:gd name="T62" fmla="*/ 779 w 1393"/>
                <a:gd name="T63" fmla="*/ 1464 h 3748"/>
                <a:gd name="T64" fmla="*/ 804 w 1393"/>
                <a:gd name="T65" fmla="*/ 1538 h 3748"/>
                <a:gd name="T66" fmla="*/ 829 w 1393"/>
                <a:gd name="T67" fmla="*/ 1613 h 3748"/>
                <a:gd name="T68" fmla="*/ 854 w 1393"/>
                <a:gd name="T69" fmla="*/ 1690 h 3748"/>
                <a:gd name="T70" fmla="*/ 877 w 1393"/>
                <a:gd name="T71" fmla="*/ 1770 h 3748"/>
                <a:gd name="T72" fmla="*/ 901 w 1393"/>
                <a:gd name="T73" fmla="*/ 1853 h 3748"/>
                <a:gd name="T74" fmla="*/ 926 w 1393"/>
                <a:gd name="T75" fmla="*/ 1946 h 3748"/>
                <a:gd name="T76" fmla="*/ 951 w 1393"/>
                <a:gd name="T77" fmla="*/ 2050 h 3748"/>
                <a:gd name="T78" fmla="*/ 976 w 1393"/>
                <a:gd name="T79" fmla="*/ 2165 h 3748"/>
                <a:gd name="T80" fmla="*/ 1001 w 1393"/>
                <a:gd name="T81" fmla="*/ 2260 h 3748"/>
                <a:gd name="T82" fmla="*/ 1024 w 1393"/>
                <a:gd name="T83" fmla="*/ 2363 h 3748"/>
                <a:gd name="T84" fmla="*/ 1049 w 1393"/>
                <a:gd name="T85" fmla="*/ 2474 h 3748"/>
                <a:gd name="T86" fmla="*/ 1074 w 1393"/>
                <a:gd name="T87" fmla="*/ 2600 h 3748"/>
                <a:gd name="T88" fmla="*/ 1099 w 1393"/>
                <a:gd name="T89" fmla="*/ 2737 h 3748"/>
                <a:gd name="T90" fmla="*/ 1123 w 1393"/>
                <a:gd name="T91" fmla="*/ 2904 h 3748"/>
                <a:gd name="T92" fmla="*/ 1148 w 1393"/>
                <a:gd name="T93" fmla="*/ 3118 h 3748"/>
                <a:gd name="T94" fmla="*/ 1171 w 1393"/>
                <a:gd name="T95" fmla="*/ 3551 h 3748"/>
                <a:gd name="T96" fmla="*/ 1196 w 1393"/>
                <a:gd name="T97" fmla="*/ 3700 h 3748"/>
                <a:gd name="T98" fmla="*/ 1221 w 1393"/>
                <a:gd name="T99" fmla="*/ 3737 h 3748"/>
                <a:gd name="T100" fmla="*/ 1246 w 1393"/>
                <a:gd name="T101" fmla="*/ 3748 h 3748"/>
                <a:gd name="T102" fmla="*/ 1271 w 1393"/>
                <a:gd name="T103" fmla="*/ 3708 h 3748"/>
                <a:gd name="T104" fmla="*/ 1296 w 1393"/>
                <a:gd name="T105" fmla="*/ 3663 h 3748"/>
                <a:gd name="T106" fmla="*/ 1319 w 1393"/>
                <a:gd name="T107" fmla="*/ 3632 h 3748"/>
                <a:gd name="T108" fmla="*/ 1343 w 1393"/>
                <a:gd name="T109" fmla="*/ 3606 h 3748"/>
                <a:gd name="T110" fmla="*/ 1368 w 1393"/>
                <a:gd name="T111" fmla="*/ 3562 h 3748"/>
                <a:gd name="T112" fmla="*/ 1393 w 1393"/>
                <a:gd name="T113" fmla="*/ 3524 h 3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93" h="3748">
                  <a:moveTo>
                    <a:pt x="0" y="0"/>
                  </a:moveTo>
                  <a:lnTo>
                    <a:pt x="8" y="8"/>
                  </a:lnTo>
                  <a:lnTo>
                    <a:pt x="14" y="17"/>
                  </a:lnTo>
                  <a:lnTo>
                    <a:pt x="19" y="24"/>
                  </a:lnTo>
                  <a:lnTo>
                    <a:pt x="25" y="32"/>
                  </a:lnTo>
                  <a:lnTo>
                    <a:pt x="31" y="41"/>
                  </a:lnTo>
                  <a:lnTo>
                    <a:pt x="38" y="47"/>
                  </a:lnTo>
                  <a:lnTo>
                    <a:pt x="42" y="55"/>
                  </a:lnTo>
                  <a:lnTo>
                    <a:pt x="50" y="64"/>
                  </a:lnTo>
                  <a:lnTo>
                    <a:pt x="56" y="72"/>
                  </a:lnTo>
                  <a:lnTo>
                    <a:pt x="61" y="81"/>
                  </a:lnTo>
                  <a:lnTo>
                    <a:pt x="69" y="89"/>
                  </a:lnTo>
                  <a:lnTo>
                    <a:pt x="73" y="96"/>
                  </a:lnTo>
                  <a:lnTo>
                    <a:pt x="81" y="103"/>
                  </a:lnTo>
                  <a:lnTo>
                    <a:pt x="86" y="113"/>
                  </a:lnTo>
                  <a:lnTo>
                    <a:pt x="92" y="120"/>
                  </a:lnTo>
                  <a:lnTo>
                    <a:pt x="100" y="130"/>
                  </a:lnTo>
                  <a:lnTo>
                    <a:pt x="104" y="137"/>
                  </a:lnTo>
                  <a:lnTo>
                    <a:pt x="111" y="147"/>
                  </a:lnTo>
                  <a:lnTo>
                    <a:pt x="117" y="154"/>
                  </a:lnTo>
                  <a:lnTo>
                    <a:pt x="123" y="164"/>
                  </a:lnTo>
                  <a:lnTo>
                    <a:pt x="130" y="171"/>
                  </a:lnTo>
                  <a:lnTo>
                    <a:pt x="136" y="180"/>
                  </a:lnTo>
                  <a:lnTo>
                    <a:pt x="142" y="189"/>
                  </a:lnTo>
                  <a:lnTo>
                    <a:pt x="148" y="198"/>
                  </a:lnTo>
                  <a:lnTo>
                    <a:pt x="155" y="206"/>
                  </a:lnTo>
                  <a:lnTo>
                    <a:pt x="159" y="214"/>
                  </a:lnTo>
                  <a:lnTo>
                    <a:pt x="167" y="224"/>
                  </a:lnTo>
                  <a:lnTo>
                    <a:pt x="172" y="231"/>
                  </a:lnTo>
                  <a:lnTo>
                    <a:pt x="178" y="241"/>
                  </a:lnTo>
                  <a:lnTo>
                    <a:pt x="186" y="248"/>
                  </a:lnTo>
                  <a:lnTo>
                    <a:pt x="190" y="258"/>
                  </a:lnTo>
                  <a:lnTo>
                    <a:pt x="197" y="265"/>
                  </a:lnTo>
                  <a:lnTo>
                    <a:pt x="203" y="274"/>
                  </a:lnTo>
                  <a:lnTo>
                    <a:pt x="209" y="284"/>
                  </a:lnTo>
                  <a:lnTo>
                    <a:pt x="215" y="295"/>
                  </a:lnTo>
                  <a:lnTo>
                    <a:pt x="220" y="303"/>
                  </a:lnTo>
                  <a:lnTo>
                    <a:pt x="228" y="311"/>
                  </a:lnTo>
                  <a:lnTo>
                    <a:pt x="234" y="322"/>
                  </a:lnTo>
                  <a:lnTo>
                    <a:pt x="239" y="332"/>
                  </a:lnTo>
                  <a:lnTo>
                    <a:pt x="245" y="342"/>
                  </a:lnTo>
                  <a:lnTo>
                    <a:pt x="253" y="352"/>
                  </a:lnTo>
                  <a:lnTo>
                    <a:pt x="259" y="362"/>
                  </a:lnTo>
                  <a:lnTo>
                    <a:pt x="264" y="373"/>
                  </a:lnTo>
                  <a:lnTo>
                    <a:pt x="270" y="381"/>
                  </a:lnTo>
                  <a:lnTo>
                    <a:pt x="276" y="393"/>
                  </a:lnTo>
                  <a:lnTo>
                    <a:pt x="283" y="403"/>
                  </a:lnTo>
                  <a:lnTo>
                    <a:pt x="289" y="411"/>
                  </a:lnTo>
                  <a:lnTo>
                    <a:pt x="295" y="421"/>
                  </a:lnTo>
                  <a:lnTo>
                    <a:pt x="301" y="433"/>
                  </a:lnTo>
                  <a:lnTo>
                    <a:pt x="306" y="445"/>
                  </a:lnTo>
                  <a:lnTo>
                    <a:pt x="314" y="455"/>
                  </a:lnTo>
                  <a:lnTo>
                    <a:pt x="320" y="465"/>
                  </a:lnTo>
                  <a:lnTo>
                    <a:pt x="325" y="477"/>
                  </a:lnTo>
                  <a:lnTo>
                    <a:pt x="331" y="486"/>
                  </a:lnTo>
                  <a:lnTo>
                    <a:pt x="337" y="498"/>
                  </a:lnTo>
                  <a:lnTo>
                    <a:pt x="345" y="508"/>
                  </a:lnTo>
                  <a:lnTo>
                    <a:pt x="350" y="519"/>
                  </a:lnTo>
                  <a:lnTo>
                    <a:pt x="356" y="528"/>
                  </a:lnTo>
                  <a:lnTo>
                    <a:pt x="362" y="540"/>
                  </a:lnTo>
                  <a:lnTo>
                    <a:pt x="368" y="552"/>
                  </a:lnTo>
                  <a:lnTo>
                    <a:pt x="375" y="562"/>
                  </a:lnTo>
                  <a:lnTo>
                    <a:pt x="381" y="573"/>
                  </a:lnTo>
                  <a:lnTo>
                    <a:pt x="387" y="584"/>
                  </a:lnTo>
                  <a:lnTo>
                    <a:pt x="392" y="594"/>
                  </a:lnTo>
                  <a:lnTo>
                    <a:pt x="400" y="607"/>
                  </a:lnTo>
                  <a:lnTo>
                    <a:pt x="406" y="617"/>
                  </a:lnTo>
                  <a:lnTo>
                    <a:pt x="412" y="628"/>
                  </a:lnTo>
                  <a:lnTo>
                    <a:pt x="417" y="640"/>
                  </a:lnTo>
                  <a:lnTo>
                    <a:pt x="423" y="654"/>
                  </a:lnTo>
                  <a:lnTo>
                    <a:pt x="431" y="667"/>
                  </a:lnTo>
                  <a:lnTo>
                    <a:pt x="436" y="675"/>
                  </a:lnTo>
                  <a:lnTo>
                    <a:pt x="442" y="687"/>
                  </a:lnTo>
                  <a:lnTo>
                    <a:pt x="448" y="698"/>
                  </a:lnTo>
                  <a:lnTo>
                    <a:pt x="454" y="709"/>
                  </a:lnTo>
                  <a:lnTo>
                    <a:pt x="461" y="722"/>
                  </a:lnTo>
                  <a:lnTo>
                    <a:pt x="467" y="732"/>
                  </a:lnTo>
                  <a:lnTo>
                    <a:pt x="473" y="742"/>
                  </a:lnTo>
                  <a:lnTo>
                    <a:pt x="479" y="755"/>
                  </a:lnTo>
                  <a:lnTo>
                    <a:pt x="484" y="767"/>
                  </a:lnTo>
                  <a:lnTo>
                    <a:pt x="492" y="779"/>
                  </a:lnTo>
                  <a:lnTo>
                    <a:pt x="498" y="791"/>
                  </a:lnTo>
                  <a:lnTo>
                    <a:pt x="503" y="803"/>
                  </a:lnTo>
                  <a:lnTo>
                    <a:pt x="509" y="816"/>
                  </a:lnTo>
                  <a:lnTo>
                    <a:pt x="515" y="828"/>
                  </a:lnTo>
                  <a:lnTo>
                    <a:pt x="523" y="837"/>
                  </a:lnTo>
                  <a:lnTo>
                    <a:pt x="528" y="852"/>
                  </a:lnTo>
                  <a:lnTo>
                    <a:pt x="534" y="867"/>
                  </a:lnTo>
                  <a:lnTo>
                    <a:pt x="540" y="878"/>
                  </a:lnTo>
                  <a:lnTo>
                    <a:pt x="547" y="891"/>
                  </a:lnTo>
                  <a:lnTo>
                    <a:pt x="553" y="905"/>
                  </a:lnTo>
                  <a:lnTo>
                    <a:pt x="559" y="915"/>
                  </a:lnTo>
                  <a:lnTo>
                    <a:pt x="565" y="926"/>
                  </a:lnTo>
                  <a:lnTo>
                    <a:pt x="570" y="938"/>
                  </a:lnTo>
                  <a:lnTo>
                    <a:pt x="578" y="952"/>
                  </a:lnTo>
                  <a:lnTo>
                    <a:pt x="584" y="966"/>
                  </a:lnTo>
                  <a:lnTo>
                    <a:pt x="590" y="980"/>
                  </a:lnTo>
                  <a:lnTo>
                    <a:pt x="595" y="993"/>
                  </a:lnTo>
                  <a:lnTo>
                    <a:pt x="601" y="1004"/>
                  </a:lnTo>
                  <a:lnTo>
                    <a:pt x="609" y="1017"/>
                  </a:lnTo>
                  <a:lnTo>
                    <a:pt x="614" y="1033"/>
                  </a:lnTo>
                  <a:lnTo>
                    <a:pt x="620" y="1044"/>
                  </a:lnTo>
                  <a:lnTo>
                    <a:pt x="626" y="1060"/>
                  </a:lnTo>
                  <a:lnTo>
                    <a:pt x="632" y="1075"/>
                  </a:lnTo>
                  <a:lnTo>
                    <a:pt x="639" y="1091"/>
                  </a:lnTo>
                  <a:lnTo>
                    <a:pt x="645" y="1104"/>
                  </a:lnTo>
                  <a:lnTo>
                    <a:pt x="651" y="1118"/>
                  </a:lnTo>
                  <a:lnTo>
                    <a:pt x="657" y="1133"/>
                  </a:lnTo>
                  <a:lnTo>
                    <a:pt x="664" y="1150"/>
                  </a:lnTo>
                  <a:lnTo>
                    <a:pt x="670" y="1166"/>
                  </a:lnTo>
                  <a:lnTo>
                    <a:pt x="676" y="1183"/>
                  </a:lnTo>
                  <a:lnTo>
                    <a:pt x="681" y="1199"/>
                  </a:lnTo>
                  <a:lnTo>
                    <a:pt x="687" y="1211"/>
                  </a:lnTo>
                  <a:lnTo>
                    <a:pt x="695" y="1227"/>
                  </a:lnTo>
                  <a:lnTo>
                    <a:pt x="701" y="1244"/>
                  </a:lnTo>
                  <a:lnTo>
                    <a:pt x="706" y="1261"/>
                  </a:lnTo>
                  <a:lnTo>
                    <a:pt x="712" y="1278"/>
                  </a:lnTo>
                  <a:lnTo>
                    <a:pt x="718" y="1294"/>
                  </a:lnTo>
                  <a:lnTo>
                    <a:pt x="725" y="1311"/>
                  </a:lnTo>
                  <a:lnTo>
                    <a:pt x="729" y="1326"/>
                  </a:lnTo>
                  <a:lnTo>
                    <a:pt x="737" y="1343"/>
                  </a:lnTo>
                  <a:lnTo>
                    <a:pt x="743" y="1362"/>
                  </a:lnTo>
                  <a:lnTo>
                    <a:pt x="748" y="1379"/>
                  </a:lnTo>
                  <a:lnTo>
                    <a:pt x="756" y="1397"/>
                  </a:lnTo>
                  <a:lnTo>
                    <a:pt x="760" y="1413"/>
                  </a:lnTo>
                  <a:lnTo>
                    <a:pt x="767" y="1429"/>
                  </a:lnTo>
                  <a:lnTo>
                    <a:pt x="773" y="1448"/>
                  </a:lnTo>
                  <a:lnTo>
                    <a:pt x="779" y="1464"/>
                  </a:lnTo>
                  <a:lnTo>
                    <a:pt x="785" y="1485"/>
                  </a:lnTo>
                  <a:lnTo>
                    <a:pt x="792" y="1502"/>
                  </a:lnTo>
                  <a:lnTo>
                    <a:pt x="798" y="1521"/>
                  </a:lnTo>
                  <a:lnTo>
                    <a:pt x="804" y="1538"/>
                  </a:lnTo>
                  <a:lnTo>
                    <a:pt x="812" y="1553"/>
                  </a:lnTo>
                  <a:lnTo>
                    <a:pt x="815" y="1575"/>
                  </a:lnTo>
                  <a:lnTo>
                    <a:pt x="823" y="1595"/>
                  </a:lnTo>
                  <a:lnTo>
                    <a:pt x="829" y="1613"/>
                  </a:lnTo>
                  <a:lnTo>
                    <a:pt x="834" y="1631"/>
                  </a:lnTo>
                  <a:lnTo>
                    <a:pt x="842" y="1654"/>
                  </a:lnTo>
                  <a:lnTo>
                    <a:pt x="846" y="1670"/>
                  </a:lnTo>
                  <a:lnTo>
                    <a:pt x="854" y="1690"/>
                  </a:lnTo>
                  <a:lnTo>
                    <a:pt x="859" y="1709"/>
                  </a:lnTo>
                  <a:lnTo>
                    <a:pt x="865" y="1728"/>
                  </a:lnTo>
                  <a:lnTo>
                    <a:pt x="873" y="1751"/>
                  </a:lnTo>
                  <a:lnTo>
                    <a:pt x="877" y="1770"/>
                  </a:lnTo>
                  <a:lnTo>
                    <a:pt x="884" y="1792"/>
                  </a:lnTo>
                  <a:lnTo>
                    <a:pt x="890" y="1813"/>
                  </a:lnTo>
                  <a:lnTo>
                    <a:pt x="896" y="1833"/>
                  </a:lnTo>
                  <a:lnTo>
                    <a:pt x="901" y="1853"/>
                  </a:lnTo>
                  <a:lnTo>
                    <a:pt x="907" y="1877"/>
                  </a:lnTo>
                  <a:lnTo>
                    <a:pt x="915" y="1900"/>
                  </a:lnTo>
                  <a:lnTo>
                    <a:pt x="921" y="1922"/>
                  </a:lnTo>
                  <a:lnTo>
                    <a:pt x="926" y="1946"/>
                  </a:lnTo>
                  <a:lnTo>
                    <a:pt x="932" y="1972"/>
                  </a:lnTo>
                  <a:lnTo>
                    <a:pt x="940" y="1997"/>
                  </a:lnTo>
                  <a:lnTo>
                    <a:pt x="945" y="2024"/>
                  </a:lnTo>
                  <a:lnTo>
                    <a:pt x="951" y="2050"/>
                  </a:lnTo>
                  <a:lnTo>
                    <a:pt x="957" y="2075"/>
                  </a:lnTo>
                  <a:lnTo>
                    <a:pt x="963" y="2107"/>
                  </a:lnTo>
                  <a:lnTo>
                    <a:pt x="970" y="2138"/>
                  </a:lnTo>
                  <a:lnTo>
                    <a:pt x="976" y="2165"/>
                  </a:lnTo>
                  <a:lnTo>
                    <a:pt x="982" y="2190"/>
                  </a:lnTo>
                  <a:lnTo>
                    <a:pt x="988" y="2216"/>
                  </a:lnTo>
                  <a:lnTo>
                    <a:pt x="993" y="2240"/>
                  </a:lnTo>
                  <a:lnTo>
                    <a:pt x="1001" y="2260"/>
                  </a:lnTo>
                  <a:lnTo>
                    <a:pt x="1007" y="2285"/>
                  </a:lnTo>
                  <a:lnTo>
                    <a:pt x="1012" y="2310"/>
                  </a:lnTo>
                  <a:lnTo>
                    <a:pt x="1018" y="2338"/>
                  </a:lnTo>
                  <a:lnTo>
                    <a:pt x="1024" y="2363"/>
                  </a:lnTo>
                  <a:lnTo>
                    <a:pt x="1032" y="2389"/>
                  </a:lnTo>
                  <a:lnTo>
                    <a:pt x="1037" y="2417"/>
                  </a:lnTo>
                  <a:lnTo>
                    <a:pt x="1043" y="2442"/>
                  </a:lnTo>
                  <a:lnTo>
                    <a:pt x="1049" y="2474"/>
                  </a:lnTo>
                  <a:lnTo>
                    <a:pt x="1056" y="2505"/>
                  </a:lnTo>
                  <a:lnTo>
                    <a:pt x="1062" y="2534"/>
                  </a:lnTo>
                  <a:lnTo>
                    <a:pt x="1068" y="2568"/>
                  </a:lnTo>
                  <a:lnTo>
                    <a:pt x="1074" y="2600"/>
                  </a:lnTo>
                  <a:lnTo>
                    <a:pt x="1079" y="2629"/>
                  </a:lnTo>
                  <a:lnTo>
                    <a:pt x="1087" y="2664"/>
                  </a:lnTo>
                  <a:lnTo>
                    <a:pt x="1093" y="2697"/>
                  </a:lnTo>
                  <a:lnTo>
                    <a:pt x="1099" y="2737"/>
                  </a:lnTo>
                  <a:lnTo>
                    <a:pt x="1104" y="2775"/>
                  </a:lnTo>
                  <a:lnTo>
                    <a:pt x="1110" y="2817"/>
                  </a:lnTo>
                  <a:lnTo>
                    <a:pt x="1118" y="2859"/>
                  </a:lnTo>
                  <a:lnTo>
                    <a:pt x="1123" y="2904"/>
                  </a:lnTo>
                  <a:lnTo>
                    <a:pt x="1129" y="2951"/>
                  </a:lnTo>
                  <a:lnTo>
                    <a:pt x="1135" y="3001"/>
                  </a:lnTo>
                  <a:lnTo>
                    <a:pt x="1141" y="3054"/>
                  </a:lnTo>
                  <a:lnTo>
                    <a:pt x="1148" y="3118"/>
                  </a:lnTo>
                  <a:lnTo>
                    <a:pt x="1154" y="3191"/>
                  </a:lnTo>
                  <a:lnTo>
                    <a:pt x="1160" y="3263"/>
                  </a:lnTo>
                  <a:lnTo>
                    <a:pt x="1165" y="3389"/>
                  </a:lnTo>
                  <a:lnTo>
                    <a:pt x="1171" y="3551"/>
                  </a:lnTo>
                  <a:lnTo>
                    <a:pt x="1179" y="3686"/>
                  </a:lnTo>
                  <a:lnTo>
                    <a:pt x="1185" y="3680"/>
                  </a:lnTo>
                  <a:lnTo>
                    <a:pt x="1190" y="3662"/>
                  </a:lnTo>
                  <a:lnTo>
                    <a:pt x="1196" y="3700"/>
                  </a:lnTo>
                  <a:lnTo>
                    <a:pt x="1204" y="3718"/>
                  </a:lnTo>
                  <a:lnTo>
                    <a:pt x="1209" y="3731"/>
                  </a:lnTo>
                  <a:lnTo>
                    <a:pt x="1215" y="3701"/>
                  </a:lnTo>
                  <a:lnTo>
                    <a:pt x="1221" y="3737"/>
                  </a:lnTo>
                  <a:lnTo>
                    <a:pt x="1227" y="3723"/>
                  </a:lnTo>
                  <a:lnTo>
                    <a:pt x="1234" y="3724"/>
                  </a:lnTo>
                  <a:lnTo>
                    <a:pt x="1240" y="3734"/>
                  </a:lnTo>
                  <a:lnTo>
                    <a:pt x="1246" y="3748"/>
                  </a:lnTo>
                  <a:lnTo>
                    <a:pt x="1252" y="3747"/>
                  </a:lnTo>
                  <a:lnTo>
                    <a:pt x="1257" y="3724"/>
                  </a:lnTo>
                  <a:lnTo>
                    <a:pt x="1265" y="3707"/>
                  </a:lnTo>
                  <a:lnTo>
                    <a:pt x="1271" y="3708"/>
                  </a:lnTo>
                  <a:lnTo>
                    <a:pt x="1276" y="3701"/>
                  </a:lnTo>
                  <a:lnTo>
                    <a:pt x="1282" y="3687"/>
                  </a:lnTo>
                  <a:lnTo>
                    <a:pt x="1288" y="3694"/>
                  </a:lnTo>
                  <a:lnTo>
                    <a:pt x="1296" y="3663"/>
                  </a:lnTo>
                  <a:lnTo>
                    <a:pt x="1301" y="3650"/>
                  </a:lnTo>
                  <a:lnTo>
                    <a:pt x="1307" y="3643"/>
                  </a:lnTo>
                  <a:lnTo>
                    <a:pt x="1313" y="3628"/>
                  </a:lnTo>
                  <a:lnTo>
                    <a:pt x="1319" y="3632"/>
                  </a:lnTo>
                  <a:lnTo>
                    <a:pt x="1326" y="3626"/>
                  </a:lnTo>
                  <a:lnTo>
                    <a:pt x="1332" y="3620"/>
                  </a:lnTo>
                  <a:lnTo>
                    <a:pt x="1338" y="3609"/>
                  </a:lnTo>
                  <a:lnTo>
                    <a:pt x="1343" y="3606"/>
                  </a:lnTo>
                  <a:lnTo>
                    <a:pt x="1351" y="3582"/>
                  </a:lnTo>
                  <a:lnTo>
                    <a:pt x="1357" y="3578"/>
                  </a:lnTo>
                  <a:lnTo>
                    <a:pt x="1363" y="3567"/>
                  </a:lnTo>
                  <a:lnTo>
                    <a:pt x="1368" y="3562"/>
                  </a:lnTo>
                  <a:lnTo>
                    <a:pt x="1374" y="3552"/>
                  </a:lnTo>
                  <a:lnTo>
                    <a:pt x="1382" y="3537"/>
                  </a:lnTo>
                  <a:lnTo>
                    <a:pt x="1386" y="3530"/>
                  </a:lnTo>
                  <a:lnTo>
                    <a:pt x="1393" y="3524"/>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25" name="Freeform 1570"/>
            <p:cNvSpPr>
              <a:spLocks/>
            </p:cNvSpPr>
            <p:nvPr/>
          </p:nvSpPr>
          <p:spPr bwMode="auto">
            <a:xfrm>
              <a:off x="1646" y="3433"/>
              <a:ext cx="254" cy="46"/>
            </a:xfrm>
            <a:custGeom>
              <a:avLst/>
              <a:gdLst>
                <a:gd name="T0" fmla="*/ 4 w 509"/>
                <a:gd name="T1" fmla="*/ 45 h 92"/>
                <a:gd name="T2" fmla="*/ 17 w 509"/>
                <a:gd name="T3" fmla="*/ 32 h 92"/>
                <a:gd name="T4" fmla="*/ 30 w 509"/>
                <a:gd name="T5" fmla="*/ 57 h 92"/>
                <a:gd name="T6" fmla="*/ 42 w 509"/>
                <a:gd name="T7" fmla="*/ 44 h 92"/>
                <a:gd name="T8" fmla="*/ 53 w 509"/>
                <a:gd name="T9" fmla="*/ 55 h 92"/>
                <a:gd name="T10" fmla="*/ 65 w 509"/>
                <a:gd name="T11" fmla="*/ 57 h 92"/>
                <a:gd name="T12" fmla="*/ 78 w 509"/>
                <a:gd name="T13" fmla="*/ 58 h 92"/>
                <a:gd name="T14" fmla="*/ 90 w 509"/>
                <a:gd name="T15" fmla="*/ 55 h 92"/>
                <a:gd name="T16" fmla="*/ 103 w 509"/>
                <a:gd name="T17" fmla="*/ 57 h 92"/>
                <a:gd name="T18" fmla="*/ 116 w 509"/>
                <a:gd name="T19" fmla="*/ 65 h 92"/>
                <a:gd name="T20" fmla="*/ 128 w 509"/>
                <a:gd name="T21" fmla="*/ 67 h 92"/>
                <a:gd name="T22" fmla="*/ 139 w 509"/>
                <a:gd name="T23" fmla="*/ 55 h 92"/>
                <a:gd name="T24" fmla="*/ 151 w 509"/>
                <a:gd name="T25" fmla="*/ 48 h 92"/>
                <a:gd name="T26" fmla="*/ 164 w 509"/>
                <a:gd name="T27" fmla="*/ 51 h 92"/>
                <a:gd name="T28" fmla="*/ 176 w 509"/>
                <a:gd name="T29" fmla="*/ 40 h 92"/>
                <a:gd name="T30" fmla="*/ 189 w 509"/>
                <a:gd name="T31" fmla="*/ 32 h 92"/>
                <a:gd name="T32" fmla="*/ 201 w 509"/>
                <a:gd name="T33" fmla="*/ 18 h 92"/>
                <a:gd name="T34" fmla="*/ 212 w 509"/>
                <a:gd name="T35" fmla="*/ 34 h 92"/>
                <a:gd name="T36" fmla="*/ 225 w 509"/>
                <a:gd name="T37" fmla="*/ 0 h 92"/>
                <a:gd name="T38" fmla="*/ 237 w 509"/>
                <a:gd name="T39" fmla="*/ 6 h 92"/>
                <a:gd name="T40" fmla="*/ 250 w 509"/>
                <a:gd name="T41" fmla="*/ 23 h 92"/>
                <a:gd name="T42" fmla="*/ 262 w 509"/>
                <a:gd name="T43" fmla="*/ 18 h 92"/>
                <a:gd name="T44" fmla="*/ 275 w 509"/>
                <a:gd name="T45" fmla="*/ 23 h 92"/>
                <a:gd name="T46" fmla="*/ 287 w 509"/>
                <a:gd name="T47" fmla="*/ 6 h 92"/>
                <a:gd name="T48" fmla="*/ 298 w 509"/>
                <a:gd name="T49" fmla="*/ 10 h 92"/>
                <a:gd name="T50" fmla="*/ 312 w 509"/>
                <a:gd name="T51" fmla="*/ 64 h 92"/>
                <a:gd name="T52" fmla="*/ 323 w 509"/>
                <a:gd name="T53" fmla="*/ 78 h 92"/>
                <a:gd name="T54" fmla="*/ 336 w 509"/>
                <a:gd name="T55" fmla="*/ 71 h 92"/>
                <a:gd name="T56" fmla="*/ 348 w 509"/>
                <a:gd name="T57" fmla="*/ 64 h 92"/>
                <a:gd name="T58" fmla="*/ 361 w 509"/>
                <a:gd name="T59" fmla="*/ 48 h 92"/>
                <a:gd name="T60" fmla="*/ 373 w 509"/>
                <a:gd name="T61" fmla="*/ 48 h 92"/>
                <a:gd name="T62" fmla="*/ 384 w 509"/>
                <a:gd name="T63" fmla="*/ 58 h 92"/>
                <a:gd name="T64" fmla="*/ 398 w 509"/>
                <a:gd name="T65" fmla="*/ 51 h 92"/>
                <a:gd name="T66" fmla="*/ 409 w 509"/>
                <a:gd name="T67" fmla="*/ 54 h 92"/>
                <a:gd name="T68" fmla="*/ 423 w 509"/>
                <a:gd name="T69" fmla="*/ 58 h 92"/>
                <a:gd name="T70" fmla="*/ 434 w 509"/>
                <a:gd name="T71" fmla="*/ 79 h 92"/>
                <a:gd name="T72" fmla="*/ 446 w 509"/>
                <a:gd name="T73" fmla="*/ 78 h 92"/>
                <a:gd name="T74" fmla="*/ 459 w 509"/>
                <a:gd name="T75" fmla="*/ 82 h 92"/>
                <a:gd name="T76" fmla="*/ 470 w 509"/>
                <a:gd name="T77" fmla="*/ 75 h 92"/>
                <a:gd name="T78" fmla="*/ 484 w 509"/>
                <a:gd name="T79" fmla="*/ 75 h 92"/>
                <a:gd name="T80" fmla="*/ 501 w 509"/>
                <a:gd name="T81" fmla="*/ 7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9" h="92">
                  <a:moveTo>
                    <a:pt x="0" y="37"/>
                  </a:moveTo>
                  <a:lnTo>
                    <a:pt x="4" y="45"/>
                  </a:lnTo>
                  <a:lnTo>
                    <a:pt x="11" y="37"/>
                  </a:lnTo>
                  <a:lnTo>
                    <a:pt x="17" y="32"/>
                  </a:lnTo>
                  <a:lnTo>
                    <a:pt x="23" y="58"/>
                  </a:lnTo>
                  <a:lnTo>
                    <a:pt x="30" y="57"/>
                  </a:lnTo>
                  <a:lnTo>
                    <a:pt x="34" y="49"/>
                  </a:lnTo>
                  <a:lnTo>
                    <a:pt x="42" y="44"/>
                  </a:lnTo>
                  <a:lnTo>
                    <a:pt x="48" y="48"/>
                  </a:lnTo>
                  <a:lnTo>
                    <a:pt x="53" y="55"/>
                  </a:lnTo>
                  <a:lnTo>
                    <a:pt x="59" y="44"/>
                  </a:lnTo>
                  <a:lnTo>
                    <a:pt x="65" y="57"/>
                  </a:lnTo>
                  <a:lnTo>
                    <a:pt x="72" y="57"/>
                  </a:lnTo>
                  <a:lnTo>
                    <a:pt x="78" y="58"/>
                  </a:lnTo>
                  <a:lnTo>
                    <a:pt x="84" y="55"/>
                  </a:lnTo>
                  <a:lnTo>
                    <a:pt x="90" y="55"/>
                  </a:lnTo>
                  <a:lnTo>
                    <a:pt x="97" y="57"/>
                  </a:lnTo>
                  <a:lnTo>
                    <a:pt x="103" y="57"/>
                  </a:lnTo>
                  <a:lnTo>
                    <a:pt x="109" y="71"/>
                  </a:lnTo>
                  <a:lnTo>
                    <a:pt x="116" y="65"/>
                  </a:lnTo>
                  <a:lnTo>
                    <a:pt x="120" y="69"/>
                  </a:lnTo>
                  <a:lnTo>
                    <a:pt x="128" y="67"/>
                  </a:lnTo>
                  <a:lnTo>
                    <a:pt x="134" y="51"/>
                  </a:lnTo>
                  <a:lnTo>
                    <a:pt x="139" y="55"/>
                  </a:lnTo>
                  <a:lnTo>
                    <a:pt x="145" y="55"/>
                  </a:lnTo>
                  <a:lnTo>
                    <a:pt x="151" y="48"/>
                  </a:lnTo>
                  <a:lnTo>
                    <a:pt x="159" y="49"/>
                  </a:lnTo>
                  <a:lnTo>
                    <a:pt x="164" y="51"/>
                  </a:lnTo>
                  <a:lnTo>
                    <a:pt x="170" y="51"/>
                  </a:lnTo>
                  <a:lnTo>
                    <a:pt x="176" y="40"/>
                  </a:lnTo>
                  <a:lnTo>
                    <a:pt x="181" y="35"/>
                  </a:lnTo>
                  <a:lnTo>
                    <a:pt x="189" y="32"/>
                  </a:lnTo>
                  <a:lnTo>
                    <a:pt x="195" y="27"/>
                  </a:lnTo>
                  <a:lnTo>
                    <a:pt x="201" y="18"/>
                  </a:lnTo>
                  <a:lnTo>
                    <a:pt x="206" y="24"/>
                  </a:lnTo>
                  <a:lnTo>
                    <a:pt x="212" y="34"/>
                  </a:lnTo>
                  <a:lnTo>
                    <a:pt x="220" y="28"/>
                  </a:lnTo>
                  <a:lnTo>
                    <a:pt x="225" y="0"/>
                  </a:lnTo>
                  <a:lnTo>
                    <a:pt x="231" y="17"/>
                  </a:lnTo>
                  <a:lnTo>
                    <a:pt x="237" y="6"/>
                  </a:lnTo>
                  <a:lnTo>
                    <a:pt x="245" y="21"/>
                  </a:lnTo>
                  <a:lnTo>
                    <a:pt x="250" y="23"/>
                  </a:lnTo>
                  <a:lnTo>
                    <a:pt x="256" y="17"/>
                  </a:lnTo>
                  <a:lnTo>
                    <a:pt x="262" y="18"/>
                  </a:lnTo>
                  <a:lnTo>
                    <a:pt x="268" y="27"/>
                  </a:lnTo>
                  <a:lnTo>
                    <a:pt x="275" y="23"/>
                  </a:lnTo>
                  <a:lnTo>
                    <a:pt x="281" y="25"/>
                  </a:lnTo>
                  <a:lnTo>
                    <a:pt x="287" y="6"/>
                  </a:lnTo>
                  <a:lnTo>
                    <a:pt x="292" y="11"/>
                  </a:lnTo>
                  <a:lnTo>
                    <a:pt x="298" y="10"/>
                  </a:lnTo>
                  <a:lnTo>
                    <a:pt x="306" y="23"/>
                  </a:lnTo>
                  <a:lnTo>
                    <a:pt x="312" y="64"/>
                  </a:lnTo>
                  <a:lnTo>
                    <a:pt x="317" y="68"/>
                  </a:lnTo>
                  <a:lnTo>
                    <a:pt x="323" y="78"/>
                  </a:lnTo>
                  <a:lnTo>
                    <a:pt x="329" y="78"/>
                  </a:lnTo>
                  <a:lnTo>
                    <a:pt x="336" y="71"/>
                  </a:lnTo>
                  <a:lnTo>
                    <a:pt x="342" y="64"/>
                  </a:lnTo>
                  <a:lnTo>
                    <a:pt x="348" y="64"/>
                  </a:lnTo>
                  <a:lnTo>
                    <a:pt x="354" y="54"/>
                  </a:lnTo>
                  <a:lnTo>
                    <a:pt x="361" y="48"/>
                  </a:lnTo>
                  <a:lnTo>
                    <a:pt x="367" y="48"/>
                  </a:lnTo>
                  <a:lnTo>
                    <a:pt x="373" y="48"/>
                  </a:lnTo>
                  <a:lnTo>
                    <a:pt x="379" y="64"/>
                  </a:lnTo>
                  <a:lnTo>
                    <a:pt x="384" y="58"/>
                  </a:lnTo>
                  <a:lnTo>
                    <a:pt x="392" y="57"/>
                  </a:lnTo>
                  <a:lnTo>
                    <a:pt x="398" y="51"/>
                  </a:lnTo>
                  <a:lnTo>
                    <a:pt x="403" y="57"/>
                  </a:lnTo>
                  <a:lnTo>
                    <a:pt x="409" y="54"/>
                  </a:lnTo>
                  <a:lnTo>
                    <a:pt x="415" y="67"/>
                  </a:lnTo>
                  <a:lnTo>
                    <a:pt x="423" y="58"/>
                  </a:lnTo>
                  <a:lnTo>
                    <a:pt x="428" y="62"/>
                  </a:lnTo>
                  <a:lnTo>
                    <a:pt x="434" y="79"/>
                  </a:lnTo>
                  <a:lnTo>
                    <a:pt x="440" y="88"/>
                  </a:lnTo>
                  <a:lnTo>
                    <a:pt x="446" y="78"/>
                  </a:lnTo>
                  <a:lnTo>
                    <a:pt x="453" y="92"/>
                  </a:lnTo>
                  <a:lnTo>
                    <a:pt x="459" y="82"/>
                  </a:lnTo>
                  <a:lnTo>
                    <a:pt x="465" y="76"/>
                  </a:lnTo>
                  <a:lnTo>
                    <a:pt x="470" y="75"/>
                  </a:lnTo>
                  <a:lnTo>
                    <a:pt x="476" y="81"/>
                  </a:lnTo>
                  <a:lnTo>
                    <a:pt x="484" y="75"/>
                  </a:lnTo>
                  <a:lnTo>
                    <a:pt x="490" y="76"/>
                  </a:lnTo>
                  <a:lnTo>
                    <a:pt x="501" y="75"/>
                  </a:lnTo>
                  <a:lnTo>
                    <a:pt x="509" y="81"/>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26" name="Freeform 1571"/>
            <p:cNvSpPr>
              <a:spLocks/>
            </p:cNvSpPr>
            <p:nvPr/>
          </p:nvSpPr>
          <p:spPr bwMode="auto">
            <a:xfrm>
              <a:off x="1942" y="3471"/>
              <a:ext cx="219" cy="9"/>
            </a:xfrm>
            <a:custGeom>
              <a:avLst/>
              <a:gdLst>
                <a:gd name="T0" fmla="*/ 8 w 436"/>
                <a:gd name="T1" fmla="*/ 17 h 19"/>
                <a:gd name="T2" fmla="*/ 19 w 436"/>
                <a:gd name="T3" fmla="*/ 16 h 19"/>
                <a:gd name="T4" fmla="*/ 30 w 436"/>
                <a:gd name="T5" fmla="*/ 12 h 19"/>
                <a:gd name="T6" fmla="*/ 44 w 436"/>
                <a:gd name="T7" fmla="*/ 17 h 19"/>
                <a:gd name="T8" fmla="*/ 55 w 436"/>
                <a:gd name="T9" fmla="*/ 19 h 19"/>
                <a:gd name="T10" fmla="*/ 67 w 436"/>
                <a:gd name="T11" fmla="*/ 10 h 19"/>
                <a:gd name="T12" fmla="*/ 80 w 436"/>
                <a:gd name="T13" fmla="*/ 16 h 19"/>
                <a:gd name="T14" fmla="*/ 94 w 436"/>
                <a:gd name="T15" fmla="*/ 17 h 19"/>
                <a:gd name="T16" fmla="*/ 105 w 436"/>
                <a:gd name="T17" fmla="*/ 5 h 19"/>
                <a:gd name="T18" fmla="*/ 117 w 436"/>
                <a:gd name="T19" fmla="*/ 8 h 19"/>
                <a:gd name="T20" fmla="*/ 128 w 436"/>
                <a:gd name="T21" fmla="*/ 2 h 19"/>
                <a:gd name="T22" fmla="*/ 141 w 436"/>
                <a:gd name="T23" fmla="*/ 3 h 19"/>
                <a:gd name="T24" fmla="*/ 153 w 436"/>
                <a:gd name="T25" fmla="*/ 15 h 19"/>
                <a:gd name="T26" fmla="*/ 166 w 436"/>
                <a:gd name="T27" fmla="*/ 16 h 19"/>
                <a:gd name="T28" fmla="*/ 184 w 436"/>
                <a:gd name="T29" fmla="*/ 10 h 19"/>
                <a:gd name="T30" fmla="*/ 197 w 436"/>
                <a:gd name="T31" fmla="*/ 16 h 19"/>
                <a:gd name="T32" fmla="*/ 208 w 436"/>
                <a:gd name="T33" fmla="*/ 15 h 19"/>
                <a:gd name="T34" fmla="*/ 222 w 436"/>
                <a:gd name="T35" fmla="*/ 8 h 19"/>
                <a:gd name="T36" fmla="*/ 233 w 436"/>
                <a:gd name="T37" fmla="*/ 3 h 19"/>
                <a:gd name="T38" fmla="*/ 245 w 436"/>
                <a:gd name="T39" fmla="*/ 5 h 19"/>
                <a:gd name="T40" fmla="*/ 258 w 436"/>
                <a:gd name="T41" fmla="*/ 0 h 19"/>
                <a:gd name="T42" fmla="*/ 270 w 436"/>
                <a:gd name="T43" fmla="*/ 8 h 19"/>
                <a:gd name="T44" fmla="*/ 283 w 436"/>
                <a:gd name="T45" fmla="*/ 8 h 19"/>
                <a:gd name="T46" fmla="*/ 295 w 436"/>
                <a:gd name="T47" fmla="*/ 9 h 19"/>
                <a:gd name="T48" fmla="*/ 308 w 436"/>
                <a:gd name="T49" fmla="*/ 6 h 19"/>
                <a:gd name="T50" fmla="*/ 319 w 436"/>
                <a:gd name="T51" fmla="*/ 8 h 19"/>
                <a:gd name="T52" fmla="*/ 331 w 436"/>
                <a:gd name="T53" fmla="*/ 12 h 19"/>
                <a:gd name="T54" fmla="*/ 344 w 436"/>
                <a:gd name="T55" fmla="*/ 9 h 19"/>
                <a:gd name="T56" fmla="*/ 356 w 436"/>
                <a:gd name="T57" fmla="*/ 12 h 19"/>
                <a:gd name="T58" fmla="*/ 369 w 436"/>
                <a:gd name="T59" fmla="*/ 10 h 19"/>
                <a:gd name="T60" fmla="*/ 381 w 436"/>
                <a:gd name="T61" fmla="*/ 10 h 19"/>
                <a:gd name="T62" fmla="*/ 392 w 436"/>
                <a:gd name="T63" fmla="*/ 3 h 19"/>
                <a:gd name="T64" fmla="*/ 406 w 436"/>
                <a:gd name="T65" fmla="*/ 9 h 19"/>
                <a:gd name="T66" fmla="*/ 417 w 436"/>
                <a:gd name="T67" fmla="*/ 3 h 19"/>
                <a:gd name="T68" fmla="*/ 430 w 436"/>
                <a:gd name="T6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6" h="19">
                  <a:moveTo>
                    <a:pt x="0" y="10"/>
                  </a:moveTo>
                  <a:lnTo>
                    <a:pt x="8" y="17"/>
                  </a:lnTo>
                  <a:lnTo>
                    <a:pt x="13" y="17"/>
                  </a:lnTo>
                  <a:lnTo>
                    <a:pt x="19" y="16"/>
                  </a:lnTo>
                  <a:lnTo>
                    <a:pt x="25" y="17"/>
                  </a:lnTo>
                  <a:lnTo>
                    <a:pt x="30" y="12"/>
                  </a:lnTo>
                  <a:lnTo>
                    <a:pt x="38" y="15"/>
                  </a:lnTo>
                  <a:lnTo>
                    <a:pt x="44" y="17"/>
                  </a:lnTo>
                  <a:lnTo>
                    <a:pt x="50" y="8"/>
                  </a:lnTo>
                  <a:lnTo>
                    <a:pt x="55" y="19"/>
                  </a:lnTo>
                  <a:lnTo>
                    <a:pt x="63" y="17"/>
                  </a:lnTo>
                  <a:lnTo>
                    <a:pt x="67" y="10"/>
                  </a:lnTo>
                  <a:lnTo>
                    <a:pt x="74" y="17"/>
                  </a:lnTo>
                  <a:lnTo>
                    <a:pt x="80" y="16"/>
                  </a:lnTo>
                  <a:lnTo>
                    <a:pt x="86" y="16"/>
                  </a:lnTo>
                  <a:lnTo>
                    <a:pt x="94" y="17"/>
                  </a:lnTo>
                  <a:lnTo>
                    <a:pt x="97" y="17"/>
                  </a:lnTo>
                  <a:lnTo>
                    <a:pt x="105" y="5"/>
                  </a:lnTo>
                  <a:lnTo>
                    <a:pt x="111" y="10"/>
                  </a:lnTo>
                  <a:lnTo>
                    <a:pt x="117" y="8"/>
                  </a:lnTo>
                  <a:lnTo>
                    <a:pt x="122" y="3"/>
                  </a:lnTo>
                  <a:lnTo>
                    <a:pt x="128" y="2"/>
                  </a:lnTo>
                  <a:lnTo>
                    <a:pt x="136" y="6"/>
                  </a:lnTo>
                  <a:lnTo>
                    <a:pt x="141" y="3"/>
                  </a:lnTo>
                  <a:lnTo>
                    <a:pt x="147" y="3"/>
                  </a:lnTo>
                  <a:lnTo>
                    <a:pt x="153" y="15"/>
                  </a:lnTo>
                  <a:lnTo>
                    <a:pt x="161" y="10"/>
                  </a:lnTo>
                  <a:lnTo>
                    <a:pt x="166" y="16"/>
                  </a:lnTo>
                  <a:lnTo>
                    <a:pt x="180" y="10"/>
                  </a:lnTo>
                  <a:lnTo>
                    <a:pt x="184" y="10"/>
                  </a:lnTo>
                  <a:lnTo>
                    <a:pt x="191" y="17"/>
                  </a:lnTo>
                  <a:lnTo>
                    <a:pt x="197" y="16"/>
                  </a:lnTo>
                  <a:lnTo>
                    <a:pt x="203" y="12"/>
                  </a:lnTo>
                  <a:lnTo>
                    <a:pt x="208" y="15"/>
                  </a:lnTo>
                  <a:lnTo>
                    <a:pt x="214" y="15"/>
                  </a:lnTo>
                  <a:lnTo>
                    <a:pt x="222" y="8"/>
                  </a:lnTo>
                  <a:lnTo>
                    <a:pt x="228" y="9"/>
                  </a:lnTo>
                  <a:lnTo>
                    <a:pt x="233" y="3"/>
                  </a:lnTo>
                  <a:lnTo>
                    <a:pt x="239" y="2"/>
                  </a:lnTo>
                  <a:lnTo>
                    <a:pt x="245" y="5"/>
                  </a:lnTo>
                  <a:lnTo>
                    <a:pt x="252" y="5"/>
                  </a:lnTo>
                  <a:lnTo>
                    <a:pt x="258" y="0"/>
                  </a:lnTo>
                  <a:lnTo>
                    <a:pt x="264" y="8"/>
                  </a:lnTo>
                  <a:lnTo>
                    <a:pt x="270" y="8"/>
                  </a:lnTo>
                  <a:lnTo>
                    <a:pt x="275" y="0"/>
                  </a:lnTo>
                  <a:lnTo>
                    <a:pt x="283" y="8"/>
                  </a:lnTo>
                  <a:lnTo>
                    <a:pt x="289" y="6"/>
                  </a:lnTo>
                  <a:lnTo>
                    <a:pt x="295" y="9"/>
                  </a:lnTo>
                  <a:lnTo>
                    <a:pt x="300" y="5"/>
                  </a:lnTo>
                  <a:lnTo>
                    <a:pt x="308" y="6"/>
                  </a:lnTo>
                  <a:lnTo>
                    <a:pt x="314" y="9"/>
                  </a:lnTo>
                  <a:lnTo>
                    <a:pt x="319" y="8"/>
                  </a:lnTo>
                  <a:lnTo>
                    <a:pt x="325" y="12"/>
                  </a:lnTo>
                  <a:lnTo>
                    <a:pt x="331" y="12"/>
                  </a:lnTo>
                  <a:lnTo>
                    <a:pt x="339" y="16"/>
                  </a:lnTo>
                  <a:lnTo>
                    <a:pt x="344" y="9"/>
                  </a:lnTo>
                  <a:lnTo>
                    <a:pt x="350" y="15"/>
                  </a:lnTo>
                  <a:lnTo>
                    <a:pt x="356" y="12"/>
                  </a:lnTo>
                  <a:lnTo>
                    <a:pt x="361" y="9"/>
                  </a:lnTo>
                  <a:lnTo>
                    <a:pt x="369" y="10"/>
                  </a:lnTo>
                  <a:lnTo>
                    <a:pt x="375" y="12"/>
                  </a:lnTo>
                  <a:lnTo>
                    <a:pt x="381" y="10"/>
                  </a:lnTo>
                  <a:lnTo>
                    <a:pt x="386" y="9"/>
                  </a:lnTo>
                  <a:lnTo>
                    <a:pt x="392" y="3"/>
                  </a:lnTo>
                  <a:lnTo>
                    <a:pt x="400" y="8"/>
                  </a:lnTo>
                  <a:lnTo>
                    <a:pt x="406" y="9"/>
                  </a:lnTo>
                  <a:lnTo>
                    <a:pt x="411" y="9"/>
                  </a:lnTo>
                  <a:lnTo>
                    <a:pt x="417" y="3"/>
                  </a:lnTo>
                  <a:lnTo>
                    <a:pt x="425" y="3"/>
                  </a:lnTo>
                  <a:lnTo>
                    <a:pt x="430" y="8"/>
                  </a:lnTo>
                  <a:lnTo>
                    <a:pt x="436" y="15"/>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27" name="Freeform 1572"/>
            <p:cNvSpPr>
              <a:spLocks/>
            </p:cNvSpPr>
            <p:nvPr/>
          </p:nvSpPr>
          <p:spPr bwMode="auto">
            <a:xfrm>
              <a:off x="2179" y="3471"/>
              <a:ext cx="22" cy="3"/>
            </a:xfrm>
            <a:custGeom>
              <a:avLst/>
              <a:gdLst>
                <a:gd name="T0" fmla="*/ 0 w 44"/>
                <a:gd name="T1" fmla="*/ 4 h 7"/>
                <a:gd name="T2" fmla="*/ 6 w 44"/>
                <a:gd name="T3" fmla="*/ 7 h 7"/>
                <a:gd name="T4" fmla="*/ 14 w 44"/>
                <a:gd name="T5" fmla="*/ 3 h 7"/>
                <a:gd name="T6" fmla="*/ 20 w 44"/>
                <a:gd name="T7" fmla="*/ 1 h 7"/>
                <a:gd name="T8" fmla="*/ 25 w 44"/>
                <a:gd name="T9" fmla="*/ 0 h 7"/>
                <a:gd name="T10" fmla="*/ 31 w 44"/>
                <a:gd name="T11" fmla="*/ 7 h 7"/>
                <a:gd name="T12" fmla="*/ 37 w 44"/>
                <a:gd name="T13" fmla="*/ 4 h 7"/>
                <a:gd name="T14" fmla="*/ 44 w 44"/>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
                  <a:moveTo>
                    <a:pt x="0" y="4"/>
                  </a:moveTo>
                  <a:lnTo>
                    <a:pt x="6" y="7"/>
                  </a:lnTo>
                  <a:lnTo>
                    <a:pt x="14" y="3"/>
                  </a:lnTo>
                  <a:lnTo>
                    <a:pt x="20" y="1"/>
                  </a:lnTo>
                  <a:lnTo>
                    <a:pt x="25" y="0"/>
                  </a:lnTo>
                  <a:lnTo>
                    <a:pt x="31" y="7"/>
                  </a:lnTo>
                  <a:lnTo>
                    <a:pt x="37" y="4"/>
                  </a:lnTo>
                  <a:lnTo>
                    <a:pt x="44" y="1"/>
                  </a:lnTo>
                </a:path>
              </a:pathLst>
            </a:custGeom>
            <a:noFill/>
            <a:ln w="12700">
              <a:solidFill>
                <a:srgbClr val="00E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28" name="Freeform 1573"/>
            <p:cNvSpPr>
              <a:spLocks/>
            </p:cNvSpPr>
            <p:nvPr/>
          </p:nvSpPr>
          <p:spPr bwMode="auto">
            <a:xfrm>
              <a:off x="2212" y="3409"/>
              <a:ext cx="341" cy="67"/>
            </a:xfrm>
            <a:custGeom>
              <a:avLst/>
              <a:gdLst>
                <a:gd name="T0" fmla="*/ 8 w 682"/>
                <a:gd name="T1" fmla="*/ 119 h 134"/>
                <a:gd name="T2" fmla="*/ 20 w 682"/>
                <a:gd name="T3" fmla="*/ 134 h 134"/>
                <a:gd name="T4" fmla="*/ 33 w 682"/>
                <a:gd name="T5" fmla="*/ 132 h 134"/>
                <a:gd name="T6" fmla="*/ 44 w 682"/>
                <a:gd name="T7" fmla="*/ 127 h 134"/>
                <a:gd name="T8" fmla="*/ 56 w 682"/>
                <a:gd name="T9" fmla="*/ 119 h 134"/>
                <a:gd name="T10" fmla="*/ 69 w 682"/>
                <a:gd name="T11" fmla="*/ 126 h 134"/>
                <a:gd name="T12" fmla="*/ 81 w 682"/>
                <a:gd name="T13" fmla="*/ 130 h 134"/>
                <a:gd name="T14" fmla="*/ 94 w 682"/>
                <a:gd name="T15" fmla="*/ 130 h 134"/>
                <a:gd name="T16" fmla="*/ 106 w 682"/>
                <a:gd name="T17" fmla="*/ 129 h 134"/>
                <a:gd name="T18" fmla="*/ 117 w 682"/>
                <a:gd name="T19" fmla="*/ 132 h 134"/>
                <a:gd name="T20" fmla="*/ 131 w 682"/>
                <a:gd name="T21" fmla="*/ 129 h 134"/>
                <a:gd name="T22" fmla="*/ 142 w 682"/>
                <a:gd name="T23" fmla="*/ 129 h 134"/>
                <a:gd name="T24" fmla="*/ 155 w 682"/>
                <a:gd name="T25" fmla="*/ 112 h 134"/>
                <a:gd name="T26" fmla="*/ 167 w 682"/>
                <a:gd name="T27" fmla="*/ 103 h 134"/>
                <a:gd name="T28" fmla="*/ 180 w 682"/>
                <a:gd name="T29" fmla="*/ 103 h 134"/>
                <a:gd name="T30" fmla="*/ 192 w 682"/>
                <a:gd name="T31" fmla="*/ 85 h 134"/>
                <a:gd name="T32" fmla="*/ 203 w 682"/>
                <a:gd name="T33" fmla="*/ 61 h 134"/>
                <a:gd name="T34" fmla="*/ 215 w 682"/>
                <a:gd name="T35" fmla="*/ 78 h 134"/>
                <a:gd name="T36" fmla="*/ 228 w 682"/>
                <a:gd name="T37" fmla="*/ 76 h 134"/>
                <a:gd name="T38" fmla="*/ 242 w 682"/>
                <a:gd name="T39" fmla="*/ 95 h 134"/>
                <a:gd name="T40" fmla="*/ 253 w 682"/>
                <a:gd name="T41" fmla="*/ 93 h 134"/>
                <a:gd name="T42" fmla="*/ 264 w 682"/>
                <a:gd name="T43" fmla="*/ 93 h 134"/>
                <a:gd name="T44" fmla="*/ 278 w 682"/>
                <a:gd name="T45" fmla="*/ 78 h 134"/>
                <a:gd name="T46" fmla="*/ 289 w 682"/>
                <a:gd name="T47" fmla="*/ 76 h 134"/>
                <a:gd name="T48" fmla="*/ 301 w 682"/>
                <a:gd name="T49" fmla="*/ 66 h 134"/>
                <a:gd name="T50" fmla="*/ 314 w 682"/>
                <a:gd name="T51" fmla="*/ 68 h 134"/>
                <a:gd name="T52" fmla="*/ 328 w 682"/>
                <a:gd name="T53" fmla="*/ 65 h 134"/>
                <a:gd name="T54" fmla="*/ 339 w 682"/>
                <a:gd name="T55" fmla="*/ 66 h 134"/>
                <a:gd name="T56" fmla="*/ 351 w 682"/>
                <a:gd name="T57" fmla="*/ 54 h 134"/>
                <a:gd name="T58" fmla="*/ 362 w 682"/>
                <a:gd name="T59" fmla="*/ 54 h 134"/>
                <a:gd name="T60" fmla="*/ 375 w 682"/>
                <a:gd name="T61" fmla="*/ 58 h 134"/>
                <a:gd name="T62" fmla="*/ 387 w 682"/>
                <a:gd name="T63" fmla="*/ 59 h 134"/>
                <a:gd name="T64" fmla="*/ 400 w 682"/>
                <a:gd name="T65" fmla="*/ 45 h 134"/>
                <a:gd name="T66" fmla="*/ 412 w 682"/>
                <a:gd name="T67" fmla="*/ 72 h 134"/>
                <a:gd name="T68" fmla="*/ 425 w 682"/>
                <a:gd name="T69" fmla="*/ 59 h 134"/>
                <a:gd name="T70" fmla="*/ 437 w 682"/>
                <a:gd name="T71" fmla="*/ 82 h 134"/>
                <a:gd name="T72" fmla="*/ 448 w 682"/>
                <a:gd name="T73" fmla="*/ 79 h 134"/>
                <a:gd name="T74" fmla="*/ 462 w 682"/>
                <a:gd name="T75" fmla="*/ 85 h 134"/>
                <a:gd name="T76" fmla="*/ 473 w 682"/>
                <a:gd name="T77" fmla="*/ 89 h 134"/>
                <a:gd name="T78" fmla="*/ 486 w 682"/>
                <a:gd name="T79" fmla="*/ 58 h 134"/>
                <a:gd name="T80" fmla="*/ 498 w 682"/>
                <a:gd name="T81" fmla="*/ 61 h 134"/>
                <a:gd name="T82" fmla="*/ 509 w 682"/>
                <a:gd name="T83" fmla="*/ 69 h 134"/>
                <a:gd name="T84" fmla="*/ 523 w 682"/>
                <a:gd name="T85" fmla="*/ 4 h 134"/>
                <a:gd name="T86" fmla="*/ 534 w 682"/>
                <a:gd name="T87" fmla="*/ 19 h 134"/>
                <a:gd name="T88" fmla="*/ 548 w 682"/>
                <a:gd name="T89" fmla="*/ 10 h 134"/>
                <a:gd name="T90" fmla="*/ 559 w 682"/>
                <a:gd name="T91" fmla="*/ 0 h 134"/>
                <a:gd name="T92" fmla="*/ 573 w 682"/>
                <a:gd name="T93" fmla="*/ 88 h 134"/>
                <a:gd name="T94" fmla="*/ 584 w 682"/>
                <a:gd name="T95" fmla="*/ 88 h 134"/>
                <a:gd name="T96" fmla="*/ 596 w 682"/>
                <a:gd name="T97" fmla="*/ 85 h 134"/>
                <a:gd name="T98" fmla="*/ 609 w 682"/>
                <a:gd name="T99" fmla="*/ 78 h 134"/>
                <a:gd name="T100" fmla="*/ 620 w 682"/>
                <a:gd name="T101" fmla="*/ 80 h 134"/>
                <a:gd name="T102" fmla="*/ 634 w 682"/>
                <a:gd name="T103" fmla="*/ 85 h 134"/>
                <a:gd name="T104" fmla="*/ 645 w 682"/>
                <a:gd name="T105" fmla="*/ 82 h 134"/>
                <a:gd name="T106" fmla="*/ 664 w 682"/>
                <a:gd name="T107" fmla="*/ 75 h 134"/>
                <a:gd name="T108" fmla="*/ 676 w 682"/>
                <a:gd name="T109"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2" h="134">
                  <a:moveTo>
                    <a:pt x="0" y="124"/>
                  </a:moveTo>
                  <a:lnTo>
                    <a:pt x="8" y="119"/>
                  </a:lnTo>
                  <a:lnTo>
                    <a:pt x="14" y="124"/>
                  </a:lnTo>
                  <a:lnTo>
                    <a:pt x="20" y="134"/>
                  </a:lnTo>
                  <a:lnTo>
                    <a:pt x="25" y="127"/>
                  </a:lnTo>
                  <a:lnTo>
                    <a:pt x="33" y="132"/>
                  </a:lnTo>
                  <a:lnTo>
                    <a:pt x="39" y="126"/>
                  </a:lnTo>
                  <a:lnTo>
                    <a:pt x="44" y="127"/>
                  </a:lnTo>
                  <a:lnTo>
                    <a:pt x="50" y="124"/>
                  </a:lnTo>
                  <a:lnTo>
                    <a:pt x="56" y="119"/>
                  </a:lnTo>
                  <a:lnTo>
                    <a:pt x="64" y="124"/>
                  </a:lnTo>
                  <a:lnTo>
                    <a:pt x="69" y="126"/>
                  </a:lnTo>
                  <a:lnTo>
                    <a:pt x="75" y="130"/>
                  </a:lnTo>
                  <a:lnTo>
                    <a:pt x="81" y="130"/>
                  </a:lnTo>
                  <a:lnTo>
                    <a:pt x="87" y="130"/>
                  </a:lnTo>
                  <a:lnTo>
                    <a:pt x="94" y="130"/>
                  </a:lnTo>
                  <a:lnTo>
                    <a:pt x="98" y="133"/>
                  </a:lnTo>
                  <a:lnTo>
                    <a:pt x="106" y="129"/>
                  </a:lnTo>
                  <a:lnTo>
                    <a:pt x="111" y="127"/>
                  </a:lnTo>
                  <a:lnTo>
                    <a:pt x="117" y="132"/>
                  </a:lnTo>
                  <a:lnTo>
                    <a:pt x="125" y="126"/>
                  </a:lnTo>
                  <a:lnTo>
                    <a:pt x="131" y="129"/>
                  </a:lnTo>
                  <a:lnTo>
                    <a:pt x="136" y="127"/>
                  </a:lnTo>
                  <a:lnTo>
                    <a:pt x="142" y="129"/>
                  </a:lnTo>
                  <a:lnTo>
                    <a:pt x="148" y="120"/>
                  </a:lnTo>
                  <a:lnTo>
                    <a:pt x="155" y="112"/>
                  </a:lnTo>
                  <a:lnTo>
                    <a:pt x="161" y="103"/>
                  </a:lnTo>
                  <a:lnTo>
                    <a:pt x="167" y="103"/>
                  </a:lnTo>
                  <a:lnTo>
                    <a:pt x="173" y="106"/>
                  </a:lnTo>
                  <a:lnTo>
                    <a:pt x="180" y="103"/>
                  </a:lnTo>
                  <a:lnTo>
                    <a:pt x="184" y="62"/>
                  </a:lnTo>
                  <a:lnTo>
                    <a:pt x="192" y="85"/>
                  </a:lnTo>
                  <a:lnTo>
                    <a:pt x="198" y="76"/>
                  </a:lnTo>
                  <a:lnTo>
                    <a:pt x="203" y="61"/>
                  </a:lnTo>
                  <a:lnTo>
                    <a:pt x="211" y="61"/>
                  </a:lnTo>
                  <a:lnTo>
                    <a:pt x="215" y="78"/>
                  </a:lnTo>
                  <a:lnTo>
                    <a:pt x="222" y="93"/>
                  </a:lnTo>
                  <a:lnTo>
                    <a:pt x="228" y="76"/>
                  </a:lnTo>
                  <a:lnTo>
                    <a:pt x="234" y="92"/>
                  </a:lnTo>
                  <a:lnTo>
                    <a:pt x="242" y="95"/>
                  </a:lnTo>
                  <a:lnTo>
                    <a:pt x="245" y="85"/>
                  </a:lnTo>
                  <a:lnTo>
                    <a:pt x="253" y="93"/>
                  </a:lnTo>
                  <a:lnTo>
                    <a:pt x="259" y="83"/>
                  </a:lnTo>
                  <a:lnTo>
                    <a:pt x="264" y="93"/>
                  </a:lnTo>
                  <a:lnTo>
                    <a:pt x="270" y="75"/>
                  </a:lnTo>
                  <a:lnTo>
                    <a:pt x="278" y="78"/>
                  </a:lnTo>
                  <a:lnTo>
                    <a:pt x="284" y="59"/>
                  </a:lnTo>
                  <a:lnTo>
                    <a:pt x="289" y="76"/>
                  </a:lnTo>
                  <a:lnTo>
                    <a:pt x="295" y="58"/>
                  </a:lnTo>
                  <a:lnTo>
                    <a:pt x="301" y="66"/>
                  </a:lnTo>
                  <a:lnTo>
                    <a:pt x="309" y="66"/>
                  </a:lnTo>
                  <a:lnTo>
                    <a:pt x="314" y="68"/>
                  </a:lnTo>
                  <a:lnTo>
                    <a:pt x="320" y="69"/>
                  </a:lnTo>
                  <a:lnTo>
                    <a:pt x="328" y="65"/>
                  </a:lnTo>
                  <a:lnTo>
                    <a:pt x="331" y="76"/>
                  </a:lnTo>
                  <a:lnTo>
                    <a:pt x="339" y="66"/>
                  </a:lnTo>
                  <a:lnTo>
                    <a:pt x="345" y="71"/>
                  </a:lnTo>
                  <a:lnTo>
                    <a:pt x="351" y="54"/>
                  </a:lnTo>
                  <a:lnTo>
                    <a:pt x="356" y="68"/>
                  </a:lnTo>
                  <a:lnTo>
                    <a:pt x="362" y="54"/>
                  </a:lnTo>
                  <a:lnTo>
                    <a:pt x="370" y="41"/>
                  </a:lnTo>
                  <a:lnTo>
                    <a:pt x="375" y="58"/>
                  </a:lnTo>
                  <a:lnTo>
                    <a:pt x="381" y="52"/>
                  </a:lnTo>
                  <a:lnTo>
                    <a:pt x="387" y="59"/>
                  </a:lnTo>
                  <a:lnTo>
                    <a:pt x="393" y="54"/>
                  </a:lnTo>
                  <a:lnTo>
                    <a:pt x="400" y="45"/>
                  </a:lnTo>
                  <a:lnTo>
                    <a:pt x="406" y="69"/>
                  </a:lnTo>
                  <a:lnTo>
                    <a:pt x="412" y="72"/>
                  </a:lnTo>
                  <a:lnTo>
                    <a:pt x="418" y="54"/>
                  </a:lnTo>
                  <a:lnTo>
                    <a:pt x="425" y="59"/>
                  </a:lnTo>
                  <a:lnTo>
                    <a:pt x="431" y="66"/>
                  </a:lnTo>
                  <a:lnTo>
                    <a:pt x="437" y="82"/>
                  </a:lnTo>
                  <a:lnTo>
                    <a:pt x="442" y="72"/>
                  </a:lnTo>
                  <a:lnTo>
                    <a:pt x="448" y="79"/>
                  </a:lnTo>
                  <a:lnTo>
                    <a:pt x="456" y="71"/>
                  </a:lnTo>
                  <a:lnTo>
                    <a:pt x="462" y="85"/>
                  </a:lnTo>
                  <a:lnTo>
                    <a:pt x="467" y="85"/>
                  </a:lnTo>
                  <a:lnTo>
                    <a:pt x="473" y="89"/>
                  </a:lnTo>
                  <a:lnTo>
                    <a:pt x="479" y="88"/>
                  </a:lnTo>
                  <a:lnTo>
                    <a:pt x="486" y="58"/>
                  </a:lnTo>
                  <a:lnTo>
                    <a:pt x="492" y="79"/>
                  </a:lnTo>
                  <a:lnTo>
                    <a:pt x="498" y="61"/>
                  </a:lnTo>
                  <a:lnTo>
                    <a:pt x="504" y="82"/>
                  </a:lnTo>
                  <a:lnTo>
                    <a:pt x="509" y="69"/>
                  </a:lnTo>
                  <a:lnTo>
                    <a:pt x="517" y="45"/>
                  </a:lnTo>
                  <a:lnTo>
                    <a:pt x="523" y="4"/>
                  </a:lnTo>
                  <a:lnTo>
                    <a:pt x="529" y="32"/>
                  </a:lnTo>
                  <a:lnTo>
                    <a:pt x="534" y="19"/>
                  </a:lnTo>
                  <a:lnTo>
                    <a:pt x="540" y="11"/>
                  </a:lnTo>
                  <a:lnTo>
                    <a:pt x="548" y="10"/>
                  </a:lnTo>
                  <a:lnTo>
                    <a:pt x="553" y="4"/>
                  </a:lnTo>
                  <a:lnTo>
                    <a:pt x="559" y="0"/>
                  </a:lnTo>
                  <a:lnTo>
                    <a:pt x="565" y="83"/>
                  </a:lnTo>
                  <a:lnTo>
                    <a:pt x="573" y="88"/>
                  </a:lnTo>
                  <a:lnTo>
                    <a:pt x="578" y="88"/>
                  </a:lnTo>
                  <a:lnTo>
                    <a:pt x="584" y="88"/>
                  </a:lnTo>
                  <a:lnTo>
                    <a:pt x="590" y="80"/>
                  </a:lnTo>
                  <a:lnTo>
                    <a:pt x="596" y="85"/>
                  </a:lnTo>
                  <a:lnTo>
                    <a:pt x="603" y="85"/>
                  </a:lnTo>
                  <a:lnTo>
                    <a:pt x="609" y="78"/>
                  </a:lnTo>
                  <a:lnTo>
                    <a:pt x="615" y="75"/>
                  </a:lnTo>
                  <a:lnTo>
                    <a:pt x="620" y="80"/>
                  </a:lnTo>
                  <a:lnTo>
                    <a:pt x="626" y="80"/>
                  </a:lnTo>
                  <a:lnTo>
                    <a:pt x="634" y="85"/>
                  </a:lnTo>
                  <a:lnTo>
                    <a:pt x="640" y="85"/>
                  </a:lnTo>
                  <a:lnTo>
                    <a:pt x="645" y="82"/>
                  </a:lnTo>
                  <a:lnTo>
                    <a:pt x="651" y="54"/>
                  </a:lnTo>
                  <a:lnTo>
                    <a:pt x="664" y="75"/>
                  </a:lnTo>
                  <a:lnTo>
                    <a:pt x="670" y="72"/>
                  </a:lnTo>
                  <a:lnTo>
                    <a:pt x="676" y="39"/>
                  </a:lnTo>
                  <a:lnTo>
                    <a:pt x="682" y="76"/>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29" name="Freeform 1574"/>
            <p:cNvSpPr>
              <a:spLocks/>
            </p:cNvSpPr>
            <p:nvPr/>
          </p:nvSpPr>
          <p:spPr bwMode="auto">
            <a:xfrm>
              <a:off x="2572" y="3337"/>
              <a:ext cx="132" cy="109"/>
            </a:xfrm>
            <a:custGeom>
              <a:avLst/>
              <a:gdLst>
                <a:gd name="T0" fmla="*/ 0 w 264"/>
                <a:gd name="T1" fmla="*/ 190 h 219"/>
                <a:gd name="T2" fmla="*/ 6 w 264"/>
                <a:gd name="T3" fmla="*/ 206 h 219"/>
                <a:gd name="T4" fmla="*/ 11 w 264"/>
                <a:gd name="T5" fmla="*/ 219 h 219"/>
                <a:gd name="T6" fmla="*/ 17 w 264"/>
                <a:gd name="T7" fmla="*/ 200 h 219"/>
                <a:gd name="T8" fmla="*/ 23 w 264"/>
                <a:gd name="T9" fmla="*/ 215 h 219"/>
                <a:gd name="T10" fmla="*/ 30 w 264"/>
                <a:gd name="T11" fmla="*/ 198 h 219"/>
                <a:gd name="T12" fmla="*/ 34 w 264"/>
                <a:gd name="T13" fmla="*/ 190 h 219"/>
                <a:gd name="T14" fmla="*/ 48 w 264"/>
                <a:gd name="T15" fmla="*/ 189 h 219"/>
                <a:gd name="T16" fmla="*/ 53 w 264"/>
                <a:gd name="T17" fmla="*/ 179 h 219"/>
                <a:gd name="T18" fmla="*/ 61 w 264"/>
                <a:gd name="T19" fmla="*/ 179 h 219"/>
                <a:gd name="T20" fmla="*/ 65 w 264"/>
                <a:gd name="T21" fmla="*/ 182 h 219"/>
                <a:gd name="T22" fmla="*/ 73 w 264"/>
                <a:gd name="T23" fmla="*/ 186 h 219"/>
                <a:gd name="T24" fmla="*/ 84 w 264"/>
                <a:gd name="T25" fmla="*/ 165 h 219"/>
                <a:gd name="T26" fmla="*/ 92 w 264"/>
                <a:gd name="T27" fmla="*/ 162 h 219"/>
                <a:gd name="T28" fmla="*/ 97 w 264"/>
                <a:gd name="T29" fmla="*/ 159 h 219"/>
                <a:gd name="T30" fmla="*/ 103 w 264"/>
                <a:gd name="T31" fmla="*/ 149 h 219"/>
                <a:gd name="T32" fmla="*/ 109 w 264"/>
                <a:gd name="T33" fmla="*/ 138 h 219"/>
                <a:gd name="T34" fmla="*/ 117 w 264"/>
                <a:gd name="T35" fmla="*/ 132 h 219"/>
                <a:gd name="T36" fmla="*/ 128 w 264"/>
                <a:gd name="T37" fmla="*/ 114 h 219"/>
                <a:gd name="T38" fmla="*/ 134 w 264"/>
                <a:gd name="T39" fmla="*/ 110 h 219"/>
                <a:gd name="T40" fmla="*/ 140 w 264"/>
                <a:gd name="T41" fmla="*/ 101 h 219"/>
                <a:gd name="T42" fmla="*/ 147 w 264"/>
                <a:gd name="T43" fmla="*/ 102 h 219"/>
                <a:gd name="T44" fmla="*/ 151 w 264"/>
                <a:gd name="T45" fmla="*/ 94 h 219"/>
                <a:gd name="T46" fmla="*/ 159 w 264"/>
                <a:gd name="T47" fmla="*/ 80 h 219"/>
                <a:gd name="T48" fmla="*/ 164 w 264"/>
                <a:gd name="T49" fmla="*/ 56 h 219"/>
                <a:gd name="T50" fmla="*/ 170 w 264"/>
                <a:gd name="T51" fmla="*/ 57 h 219"/>
                <a:gd name="T52" fmla="*/ 182 w 264"/>
                <a:gd name="T53" fmla="*/ 50 h 219"/>
                <a:gd name="T54" fmla="*/ 189 w 264"/>
                <a:gd name="T55" fmla="*/ 34 h 219"/>
                <a:gd name="T56" fmla="*/ 195 w 264"/>
                <a:gd name="T57" fmla="*/ 0 h 219"/>
                <a:gd name="T58" fmla="*/ 201 w 264"/>
                <a:gd name="T59" fmla="*/ 20 h 219"/>
                <a:gd name="T60" fmla="*/ 207 w 264"/>
                <a:gd name="T61" fmla="*/ 64 h 219"/>
                <a:gd name="T62" fmla="*/ 214 w 264"/>
                <a:gd name="T63" fmla="*/ 80 h 219"/>
                <a:gd name="T64" fmla="*/ 220 w 264"/>
                <a:gd name="T65" fmla="*/ 122 h 219"/>
                <a:gd name="T66" fmla="*/ 226 w 264"/>
                <a:gd name="T67" fmla="*/ 134 h 219"/>
                <a:gd name="T68" fmla="*/ 231 w 264"/>
                <a:gd name="T69" fmla="*/ 142 h 219"/>
                <a:gd name="T70" fmla="*/ 237 w 264"/>
                <a:gd name="T71" fmla="*/ 148 h 219"/>
                <a:gd name="T72" fmla="*/ 245 w 264"/>
                <a:gd name="T73" fmla="*/ 142 h 219"/>
                <a:gd name="T74" fmla="*/ 251 w 264"/>
                <a:gd name="T75" fmla="*/ 141 h 219"/>
                <a:gd name="T76" fmla="*/ 256 w 264"/>
                <a:gd name="T77" fmla="*/ 136 h 219"/>
                <a:gd name="T78" fmla="*/ 264 w 264"/>
                <a:gd name="T79" fmla="*/ 12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4" h="219">
                  <a:moveTo>
                    <a:pt x="0" y="190"/>
                  </a:moveTo>
                  <a:lnTo>
                    <a:pt x="6" y="206"/>
                  </a:lnTo>
                  <a:lnTo>
                    <a:pt x="11" y="219"/>
                  </a:lnTo>
                  <a:lnTo>
                    <a:pt x="17" y="200"/>
                  </a:lnTo>
                  <a:lnTo>
                    <a:pt x="23" y="215"/>
                  </a:lnTo>
                  <a:lnTo>
                    <a:pt x="30" y="198"/>
                  </a:lnTo>
                  <a:lnTo>
                    <a:pt x="34" y="190"/>
                  </a:lnTo>
                  <a:lnTo>
                    <a:pt x="48" y="189"/>
                  </a:lnTo>
                  <a:lnTo>
                    <a:pt x="53" y="179"/>
                  </a:lnTo>
                  <a:lnTo>
                    <a:pt x="61" y="179"/>
                  </a:lnTo>
                  <a:lnTo>
                    <a:pt x="65" y="182"/>
                  </a:lnTo>
                  <a:lnTo>
                    <a:pt x="73" y="186"/>
                  </a:lnTo>
                  <a:lnTo>
                    <a:pt x="84" y="165"/>
                  </a:lnTo>
                  <a:lnTo>
                    <a:pt x="92" y="162"/>
                  </a:lnTo>
                  <a:lnTo>
                    <a:pt x="97" y="159"/>
                  </a:lnTo>
                  <a:lnTo>
                    <a:pt x="103" y="149"/>
                  </a:lnTo>
                  <a:lnTo>
                    <a:pt x="109" y="138"/>
                  </a:lnTo>
                  <a:lnTo>
                    <a:pt x="117" y="132"/>
                  </a:lnTo>
                  <a:lnTo>
                    <a:pt x="128" y="114"/>
                  </a:lnTo>
                  <a:lnTo>
                    <a:pt x="134" y="110"/>
                  </a:lnTo>
                  <a:lnTo>
                    <a:pt x="140" y="101"/>
                  </a:lnTo>
                  <a:lnTo>
                    <a:pt x="147" y="102"/>
                  </a:lnTo>
                  <a:lnTo>
                    <a:pt x="151" y="94"/>
                  </a:lnTo>
                  <a:lnTo>
                    <a:pt x="159" y="80"/>
                  </a:lnTo>
                  <a:lnTo>
                    <a:pt x="164" y="56"/>
                  </a:lnTo>
                  <a:lnTo>
                    <a:pt x="170" y="57"/>
                  </a:lnTo>
                  <a:lnTo>
                    <a:pt x="182" y="50"/>
                  </a:lnTo>
                  <a:lnTo>
                    <a:pt x="189" y="34"/>
                  </a:lnTo>
                  <a:lnTo>
                    <a:pt x="195" y="0"/>
                  </a:lnTo>
                  <a:lnTo>
                    <a:pt x="201" y="20"/>
                  </a:lnTo>
                  <a:lnTo>
                    <a:pt x="207" y="64"/>
                  </a:lnTo>
                  <a:lnTo>
                    <a:pt x="214" y="80"/>
                  </a:lnTo>
                  <a:lnTo>
                    <a:pt x="220" y="122"/>
                  </a:lnTo>
                  <a:lnTo>
                    <a:pt x="226" y="134"/>
                  </a:lnTo>
                  <a:lnTo>
                    <a:pt x="231" y="142"/>
                  </a:lnTo>
                  <a:lnTo>
                    <a:pt x="237" y="148"/>
                  </a:lnTo>
                  <a:lnTo>
                    <a:pt x="245" y="142"/>
                  </a:lnTo>
                  <a:lnTo>
                    <a:pt x="251" y="141"/>
                  </a:lnTo>
                  <a:lnTo>
                    <a:pt x="256" y="136"/>
                  </a:lnTo>
                  <a:lnTo>
                    <a:pt x="264" y="128"/>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30" name="Freeform 1575"/>
            <p:cNvSpPr>
              <a:spLocks/>
            </p:cNvSpPr>
            <p:nvPr/>
          </p:nvSpPr>
          <p:spPr bwMode="auto">
            <a:xfrm>
              <a:off x="2743" y="3300"/>
              <a:ext cx="160" cy="190"/>
            </a:xfrm>
            <a:custGeom>
              <a:avLst/>
              <a:gdLst>
                <a:gd name="T0" fmla="*/ 0 w 320"/>
                <a:gd name="T1" fmla="*/ 137 h 378"/>
                <a:gd name="T2" fmla="*/ 6 w 320"/>
                <a:gd name="T3" fmla="*/ 129 h 378"/>
                <a:gd name="T4" fmla="*/ 12 w 320"/>
                <a:gd name="T5" fmla="*/ 123 h 378"/>
                <a:gd name="T6" fmla="*/ 20 w 320"/>
                <a:gd name="T7" fmla="*/ 116 h 378"/>
                <a:gd name="T8" fmla="*/ 25 w 320"/>
                <a:gd name="T9" fmla="*/ 112 h 378"/>
                <a:gd name="T10" fmla="*/ 31 w 320"/>
                <a:gd name="T11" fmla="*/ 106 h 378"/>
                <a:gd name="T12" fmla="*/ 37 w 320"/>
                <a:gd name="T13" fmla="*/ 97 h 378"/>
                <a:gd name="T14" fmla="*/ 42 w 320"/>
                <a:gd name="T15" fmla="*/ 92 h 378"/>
                <a:gd name="T16" fmla="*/ 50 w 320"/>
                <a:gd name="T17" fmla="*/ 82 h 378"/>
                <a:gd name="T18" fmla="*/ 56 w 320"/>
                <a:gd name="T19" fmla="*/ 75 h 378"/>
                <a:gd name="T20" fmla="*/ 62 w 320"/>
                <a:gd name="T21" fmla="*/ 68 h 378"/>
                <a:gd name="T22" fmla="*/ 67 w 320"/>
                <a:gd name="T23" fmla="*/ 61 h 378"/>
                <a:gd name="T24" fmla="*/ 73 w 320"/>
                <a:gd name="T25" fmla="*/ 51 h 378"/>
                <a:gd name="T26" fmla="*/ 86 w 320"/>
                <a:gd name="T27" fmla="*/ 36 h 378"/>
                <a:gd name="T28" fmla="*/ 92 w 320"/>
                <a:gd name="T29" fmla="*/ 29 h 378"/>
                <a:gd name="T30" fmla="*/ 98 w 320"/>
                <a:gd name="T31" fmla="*/ 21 h 378"/>
                <a:gd name="T32" fmla="*/ 104 w 320"/>
                <a:gd name="T33" fmla="*/ 15 h 378"/>
                <a:gd name="T34" fmla="*/ 111 w 320"/>
                <a:gd name="T35" fmla="*/ 9 h 378"/>
                <a:gd name="T36" fmla="*/ 117 w 320"/>
                <a:gd name="T37" fmla="*/ 0 h 378"/>
                <a:gd name="T38" fmla="*/ 123 w 320"/>
                <a:gd name="T39" fmla="*/ 190 h 378"/>
                <a:gd name="T40" fmla="*/ 129 w 320"/>
                <a:gd name="T41" fmla="*/ 289 h 378"/>
                <a:gd name="T42" fmla="*/ 134 w 320"/>
                <a:gd name="T43" fmla="*/ 316 h 378"/>
                <a:gd name="T44" fmla="*/ 142 w 320"/>
                <a:gd name="T45" fmla="*/ 329 h 378"/>
                <a:gd name="T46" fmla="*/ 148 w 320"/>
                <a:gd name="T47" fmla="*/ 332 h 378"/>
                <a:gd name="T48" fmla="*/ 153 w 320"/>
                <a:gd name="T49" fmla="*/ 333 h 378"/>
                <a:gd name="T50" fmla="*/ 159 w 320"/>
                <a:gd name="T51" fmla="*/ 334 h 378"/>
                <a:gd name="T52" fmla="*/ 167 w 320"/>
                <a:gd name="T53" fmla="*/ 337 h 378"/>
                <a:gd name="T54" fmla="*/ 173 w 320"/>
                <a:gd name="T55" fmla="*/ 337 h 378"/>
                <a:gd name="T56" fmla="*/ 178 w 320"/>
                <a:gd name="T57" fmla="*/ 336 h 378"/>
                <a:gd name="T58" fmla="*/ 184 w 320"/>
                <a:gd name="T59" fmla="*/ 374 h 378"/>
                <a:gd name="T60" fmla="*/ 190 w 320"/>
                <a:gd name="T61" fmla="*/ 370 h 378"/>
                <a:gd name="T62" fmla="*/ 197 w 320"/>
                <a:gd name="T63" fmla="*/ 371 h 378"/>
                <a:gd name="T64" fmla="*/ 203 w 320"/>
                <a:gd name="T65" fmla="*/ 378 h 378"/>
                <a:gd name="T66" fmla="*/ 209 w 320"/>
                <a:gd name="T67" fmla="*/ 371 h 378"/>
                <a:gd name="T68" fmla="*/ 215 w 320"/>
                <a:gd name="T69" fmla="*/ 374 h 378"/>
                <a:gd name="T70" fmla="*/ 220 w 320"/>
                <a:gd name="T71" fmla="*/ 373 h 378"/>
                <a:gd name="T72" fmla="*/ 228 w 320"/>
                <a:gd name="T73" fmla="*/ 366 h 378"/>
                <a:gd name="T74" fmla="*/ 234 w 320"/>
                <a:gd name="T75" fmla="*/ 370 h 378"/>
                <a:gd name="T76" fmla="*/ 240 w 320"/>
                <a:gd name="T77" fmla="*/ 367 h 378"/>
                <a:gd name="T78" fmla="*/ 245 w 320"/>
                <a:gd name="T79" fmla="*/ 368 h 378"/>
                <a:gd name="T80" fmla="*/ 251 w 320"/>
                <a:gd name="T81" fmla="*/ 366 h 378"/>
                <a:gd name="T82" fmla="*/ 259 w 320"/>
                <a:gd name="T83" fmla="*/ 367 h 378"/>
                <a:gd name="T84" fmla="*/ 264 w 320"/>
                <a:gd name="T85" fmla="*/ 368 h 378"/>
                <a:gd name="T86" fmla="*/ 270 w 320"/>
                <a:gd name="T87" fmla="*/ 358 h 378"/>
                <a:gd name="T88" fmla="*/ 276 w 320"/>
                <a:gd name="T89" fmla="*/ 363 h 378"/>
                <a:gd name="T90" fmla="*/ 282 w 320"/>
                <a:gd name="T91" fmla="*/ 360 h 378"/>
                <a:gd name="T92" fmla="*/ 289 w 320"/>
                <a:gd name="T93" fmla="*/ 360 h 378"/>
                <a:gd name="T94" fmla="*/ 295 w 320"/>
                <a:gd name="T95" fmla="*/ 366 h 378"/>
                <a:gd name="T96" fmla="*/ 301 w 320"/>
                <a:gd name="T97" fmla="*/ 356 h 378"/>
                <a:gd name="T98" fmla="*/ 307 w 320"/>
                <a:gd name="T99" fmla="*/ 347 h 378"/>
                <a:gd name="T100" fmla="*/ 320 w 320"/>
                <a:gd name="T101" fmla="*/ 3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378">
                  <a:moveTo>
                    <a:pt x="0" y="137"/>
                  </a:moveTo>
                  <a:lnTo>
                    <a:pt x="6" y="129"/>
                  </a:lnTo>
                  <a:lnTo>
                    <a:pt x="12" y="123"/>
                  </a:lnTo>
                  <a:lnTo>
                    <a:pt x="20" y="116"/>
                  </a:lnTo>
                  <a:lnTo>
                    <a:pt x="25" y="112"/>
                  </a:lnTo>
                  <a:lnTo>
                    <a:pt x="31" y="106"/>
                  </a:lnTo>
                  <a:lnTo>
                    <a:pt x="37" y="97"/>
                  </a:lnTo>
                  <a:lnTo>
                    <a:pt x="42" y="92"/>
                  </a:lnTo>
                  <a:lnTo>
                    <a:pt x="50" y="82"/>
                  </a:lnTo>
                  <a:lnTo>
                    <a:pt x="56" y="75"/>
                  </a:lnTo>
                  <a:lnTo>
                    <a:pt x="62" y="68"/>
                  </a:lnTo>
                  <a:lnTo>
                    <a:pt x="67" y="61"/>
                  </a:lnTo>
                  <a:lnTo>
                    <a:pt x="73" y="51"/>
                  </a:lnTo>
                  <a:lnTo>
                    <a:pt x="86" y="36"/>
                  </a:lnTo>
                  <a:lnTo>
                    <a:pt x="92" y="29"/>
                  </a:lnTo>
                  <a:lnTo>
                    <a:pt x="98" y="21"/>
                  </a:lnTo>
                  <a:lnTo>
                    <a:pt x="104" y="15"/>
                  </a:lnTo>
                  <a:lnTo>
                    <a:pt x="111" y="9"/>
                  </a:lnTo>
                  <a:lnTo>
                    <a:pt x="117" y="0"/>
                  </a:lnTo>
                  <a:lnTo>
                    <a:pt x="123" y="190"/>
                  </a:lnTo>
                  <a:lnTo>
                    <a:pt x="129" y="289"/>
                  </a:lnTo>
                  <a:lnTo>
                    <a:pt x="134" y="316"/>
                  </a:lnTo>
                  <a:lnTo>
                    <a:pt x="142" y="329"/>
                  </a:lnTo>
                  <a:lnTo>
                    <a:pt x="148" y="332"/>
                  </a:lnTo>
                  <a:lnTo>
                    <a:pt x="153" y="333"/>
                  </a:lnTo>
                  <a:lnTo>
                    <a:pt x="159" y="334"/>
                  </a:lnTo>
                  <a:lnTo>
                    <a:pt x="167" y="337"/>
                  </a:lnTo>
                  <a:lnTo>
                    <a:pt x="173" y="337"/>
                  </a:lnTo>
                  <a:lnTo>
                    <a:pt x="178" y="336"/>
                  </a:lnTo>
                  <a:lnTo>
                    <a:pt x="184" y="374"/>
                  </a:lnTo>
                  <a:lnTo>
                    <a:pt x="190" y="370"/>
                  </a:lnTo>
                  <a:lnTo>
                    <a:pt x="197" y="371"/>
                  </a:lnTo>
                  <a:lnTo>
                    <a:pt x="203" y="378"/>
                  </a:lnTo>
                  <a:lnTo>
                    <a:pt x="209" y="371"/>
                  </a:lnTo>
                  <a:lnTo>
                    <a:pt x="215" y="374"/>
                  </a:lnTo>
                  <a:lnTo>
                    <a:pt x="220" y="373"/>
                  </a:lnTo>
                  <a:lnTo>
                    <a:pt x="228" y="366"/>
                  </a:lnTo>
                  <a:lnTo>
                    <a:pt x="234" y="370"/>
                  </a:lnTo>
                  <a:lnTo>
                    <a:pt x="240" y="367"/>
                  </a:lnTo>
                  <a:lnTo>
                    <a:pt x="245" y="368"/>
                  </a:lnTo>
                  <a:lnTo>
                    <a:pt x="251" y="366"/>
                  </a:lnTo>
                  <a:lnTo>
                    <a:pt x="259" y="367"/>
                  </a:lnTo>
                  <a:lnTo>
                    <a:pt x="264" y="368"/>
                  </a:lnTo>
                  <a:lnTo>
                    <a:pt x="270" y="358"/>
                  </a:lnTo>
                  <a:lnTo>
                    <a:pt x="276" y="363"/>
                  </a:lnTo>
                  <a:lnTo>
                    <a:pt x="282" y="360"/>
                  </a:lnTo>
                  <a:lnTo>
                    <a:pt x="289" y="360"/>
                  </a:lnTo>
                  <a:lnTo>
                    <a:pt x="295" y="366"/>
                  </a:lnTo>
                  <a:lnTo>
                    <a:pt x="301" y="356"/>
                  </a:lnTo>
                  <a:lnTo>
                    <a:pt x="307" y="347"/>
                  </a:lnTo>
                  <a:lnTo>
                    <a:pt x="320" y="341"/>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31" name="Freeform 1576"/>
            <p:cNvSpPr>
              <a:spLocks/>
            </p:cNvSpPr>
            <p:nvPr/>
          </p:nvSpPr>
          <p:spPr bwMode="auto">
            <a:xfrm>
              <a:off x="2912" y="2746"/>
              <a:ext cx="552" cy="741"/>
            </a:xfrm>
            <a:custGeom>
              <a:avLst/>
              <a:gdLst>
                <a:gd name="T0" fmla="*/ 14 w 1104"/>
                <a:gd name="T1" fmla="*/ 1423 h 1483"/>
                <a:gd name="T2" fmla="*/ 31 w 1104"/>
                <a:gd name="T3" fmla="*/ 1416 h 1483"/>
                <a:gd name="T4" fmla="*/ 56 w 1104"/>
                <a:gd name="T5" fmla="*/ 1403 h 1483"/>
                <a:gd name="T6" fmla="*/ 75 w 1104"/>
                <a:gd name="T7" fmla="*/ 1392 h 1483"/>
                <a:gd name="T8" fmla="*/ 94 w 1104"/>
                <a:gd name="T9" fmla="*/ 1383 h 1483"/>
                <a:gd name="T10" fmla="*/ 111 w 1104"/>
                <a:gd name="T11" fmla="*/ 1372 h 1483"/>
                <a:gd name="T12" fmla="*/ 128 w 1104"/>
                <a:gd name="T13" fmla="*/ 1356 h 1483"/>
                <a:gd name="T14" fmla="*/ 147 w 1104"/>
                <a:gd name="T15" fmla="*/ 1416 h 1483"/>
                <a:gd name="T16" fmla="*/ 167 w 1104"/>
                <a:gd name="T17" fmla="*/ 1412 h 1483"/>
                <a:gd name="T18" fmla="*/ 184 w 1104"/>
                <a:gd name="T19" fmla="*/ 1395 h 1483"/>
                <a:gd name="T20" fmla="*/ 203 w 1104"/>
                <a:gd name="T21" fmla="*/ 1389 h 1483"/>
                <a:gd name="T22" fmla="*/ 222 w 1104"/>
                <a:gd name="T23" fmla="*/ 1480 h 1483"/>
                <a:gd name="T24" fmla="*/ 241 w 1104"/>
                <a:gd name="T25" fmla="*/ 1447 h 1483"/>
                <a:gd name="T26" fmla="*/ 258 w 1104"/>
                <a:gd name="T27" fmla="*/ 1451 h 1483"/>
                <a:gd name="T28" fmla="*/ 276 w 1104"/>
                <a:gd name="T29" fmla="*/ 1447 h 1483"/>
                <a:gd name="T30" fmla="*/ 301 w 1104"/>
                <a:gd name="T31" fmla="*/ 1433 h 1483"/>
                <a:gd name="T32" fmla="*/ 331 w 1104"/>
                <a:gd name="T33" fmla="*/ 1293 h 1483"/>
                <a:gd name="T34" fmla="*/ 350 w 1104"/>
                <a:gd name="T35" fmla="*/ 1180 h 1483"/>
                <a:gd name="T36" fmla="*/ 375 w 1104"/>
                <a:gd name="T37" fmla="*/ 1097 h 1483"/>
                <a:gd name="T38" fmla="*/ 392 w 1104"/>
                <a:gd name="T39" fmla="*/ 1009 h 1483"/>
                <a:gd name="T40" fmla="*/ 412 w 1104"/>
                <a:gd name="T41" fmla="*/ 975 h 1483"/>
                <a:gd name="T42" fmla="*/ 431 w 1104"/>
                <a:gd name="T43" fmla="*/ 958 h 1483"/>
                <a:gd name="T44" fmla="*/ 454 w 1104"/>
                <a:gd name="T45" fmla="*/ 946 h 1483"/>
                <a:gd name="T46" fmla="*/ 473 w 1104"/>
                <a:gd name="T47" fmla="*/ 939 h 1483"/>
                <a:gd name="T48" fmla="*/ 492 w 1104"/>
                <a:gd name="T49" fmla="*/ 900 h 1483"/>
                <a:gd name="T50" fmla="*/ 509 w 1104"/>
                <a:gd name="T51" fmla="*/ 834 h 1483"/>
                <a:gd name="T52" fmla="*/ 528 w 1104"/>
                <a:gd name="T53" fmla="*/ 775 h 1483"/>
                <a:gd name="T54" fmla="*/ 547 w 1104"/>
                <a:gd name="T55" fmla="*/ 738 h 1483"/>
                <a:gd name="T56" fmla="*/ 570 w 1104"/>
                <a:gd name="T57" fmla="*/ 663 h 1483"/>
                <a:gd name="T58" fmla="*/ 589 w 1104"/>
                <a:gd name="T59" fmla="*/ 620 h 1483"/>
                <a:gd name="T60" fmla="*/ 609 w 1104"/>
                <a:gd name="T61" fmla="*/ 603 h 1483"/>
                <a:gd name="T62" fmla="*/ 626 w 1104"/>
                <a:gd name="T63" fmla="*/ 569 h 1483"/>
                <a:gd name="T64" fmla="*/ 645 w 1104"/>
                <a:gd name="T65" fmla="*/ 534 h 1483"/>
                <a:gd name="T66" fmla="*/ 664 w 1104"/>
                <a:gd name="T67" fmla="*/ 481 h 1483"/>
                <a:gd name="T68" fmla="*/ 681 w 1104"/>
                <a:gd name="T69" fmla="*/ 470 h 1483"/>
                <a:gd name="T70" fmla="*/ 699 w 1104"/>
                <a:gd name="T71" fmla="*/ 441 h 1483"/>
                <a:gd name="T72" fmla="*/ 718 w 1104"/>
                <a:gd name="T73" fmla="*/ 394 h 1483"/>
                <a:gd name="T74" fmla="*/ 737 w 1104"/>
                <a:gd name="T75" fmla="*/ 383 h 1483"/>
                <a:gd name="T76" fmla="*/ 756 w 1104"/>
                <a:gd name="T77" fmla="*/ 355 h 1483"/>
                <a:gd name="T78" fmla="*/ 773 w 1104"/>
                <a:gd name="T79" fmla="*/ 326 h 1483"/>
                <a:gd name="T80" fmla="*/ 792 w 1104"/>
                <a:gd name="T81" fmla="*/ 301 h 1483"/>
                <a:gd name="T82" fmla="*/ 811 w 1104"/>
                <a:gd name="T83" fmla="*/ 277 h 1483"/>
                <a:gd name="T84" fmla="*/ 829 w 1104"/>
                <a:gd name="T85" fmla="*/ 257 h 1483"/>
                <a:gd name="T86" fmla="*/ 846 w 1104"/>
                <a:gd name="T87" fmla="*/ 237 h 1483"/>
                <a:gd name="T88" fmla="*/ 865 w 1104"/>
                <a:gd name="T89" fmla="*/ 216 h 1483"/>
                <a:gd name="T90" fmla="*/ 884 w 1104"/>
                <a:gd name="T91" fmla="*/ 193 h 1483"/>
                <a:gd name="T92" fmla="*/ 901 w 1104"/>
                <a:gd name="T93" fmla="*/ 175 h 1483"/>
                <a:gd name="T94" fmla="*/ 920 w 1104"/>
                <a:gd name="T95" fmla="*/ 156 h 1483"/>
                <a:gd name="T96" fmla="*/ 940 w 1104"/>
                <a:gd name="T97" fmla="*/ 139 h 1483"/>
                <a:gd name="T98" fmla="*/ 957 w 1104"/>
                <a:gd name="T99" fmla="*/ 121 h 1483"/>
                <a:gd name="T100" fmla="*/ 976 w 1104"/>
                <a:gd name="T101" fmla="*/ 104 h 1483"/>
                <a:gd name="T102" fmla="*/ 995 w 1104"/>
                <a:gd name="T103" fmla="*/ 87 h 1483"/>
                <a:gd name="T104" fmla="*/ 1012 w 1104"/>
                <a:gd name="T105" fmla="*/ 71 h 1483"/>
                <a:gd name="T106" fmla="*/ 1031 w 1104"/>
                <a:gd name="T107" fmla="*/ 53 h 1483"/>
                <a:gd name="T108" fmla="*/ 1049 w 1104"/>
                <a:gd name="T109" fmla="*/ 41 h 1483"/>
                <a:gd name="T110" fmla="*/ 1068 w 1104"/>
                <a:gd name="T111" fmla="*/ 27 h 1483"/>
                <a:gd name="T112" fmla="*/ 1087 w 1104"/>
                <a:gd name="T113" fmla="*/ 11 h 1483"/>
                <a:gd name="T114" fmla="*/ 1104 w 1104"/>
                <a:gd name="T115" fmla="*/ 0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4" h="1483">
                  <a:moveTo>
                    <a:pt x="0" y="1432"/>
                  </a:moveTo>
                  <a:lnTo>
                    <a:pt x="8" y="1433"/>
                  </a:lnTo>
                  <a:lnTo>
                    <a:pt x="14" y="1423"/>
                  </a:lnTo>
                  <a:lnTo>
                    <a:pt x="19" y="1430"/>
                  </a:lnTo>
                  <a:lnTo>
                    <a:pt x="25" y="1422"/>
                  </a:lnTo>
                  <a:lnTo>
                    <a:pt x="31" y="1416"/>
                  </a:lnTo>
                  <a:lnTo>
                    <a:pt x="38" y="1412"/>
                  </a:lnTo>
                  <a:lnTo>
                    <a:pt x="42" y="1409"/>
                  </a:lnTo>
                  <a:lnTo>
                    <a:pt x="56" y="1403"/>
                  </a:lnTo>
                  <a:lnTo>
                    <a:pt x="61" y="1400"/>
                  </a:lnTo>
                  <a:lnTo>
                    <a:pt x="69" y="1402"/>
                  </a:lnTo>
                  <a:lnTo>
                    <a:pt x="75" y="1392"/>
                  </a:lnTo>
                  <a:lnTo>
                    <a:pt x="81" y="1386"/>
                  </a:lnTo>
                  <a:lnTo>
                    <a:pt x="86" y="1388"/>
                  </a:lnTo>
                  <a:lnTo>
                    <a:pt x="94" y="1383"/>
                  </a:lnTo>
                  <a:lnTo>
                    <a:pt x="98" y="1383"/>
                  </a:lnTo>
                  <a:lnTo>
                    <a:pt x="105" y="1378"/>
                  </a:lnTo>
                  <a:lnTo>
                    <a:pt x="111" y="1372"/>
                  </a:lnTo>
                  <a:lnTo>
                    <a:pt x="117" y="1362"/>
                  </a:lnTo>
                  <a:lnTo>
                    <a:pt x="125" y="1359"/>
                  </a:lnTo>
                  <a:lnTo>
                    <a:pt x="128" y="1356"/>
                  </a:lnTo>
                  <a:lnTo>
                    <a:pt x="136" y="1388"/>
                  </a:lnTo>
                  <a:lnTo>
                    <a:pt x="142" y="1419"/>
                  </a:lnTo>
                  <a:lnTo>
                    <a:pt x="147" y="1416"/>
                  </a:lnTo>
                  <a:lnTo>
                    <a:pt x="155" y="1409"/>
                  </a:lnTo>
                  <a:lnTo>
                    <a:pt x="159" y="1415"/>
                  </a:lnTo>
                  <a:lnTo>
                    <a:pt x="167" y="1412"/>
                  </a:lnTo>
                  <a:lnTo>
                    <a:pt x="172" y="1406"/>
                  </a:lnTo>
                  <a:lnTo>
                    <a:pt x="178" y="1395"/>
                  </a:lnTo>
                  <a:lnTo>
                    <a:pt x="184" y="1395"/>
                  </a:lnTo>
                  <a:lnTo>
                    <a:pt x="190" y="1389"/>
                  </a:lnTo>
                  <a:lnTo>
                    <a:pt x="197" y="1388"/>
                  </a:lnTo>
                  <a:lnTo>
                    <a:pt x="203" y="1389"/>
                  </a:lnTo>
                  <a:lnTo>
                    <a:pt x="209" y="1483"/>
                  </a:lnTo>
                  <a:lnTo>
                    <a:pt x="214" y="1480"/>
                  </a:lnTo>
                  <a:lnTo>
                    <a:pt x="222" y="1480"/>
                  </a:lnTo>
                  <a:lnTo>
                    <a:pt x="228" y="1456"/>
                  </a:lnTo>
                  <a:lnTo>
                    <a:pt x="234" y="1463"/>
                  </a:lnTo>
                  <a:lnTo>
                    <a:pt x="241" y="1447"/>
                  </a:lnTo>
                  <a:lnTo>
                    <a:pt x="245" y="1459"/>
                  </a:lnTo>
                  <a:lnTo>
                    <a:pt x="253" y="1443"/>
                  </a:lnTo>
                  <a:lnTo>
                    <a:pt x="258" y="1451"/>
                  </a:lnTo>
                  <a:lnTo>
                    <a:pt x="264" y="1446"/>
                  </a:lnTo>
                  <a:lnTo>
                    <a:pt x="272" y="1429"/>
                  </a:lnTo>
                  <a:lnTo>
                    <a:pt x="276" y="1447"/>
                  </a:lnTo>
                  <a:lnTo>
                    <a:pt x="283" y="1454"/>
                  </a:lnTo>
                  <a:lnTo>
                    <a:pt x="295" y="1439"/>
                  </a:lnTo>
                  <a:lnTo>
                    <a:pt x="301" y="1433"/>
                  </a:lnTo>
                  <a:lnTo>
                    <a:pt x="306" y="1423"/>
                  </a:lnTo>
                  <a:lnTo>
                    <a:pt x="320" y="1439"/>
                  </a:lnTo>
                  <a:lnTo>
                    <a:pt x="331" y="1293"/>
                  </a:lnTo>
                  <a:lnTo>
                    <a:pt x="339" y="1233"/>
                  </a:lnTo>
                  <a:lnTo>
                    <a:pt x="345" y="1207"/>
                  </a:lnTo>
                  <a:lnTo>
                    <a:pt x="350" y="1180"/>
                  </a:lnTo>
                  <a:lnTo>
                    <a:pt x="356" y="1156"/>
                  </a:lnTo>
                  <a:lnTo>
                    <a:pt x="369" y="1111"/>
                  </a:lnTo>
                  <a:lnTo>
                    <a:pt x="375" y="1097"/>
                  </a:lnTo>
                  <a:lnTo>
                    <a:pt x="381" y="1060"/>
                  </a:lnTo>
                  <a:lnTo>
                    <a:pt x="387" y="1029"/>
                  </a:lnTo>
                  <a:lnTo>
                    <a:pt x="392" y="1009"/>
                  </a:lnTo>
                  <a:lnTo>
                    <a:pt x="400" y="989"/>
                  </a:lnTo>
                  <a:lnTo>
                    <a:pt x="406" y="962"/>
                  </a:lnTo>
                  <a:lnTo>
                    <a:pt x="412" y="975"/>
                  </a:lnTo>
                  <a:lnTo>
                    <a:pt x="417" y="956"/>
                  </a:lnTo>
                  <a:lnTo>
                    <a:pt x="423" y="958"/>
                  </a:lnTo>
                  <a:lnTo>
                    <a:pt x="431" y="958"/>
                  </a:lnTo>
                  <a:lnTo>
                    <a:pt x="436" y="963"/>
                  </a:lnTo>
                  <a:lnTo>
                    <a:pt x="442" y="953"/>
                  </a:lnTo>
                  <a:lnTo>
                    <a:pt x="454" y="946"/>
                  </a:lnTo>
                  <a:lnTo>
                    <a:pt x="461" y="946"/>
                  </a:lnTo>
                  <a:lnTo>
                    <a:pt x="467" y="939"/>
                  </a:lnTo>
                  <a:lnTo>
                    <a:pt x="473" y="939"/>
                  </a:lnTo>
                  <a:lnTo>
                    <a:pt x="478" y="907"/>
                  </a:lnTo>
                  <a:lnTo>
                    <a:pt x="486" y="908"/>
                  </a:lnTo>
                  <a:lnTo>
                    <a:pt x="492" y="900"/>
                  </a:lnTo>
                  <a:lnTo>
                    <a:pt x="498" y="880"/>
                  </a:lnTo>
                  <a:lnTo>
                    <a:pt x="503" y="854"/>
                  </a:lnTo>
                  <a:lnTo>
                    <a:pt x="509" y="834"/>
                  </a:lnTo>
                  <a:lnTo>
                    <a:pt x="517" y="814"/>
                  </a:lnTo>
                  <a:lnTo>
                    <a:pt x="523" y="796"/>
                  </a:lnTo>
                  <a:lnTo>
                    <a:pt x="528" y="775"/>
                  </a:lnTo>
                  <a:lnTo>
                    <a:pt x="534" y="759"/>
                  </a:lnTo>
                  <a:lnTo>
                    <a:pt x="540" y="749"/>
                  </a:lnTo>
                  <a:lnTo>
                    <a:pt x="547" y="738"/>
                  </a:lnTo>
                  <a:lnTo>
                    <a:pt x="553" y="714"/>
                  </a:lnTo>
                  <a:lnTo>
                    <a:pt x="559" y="691"/>
                  </a:lnTo>
                  <a:lnTo>
                    <a:pt x="570" y="663"/>
                  </a:lnTo>
                  <a:lnTo>
                    <a:pt x="578" y="646"/>
                  </a:lnTo>
                  <a:lnTo>
                    <a:pt x="584" y="634"/>
                  </a:lnTo>
                  <a:lnTo>
                    <a:pt x="589" y="620"/>
                  </a:lnTo>
                  <a:lnTo>
                    <a:pt x="595" y="610"/>
                  </a:lnTo>
                  <a:lnTo>
                    <a:pt x="601" y="612"/>
                  </a:lnTo>
                  <a:lnTo>
                    <a:pt x="609" y="603"/>
                  </a:lnTo>
                  <a:lnTo>
                    <a:pt x="614" y="580"/>
                  </a:lnTo>
                  <a:lnTo>
                    <a:pt x="620" y="580"/>
                  </a:lnTo>
                  <a:lnTo>
                    <a:pt x="626" y="569"/>
                  </a:lnTo>
                  <a:lnTo>
                    <a:pt x="633" y="560"/>
                  </a:lnTo>
                  <a:lnTo>
                    <a:pt x="639" y="531"/>
                  </a:lnTo>
                  <a:lnTo>
                    <a:pt x="645" y="534"/>
                  </a:lnTo>
                  <a:lnTo>
                    <a:pt x="651" y="531"/>
                  </a:lnTo>
                  <a:lnTo>
                    <a:pt x="656" y="497"/>
                  </a:lnTo>
                  <a:lnTo>
                    <a:pt x="664" y="481"/>
                  </a:lnTo>
                  <a:lnTo>
                    <a:pt x="670" y="488"/>
                  </a:lnTo>
                  <a:lnTo>
                    <a:pt x="676" y="494"/>
                  </a:lnTo>
                  <a:lnTo>
                    <a:pt x="681" y="470"/>
                  </a:lnTo>
                  <a:lnTo>
                    <a:pt x="687" y="474"/>
                  </a:lnTo>
                  <a:lnTo>
                    <a:pt x="695" y="463"/>
                  </a:lnTo>
                  <a:lnTo>
                    <a:pt x="699" y="441"/>
                  </a:lnTo>
                  <a:lnTo>
                    <a:pt x="706" y="427"/>
                  </a:lnTo>
                  <a:lnTo>
                    <a:pt x="712" y="430"/>
                  </a:lnTo>
                  <a:lnTo>
                    <a:pt x="718" y="394"/>
                  </a:lnTo>
                  <a:lnTo>
                    <a:pt x="725" y="392"/>
                  </a:lnTo>
                  <a:lnTo>
                    <a:pt x="731" y="392"/>
                  </a:lnTo>
                  <a:lnTo>
                    <a:pt x="737" y="383"/>
                  </a:lnTo>
                  <a:lnTo>
                    <a:pt x="743" y="373"/>
                  </a:lnTo>
                  <a:lnTo>
                    <a:pt x="750" y="363"/>
                  </a:lnTo>
                  <a:lnTo>
                    <a:pt x="756" y="355"/>
                  </a:lnTo>
                  <a:lnTo>
                    <a:pt x="762" y="346"/>
                  </a:lnTo>
                  <a:lnTo>
                    <a:pt x="767" y="336"/>
                  </a:lnTo>
                  <a:lnTo>
                    <a:pt x="773" y="326"/>
                  </a:lnTo>
                  <a:lnTo>
                    <a:pt x="781" y="318"/>
                  </a:lnTo>
                  <a:lnTo>
                    <a:pt x="785" y="309"/>
                  </a:lnTo>
                  <a:lnTo>
                    <a:pt x="792" y="301"/>
                  </a:lnTo>
                  <a:lnTo>
                    <a:pt x="798" y="292"/>
                  </a:lnTo>
                  <a:lnTo>
                    <a:pt x="804" y="284"/>
                  </a:lnTo>
                  <a:lnTo>
                    <a:pt x="811" y="277"/>
                  </a:lnTo>
                  <a:lnTo>
                    <a:pt x="815" y="268"/>
                  </a:lnTo>
                  <a:lnTo>
                    <a:pt x="823" y="265"/>
                  </a:lnTo>
                  <a:lnTo>
                    <a:pt x="829" y="257"/>
                  </a:lnTo>
                  <a:lnTo>
                    <a:pt x="834" y="248"/>
                  </a:lnTo>
                  <a:lnTo>
                    <a:pt x="842" y="243"/>
                  </a:lnTo>
                  <a:lnTo>
                    <a:pt x="846" y="237"/>
                  </a:lnTo>
                  <a:lnTo>
                    <a:pt x="854" y="228"/>
                  </a:lnTo>
                  <a:lnTo>
                    <a:pt x="859" y="223"/>
                  </a:lnTo>
                  <a:lnTo>
                    <a:pt x="865" y="216"/>
                  </a:lnTo>
                  <a:lnTo>
                    <a:pt x="871" y="209"/>
                  </a:lnTo>
                  <a:lnTo>
                    <a:pt x="878" y="202"/>
                  </a:lnTo>
                  <a:lnTo>
                    <a:pt x="884" y="193"/>
                  </a:lnTo>
                  <a:lnTo>
                    <a:pt x="890" y="187"/>
                  </a:lnTo>
                  <a:lnTo>
                    <a:pt x="898" y="182"/>
                  </a:lnTo>
                  <a:lnTo>
                    <a:pt x="901" y="175"/>
                  </a:lnTo>
                  <a:lnTo>
                    <a:pt x="909" y="169"/>
                  </a:lnTo>
                  <a:lnTo>
                    <a:pt x="915" y="162"/>
                  </a:lnTo>
                  <a:lnTo>
                    <a:pt x="920" y="156"/>
                  </a:lnTo>
                  <a:lnTo>
                    <a:pt x="926" y="146"/>
                  </a:lnTo>
                  <a:lnTo>
                    <a:pt x="932" y="146"/>
                  </a:lnTo>
                  <a:lnTo>
                    <a:pt x="940" y="139"/>
                  </a:lnTo>
                  <a:lnTo>
                    <a:pt x="945" y="133"/>
                  </a:lnTo>
                  <a:lnTo>
                    <a:pt x="951" y="128"/>
                  </a:lnTo>
                  <a:lnTo>
                    <a:pt x="957" y="121"/>
                  </a:lnTo>
                  <a:lnTo>
                    <a:pt x="963" y="115"/>
                  </a:lnTo>
                  <a:lnTo>
                    <a:pt x="970" y="106"/>
                  </a:lnTo>
                  <a:lnTo>
                    <a:pt x="976" y="104"/>
                  </a:lnTo>
                  <a:lnTo>
                    <a:pt x="982" y="98"/>
                  </a:lnTo>
                  <a:lnTo>
                    <a:pt x="987" y="94"/>
                  </a:lnTo>
                  <a:lnTo>
                    <a:pt x="995" y="87"/>
                  </a:lnTo>
                  <a:lnTo>
                    <a:pt x="1001" y="81"/>
                  </a:lnTo>
                  <a:lnTo>
                    <a:pt x="1007" y="77"/>
                  </a:lnTo>
                  <a:lnTo>
                    <a:pt x="1012" y="71"/>
                  </a:lnTo>
                  <a:lnTo>
                    <a:pt x="1018" y="65"/>
                  </a:lnTo>
                  <a:lnTo>
                    <a:pt x="1026" y="58"/>
                  </a:lnTo>
                  <a:lnTo>
                    <a:pt x="1031" y="53"/>
                  </a:lnTo>
                  <a:lnTo>
                    <a:pt x="1037" y="51"/>
                  </a:lnTo>
                  <a:lnTo>
                    <a:pt x="1043" y="45"/>
                  </a:lnTo>
                  <a:lnTo>
                    <a:pt x="1049" y="41"/>
                  </a:lnTo>
                  <a:lnTo>
                    <a:pt x="1056" y="37"/>
                  </a:lnTo>
                  <a:lnTo>
                    <a:pt x="1062" y="31"/>
                  </a:lnTo>
                  <a:lnTo>
                    <a:pt x="1068" y="27"/>
                  </a:lnTo>
                  <a:lnTo>
                    <a:pt x="1074" y="23"/>
                  </a:lnTo>
                  <a:lnTo>
                    <a:pt x="1079" y="17"/>
                  </a:lnTo>
                  <a:lnTo>
                    <a:pt x="1087" y="11"/>
                  </a:lnTo>
                  <a:lnTo>
                    <a:pt x="1093" y="11"/>
                  </a:lnTo>
                  <a:lnTo>
                    <a:pt x="1098" y="4"/>
                  </a:lnTo>
                  <a:lnTo>
                    <a:pt x="1104" y="0"/>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32" name="Freeform 1577"/>
            <p:cNvSpPr>
              <a:spLocks/>
            </p:cNvSpPr>
            <p:nvPr/>
          </p:nvSpPr>
          <p:spPr bwMode="auto">
            <a:xfrm>
              <a:off x="3479" y="2723"/>
              <a:ext cx="22" cy="13"/>
            </a:xfrm>
            <a:custGeom>
              <a:avLst/>
              <a:gdLst>
                <a:gd name="T0" fmla="*/ 0 w 44"/>
                <a:gd name="T1" fmla="*/ 25 h 25"/>
                <a:gd name="T2" fmla="*/ 7 w 44"/>
                <a:gd name="T3" fmla="*/ 24 h 25"/>
                <a:gd name="T4" fmla="*/ 13 w 44"/>
                <a:gd name="T5" fmla="*/ 21 h 25"/>
                <a:gd name="T6" fmla="*/ 19 w 44"/>
                <a:gd name="T7" fmla="*/ 12 h 25"/>
                <a:gd name="T8" fmla="*/ 25 w 44"/>
                <a:gd name="T9" fmla="*/ 12 h 25"/>
                <a:gd name="T10" fmla="*/ 30 w 44"/>
                <a:gd name="T11" fmla="*/ 8 h 25"/>
                <a:gd name="T12" fmla="*/ 38 w 44"/>
                <a:gd name="T13" fmla="*/ 0 h 25"/>
                <a:gd name="T14" fmla="*/ 44 w 44"/>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5">
                  <a:moveTo>
                    <a:pt x="0" y="25"/>
                  </a:moveTo>
                  <a:lnTo>
                    <a:pt x="7" y="24"/>
                  </a:lnTo>
                  <a:lnTo>
                    <a:pt x="13" y="21"/>
                  </a:lnTo>
                  <a:lnTo>
                    <a:pt x="19" y="12"/>
                  </a:lnTo>
                  <a:lnTo>
                    <a:pt x="25" y="12"/>
                  </a:lnTo>
                  <a:lnTo>
                    <a:pt x="30" y="8"/>
                  </a:lnTo>
                  <a:lnTo>
                    <a:pt x="38" y="0"/>
                  </a:lnTo>
                  <a:lnTo>
                    <a:pt x="44" y="0"/>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33" name="Freeform 1578"/>
            <p:cNvSpPr>
              <a:spLocks/>
            </p:cNvSpPr>
            <p:nvPr/>
          </p:nvSpPr>
          <p:spPr bwMode="auto">
            <a:xfrm>
              <a:off x="3525" y="2633"/>
              <a:ext cx="200" cy="77"/>
            </a:xfrm>
            <a:custGeom>
              <a:avLst/>
              <a:gdLst>
                <a:gd name="T0" fmla="*/ 0 w 400"/>
                <a:gd name="T1" fmla="*/ 155 h 155"/>
                <a:gd name="T2" fmla="*/ 7 w 400"/>
                <a:gd name="T3" fmla="*/ 148 h 155"/>
                <a:gd name="T4" fmla="*/ 13 w 400"/>
                <a:gd name="T5" fmla="*/ 148 h 155"/>
                <a:gd name="T6" fmla="*/ 19 w 400"/>
                <a:gd name="T7" fmla="*/ 145 h 155"/>
                <a:gd name="T8" fmla="*/ 25 w 400"/>
                <a:gd name="T9" fmla="*/ 140 h 155"/>
                <a:gd name="T10" fmla="*/ 30 w 400"/>
                <a:gd name="T11" fmla="*/ 140 h 155"/>
                <a:gd name="T12" fmla="*/ 38 w 400"/>
                <a:gd name="T13" fmla="*/ 137 h 155"/>
                <a:gd name="T14" fmla="*/ 44 w 400"/>
                <a:gd name="T15" fmla="*/ 130 h 155"/>
                <a:gd name="T16" fmla="*/ 49 w 400"/>
                <a:gd name="T17" fmla="*/ 131 h 155"/>
                <a:gd name="T18" fmla="*/ 55 w 400"/>
                <a:gd name="T19" fmla="*/ 127 h 155"/>
                <a:gd name="T20" fmla="*/ 63 w 400"/>
                <a:gd name="T21" fmla="*/ 121 h 155"/>
                <a:gd name="T22" fmla="*/ 69 w 400"/>
                <a:gd name="T23" fmla="*/ 118 h 155"/>
                <a:gd name="T24" fmla="*/ 74 w 400"/>
                <a:gd name="T25" fmla="*/ 115 h 155"/>
                <a:gd name="T26" fmla="*/ 80 w 400"/>
                <a:gd name="T27" fmla="*/ 111 h 155"/>
                <a:gd name="T28" fmla="*/ 86 w 400"/>
                <a:gd name="T29" fmla="*/ 114 h 155"/>
                <a:gd name="T30" fmla="*/ 93 w 400"/>
                <a:gd name="T31" fmla="*/ 110 h 155"/>
                <a:gd name="T32" fmla="*/ 99 w 400"/>
                <a:gd name="T33" fmla="*/ 107 h 155"/>
                <a:gd name="T34" fmla="*/ 105 w 400"/>
                <a:gd name="T35" fmla="*/ 105 h 155"/>
                <a:gd name="T36" fmla="*/ 111 w 400"/>
                <a:gd name="T37" fmla="*/ 100 h 155"/>
                <a:gd name="T38" fmla="*/ 116 w 400"/>
                <a:gd name="T39" fmla="*/ 100 h 155"/>
                <a:gd name="T40" fmla="*/ 124 w 400"/>
                <a:gd name="T41" fmla="*/ 97 h 155"/>
                <a:gd name="T42" fmla="*/ 128 w 400"/>
                <a:gd name="T43" fmla="*/ 90 h 155"/>
                <a:gd name="T44" fmla="*/ 135 w 400"/>
                <a:gd name="T45" fmla="*/ 93 h 155"/>
                <a:gd name="T46" fmla="*/ 141 w 400"/>
                <a:gd name="T47" fmla="*/ 87 h 155"/>
                <a:gd name="T48" fmla="*/ 147 w 400"/>
                <a:gd name="T49" fmla="*/ 84 h 155"/>
                <a:gd name="T50" fmla="*/ 155 w 400"/>
                <a:gd name="T51" fmla="*/ 84 h 155"/>
                <a:gd name="T52" fmla="*/ 160 w 400"/>
                <a:gd name="T53" fmla="*/ 81 h 155"/>
                <a:gd name="T54" fmla="*/ 166 w 400"/>
                <a:gd name="T55" fmla="*/ 71 h 155"/>
                <a:gd name="T56" fmla="*/ 172 w 400"/>
                <a:gd name="T57" fmla="*/ 74 h 155"/>
                <a:gd name="T58" fmla="*/ 178 w 400"/>
                <a:gd name="T59" fmla="*/ 70 h 155"/>
                <a:gd name="T60" fmla="*/ 185 w 400"/>
                <a:gd name="T61" fmla="*/ 71 h 155"/>
                <a:gd name="T62" fmla="*/ 191 w 400"/>
                <a:gd name="T63" fmla="*/ 70 h 155"/>
                <a:gd name="T64" fmla="*/ 197 w 400"/>
                <a:gd name="T65" fmla="*/ 64 h 155"/>
                <a:gd name="T66" fmla="*/ 202 w 400"/>
                <a:gd name="T67" fmla="*/ 67 h 155"/>
                <a:gd name="T68" fmla="*/ 210 w 400"/>
                <a:gd name="T69" fmla="*/ 64 h 155"/>
                <a:gd name="T70" fmla="*/ 214 w 400"/>
                <a:gd name="T71" fmla="*/ 57 h 155"/>
                <a:gd name="T72" fmla="*/ 222 w 400"/>
                <a:gd name="T73" fmla="*/ 60 h 155"/>
                <a:gd name="T74" fmla="*/ 227 w 400"/>
                <a:gd name="T75" fmla="*/ 57 h 155"/>
                <a:gd name="T76" fmla="*/ 233 w 400"/>
                <a:gd name="T77" fmla="*/ 53 h 155"/>
                <a:gd name="T78" fmla="*/ 241 w 400"/>
                <a:gd name="T79" fmla="*/ 53 h 155"/>
                <a:gd name="T80" fmla="*/ 245 w 400"/>
                <a:gd name="T81" fmla="*/ 47 h 155"/>
                <a:gd name="T82" fmla="*/ 252 w 400"/>
                <a:gd name="T83" fmla="*/ 49 h 155"/>
                <a:gd name="T84" fmla="*/ 258 w 400"/>
                <a:gd name="T85" fmla="*/ 46 h 155"/>
                <a:gd name="T86" fmla="*/ 271 w 400"/>
                <a:gd name="T87" fmla="*/ 42 h 155"/>
                <a:gd name="T88" fmla="*/ 283 w 400"/>
                <a:gd name="T89" fmla="*/ 35 h 155"/>
                <a:gd name="T90" fmla="*/ 294 w 400"/>
                <a:gd name="T91" fmla="*/ 35 h 155"/>
                <a:gd name="T92" fmla="*/ 300 w 400"/>
                <a:gd name="T93" fmla="*/ 30 h 155"/>
                <a:gd name="T94" fmla="*/ 308 w 400"/>
                <a:gd name="T95" fmla="*/ 25 h 155"/>
                <a:gd name="T96" fmla="*/ 313 w 400"/>
                <a:gd name="T97" fmla="*/ 27 h 155"/>
                <a:gd name="T98" fmla="*/ 319 w 400"/>
                <a:gd name="T99" fmla="*/ 25 h 155"/>
                <a:gd name="T100" fmla="*/ 327 w 400"/>
                <a:gd name="T101" fmla="*/ 23 h 155"/>
                <a:gd name="T102" fmla="*/ 331 w 400"/>
                <a:gd name="T103" fmla="*/ 17 h 155"/>
                <a:gd name="T104" fmla="*/ 338 w 400"/>
                <a:gd name="T105" fmla="*/ 17 h 155"/>
                <a:gd name="T106" fmla="*/ 344 w 400"/>
                <a:gd name="T107" fmla="*/ 16 h 155"/>
                <a:gd name="T108" fmla="*/ 350 w 400"/>
                <a:gd name="T109" fmla="*/ 15 h 155"/>
                <a:gd name="T110" fmla="*/ 357 w 400"/>
                <a:gd name="T111" fmla="*/ 10 h 155"/>
                <a:gd name="T112" fmla="*/ 361 w 400"/>
                <a:gd name="T113" fmla="*/ 12 h 155"/>
                <a:gd name="T114" fmla="*/ 369 w 400"/>
                <a:gd name="T115" fmla="*/ 10 h 155"/>
                <a:gd name="T116" fmla="*/ 380 w 400"/>
                <a:gd name="T117" fmla="*/ 6 h 155"/>
                <a:gd name="T118" fmla="*/ 386 w 400"/>
                <a:gd name="T119" fmla="*/ 3 h 155"/>
                <a:gd name="T120" fmla="*/ 392 w 400"/>
                <a:gd name="T121" fmla="*/ 2 h 155"/>
                <a:gd name="T122" fmla="*/ 400 w 400"/>
                <a:gd name="T12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55">
                  <a:moveTo>
                    <a:pt x="0" y="155"/>
                  </a:moveTo>
                  <a:lnTo>
                    <a:pt x="7" y="148"/>
                  </a:lnTo>
                  <a:lnTo>
                    <a:pt x="13" y="148"/>
                  </a:lnTo>
                  <a:lnTo>
                    <a:pt x="19" y="145"/>
                  </a:lnTo>
                  <a:lnTo>
                    <a:pt x="25" y="140"/>
                  </a:lnTo>
                  <a:lnTo>
                    <a:pt x="30" y="140"/>
                  </a:lnTo>
                  <a:lnTo>
                    <a:pt x="38" y="137"/>
                  </a:lnTo>
                  <a:lnTo>
                    <a:pt x="44" y="130"/>
                  </a:lnTo>
                  <a:lnTo>
                    <a:pt x="49" y="131"/>
                  </a:lnTo>
                  <a:lnTo>
                    <a:pt x="55" y="127"/>
                  </a:lnTo>
                  <a:lnTo>
                    <a:pt x="63" y="121"/>
                  </a:lnTo>
                  <a:lnTo>
                    <a:pt x="69" y="118"/>
                  </a:lnTo>
                  <a:lnTo>
                    <a:pt x="74" y="115"/>
                  </a:lnTo>
                  <a:lnTo>
                    <a:pt x="80" y="111"/>
                  </a:lnTo>
                  <a:lnTo>
                    <a:pt x="86" y="114"/>
                  </a:lnTo>
                  <a:lnTo>
                    <a:pt x="93" y="110"/>
                  </a:lnTo>
                  <a:lnTo>
                    <a:pt x="99" y="107"/>
                  </a:lnTo>
                  <a:lnTo>
                    <a:pt x="105" y="105"/>
                  </a:lnTo>
                  <a:lnTo>
                    <a:pt x="111" y="100"/>
                  </a:lnTo>
                  <a:lnTo>
                    <a:pt x="116" y="100"/>
                  </a:lnTo>
                  <a:lnTo>
                    <a:pt x="124" y="97"/>
                  </a:lnTo>
                  <a:lnTo>
                    <a:pt x="128" y="90"/>
                  </a:lnTo>
                  <a:lnTo>
                    <a:pt x="135" y="93"/>
                  </a:lnTo>
                  <a:lnTo>
                    <a:pt x="141" y="87"/>
                  </a:lnTo>
                  <a:lnTo>
                    <a:pt x="147" y="84"/>
                  </a:lnTo>
                  <a:lnTo>
                    <a:pt x="155" y="84"/>
                  </a:lnTo>
                  <a:lnTo>
                    <a:pt x="160" y="81"/>
                  </a:lnTo>
                  <a:lnTo>
                    <a:pt x="166" y="71"/>
                  </a:lnTo>
                  <a:lnTo>
                    <a:pt x="172" y="74"/>
                  </a:lnTo>
                  <a:lnTo>
                    <a:pt x="178" y="70"/>
                  </a:lnTo>
                  <a:lnTo>
                    <a:pt x="185" y="71"/>
                  </a:lnTo>
                  <a:lnTo>
                    <a:pt x="191" y="70"/>
                  </a:lnTo>
                  <a:lnTo>
                    <a:pt x="197" y="64"/>
                  </a:lnTo>
                  <a:lnTo>
                    <a:pt x="202" y="67"/>
                  </a:lnTo>
                  <a:lnTo>
                    <a:pt x="210" y="64"/>
                  </a:lnTo>
                  <a:lnTo>
                    <a:pt x="214" y="57"/>
                  </a:lnTo>
                  <a:lnTo>
                    <a:pt x="222" y="60"/>
                  </a:lnTo>
                  <a:lnTo>
                    <a:pt x="227" y="57"/>
                  </a:lnTo>
                  <a:lnTo>
                    <a:pt x="233" y="53"/>
                  </a:lnTo>
                  <a:lnTo>
                    <a:pt x="241" y="53"/>
                  </a:lnTo>
                  <a:lnTo>
                    <a:pt x="245" y="47"/>
                  </a:lnTo>
                  <a:lnTo>
                    <a:pt x="252" y="49"/>
                  </a:lnTo>
                  <a:lnTo>
                    <a:pt x="258" y="46"/>
                  </a:lnTo>
                  <a:lnTo>
                    <a:pt x="271" y="42"/>
                  </a:lnTo>
                  <a:lnTo>
                    <a:pt x="283" y="35"/>
                  </a:lnTo>
                  <a:lnTo>
                    <a:pt x="294" y="35"/>
                  </a:lnTo>
                  <a:lnTo>
                    <a:pt x="300" y="30"/>
                  </a:lnTo>
                  <a:lnTo>
                    <a:pt x="308" y="25"/>
                  </a:lnTo>
                  <a:lnTo>
                    <a:pt x="313" y="27"/>
                  </a:lnTo>
                  <a:lnTo>
                    <a:pt x="319" y="25"/>
                  </a:lnTo>
                  <a:lnTo>
                    <a:pt x="327" y="23"/>
                  </a:lnTo>
                  <a:lnTo>
                    <a:pt x="331" y="17"/>
                  </a:lnTo>
                  <a:lnTo>
                    <a:pt x="338" y="17"/>
                  </a:lnTo>
                  <a:lnTo>
                    <a:pt x="344" y="16"/>
                  </a:lnTo>
                  <a:lnTo>
                    <a:pt x="350" y="15"/>
                  </a:lnTo>
                  <a:lnTo>
                    <a:pt x="357" y="10"/>
                  </a:lnTo>
                  <a:lnTo>
                    <a:pt x="361" y="12"/>
                  </a:lnTo>
                  <a:lnTo>
                    <a:pt x="369" y="10"/>
                  </a:lnTo>
                  <a:lnTo>
                    <a:pt x="380" y="6"/>
                  </a:lnTo>
                  <a:lnTo>
                    <a:pt x="386" y="3"/>
                  </a:lnTo>
                  <a:lnTo>
                    <a:pt x="392" y="2"/>
                  </a:lnTo>
                  <a:lnTo>
                    <a:pt x="400" y="0"/>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34" name="Freeform 1579"/>
            <p:cNvSpPr>
              <a:spLocks/>
            </p:cNvSpPr>
            <p:nvPr/>
          </p:nvSpPr>
          <p:spPr bwMode="auto">
            <a:xfrm>
              <a:off x="3736" y="2628"/>
              <a:ext cx="7" cy="2"/>
            </a:xfrm>
            <a:custGeom>
              <a:avLst/>
              <a:gdLst>
                <a:gd name="T0" fmla="*/ 0 w 14"/>
                <a:gd name="T1" fmla="*/ 4 h 4"/>
                <a:gd name="T2" fmla="*/ 8 w 14"/>
                <a:gd name="T3" fmla="*/ 0 h 4"/>
                <a:gd name="T4" fmla="*/ 14 w 14"/>
                <a:gd name="T5" fmla="*/ 0 h 4"/>
              </a:gdLst>
              <a:ahLst/>
              <a:cxnLst>
                <a:cxn ang="0">
                  <a:pos x="T0" y="T1"/>
                </a:cxn>
                <a:cxn ang="0">
                  <a:pos x="T2" y="T3"/>
                </a:cxn>
                <a:cxn ang="0">
                  <a:pos x="T4" y="T5"/>
                </a:cxn>
              </a:cxnLst>
              <a:rect l="0" t="0" r="r" b="b"/>
              <a:pathLst>
                <a:path w="14" h="4">
                  <a:moveTo>
                    <a:pt x="0" y="4"/>
                  </a:moveTo>
                  <a:lnTo>
                    <a:pt x="8" y="0"/>
                  </a:lnTo>
                  <a:lnTo>
                    <a:pt x="14" y="0"/>
                  </a:lnTo>
                </a:path>
              </a:pathLst>
            </a:custGeom>
            <a:noFill/>
            <a:ln w="12700">
              <a:solidFill>
                <a:srgbClr val="00E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35" name="Freeform 1580"/>
            <p:cNvSpPr>
              <a:spLocks/>
            </p:cNvSpPr>
            <p:nvPr/>
          </p:nvSpPr>
          <p:spPr bwMode="auto">
            <a:xfrm>
              <a:off x="3768" y="2617"/>
              <a:ext cx="18" cy="4"/>
            </a:xfrm>
            <a:custGeom>
              <a:avLst/>
              <a:gdLst>
                <a:gd name="T0" fmla="*/ 0 w 36"/>
                <a:gd name="T1" fmla="*/ 9 h 9"/>
                <a:gd name="T2" fmla="*/ 5 w 36"/>
                <a:gd name="T3" fmla="*/ 7 h 9"/>
                <a:gd name="T4" fmla="*/ 11 w 36"/>
                <a:gd name="T5" fmla="*/ 5 h 9"/>
                <a:gd name="T6" fmla="*/ 17 w 36"/>
                <a:gd name="T7" fmla="*/ 5 h 9"/>
                <a:gd name="T8" fmla="*/ 23 w 36"/>
                <a:gd name="T9" fmla="*/ 2 h 9"/>
                <a:gd name="T10" fmla="*/ 30 w 36"/>
                <a:gd name="T11" fmla="*/ 0 h 9"/>
                <a:gd name="T12" fmla="*/ 36 w 3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0" y="9"/>
                  </a:moveTo>
                  <a:lnTo>
                    <a:pt x="5" y="7"/>
                  </a:lnTo>
                  <a:lnTo>
                    <a:pt x="11" y="5"/>
                  </a:lnTo>
                  <a:lnTo>
                    <a:pt x="17" y="5"/>
                  </a:lnTo>
                  <a:lnTo>
                    <a:pt x="23" y="2"/>
                  </a:lnTo>
                  <a:lnTo>
                    <a:pt x="30" y="0"/>
                  </a:lnTo>
                  <a:lnTo>
                    <a:pt x="36" y="2"/>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36" name="Freeform 1581"/>
            <p:cNvSpPr>
              <a:spLocks/>
            </p:cNvSpPr>
            <p:nvPr/>
          </p:nvSpPr>
          <p:spPr bwMode="auto">
            <a:xfrm>
              <a:off x="3801" y="2609"/>
              <a:ext cx="18" cy="5"/>
            </a:xfrm>
            <a:custGeom>
              <a:avLst/>
              <a:gdLst>
                <a:gd name="T0" fmla="*/ 0 w 36"/>
                <a:gd name="T1" fmla="*/ 8 h 10"/>
                <a:gd name="T2" fmla="*/ 5 w 36"/>
                <a:gd name="T3" fmla="*/ 10 h 10"/>
                <a:gd name="T4" fmla="*/ 11 w 36"/>
                <a:gd name="T5" fmla="*/ 8 h 10"/>
                <a:gd name="T6" fmla="*/ 19 w 36"/>
                <a:gd name="T7" fmla="*/ 4 h 10"/>
                <a:gd name="T8" fmla="*/ 24 w 36"/>
                <a:gd name="T9" fmla="*/ 4 h 10"/>
                <a:gd name="T10" fmla="*/ 30 w 36"/>
                <a:gd name="T11" fmla="*/ 0 h 10"/>
                <a:gd name="T12" fmla="*/ 36 w 36"/>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0" y="8"/>
                  </a:moveTo>
                  <a:lnTo>
                    <a:pt x="5" y="10"/>
                  </a:lnTo>
                  <a:lnTo>
                    <a:pt x="11" y="8"/>
                  </a:lnTo>
                  <a:lnTo>
                    <a:pt x="19" y="4"/>
                  </a:lnTo>
                  <a:lnTo>
                    <a:pt x="24" y="4"/>
                  </a:lnTo>
                  <a:lnTo>
                    <a:pt x="30" y="0"/>
                  </a:lnTo>
                  <a:lnTo>
                    <a:pt x="36" y="2"/>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37" name="Freeform 1582"/>
            <p:cNvSpPr>
              <a:spLocks/>
            </p:cNvSpPr>
            <p:nvPr/>
          </p:nvSpPr>
          <p:spPr bwMode="auto">
            <a:xfrm>
              <a:off x="3832" y="2538"/>
              <a:ext cx="411" cy="71"/>
            </a:xfrm>
            <a:custGeom>
              <a:avLst/>
              <a:gdLst>
                <a:gd name="T0" fmla="*/ 11 w 823"/>
                <a:gd name="T1" fmla="*/ 137 h 140"/>
                <a:gd name="T2" fmla="*/ 30 w 823"/>
                <a:gd name="T3" fmla="*/ 129 h 140"/>
                <a:gd name="T4" fmla="*/ 50 w 823"/>
                <a:gd name="T5" fmla="*/ 125 h 140"/>
                <a:gd name="T6" fmla="*/ 73 w 823"/>
                <a:gd name="T7" fmla="*/ 122 h 140"/>
                <a:gd name="T8" fmla="*/ 105 w 823"/>
                <a:gd name="T9" fmla="*/ 118 h 140"/>
                <a:gd name="T10" fmla="*/ 122 w 823"/>
                <a:gd name="T11" fmla="*/ 116 h 140"/>
                <a:gd name="T12" fmla="*/ 141 w 823"/>
                <a:gd name="T13" fmla="*/ 113 h 140"/>
                <a:gd name="T14" fmla="*/ 159 w 823"/>
                <a:gd name="T15" fmla="*/ 109 h 140"/>
                <a:gd name="T16" fmla="*/ 178 w 823"/>
                <a:gd name="T17" fmla="*/ 110 h 140"/>
                <a:gd name="T18" fmla="*/ 197 w 823"/>
                <a:gd name="T19" fmla="*/ 109 h 140"/>
                <a:gd name="T20" fmla="*/ 214 w 823"/>
                <a:gd name="T21" fmla="*/ 106 h 140"/>
                <a:gd name="T22" fmla="*/ 233 w 823"/>
                <a:gd name="T23" fmla="*/ 105 h 140"/>
                <a:gd name="T24" fmla="*/ 256 w 823"/>
                <a:gd name="T25" fmla="*/ 102 h 140"/>
                <a:gd name="T26" fmla="*/ 275 w 823"/>
                <a:gd name="T27" fmla="*/ 96 h 140"/>
                <a:gd name="T28" fmla="*/ 294 w 823"/>
                <a:gd name="T29" fmla="*/ 99 h 140"/>
                <a:gd name="T30" fmla="*/ 314 w 823"/>
                <a:gd name="T31" fmla="*/ 96 h 140"/>
                <a:gd name="T32" fmla="*/ 331 w 823"/>
                <a:gd name="T33" fmla="*/ 95 h 140"/>
                <a:gd name="T34" fmla="*/ 350 w 823"/>
                <a:gd name="T35" fmla="*/ 93 h 140"/>
                <a:gd name="T36" fmla="*/ 369 w 823"/>
                <a:gd name="T37" fmla="*/ 89 h 140"/>
                <a:gd name="T38" fmla="*/ 386 w 823"/>
                <a:gd name="T39" fmla="*/ 83 h 140"/>
                <a:gd name="T40" fmla="*/ 404 w 823"/>
                <a:gd name="T41" fmla="*/ 82 h 140"/>
                <a:gd name="T42" fmla="*/ 423 w 823"/>
                <a:gd name="T43" fmla="*/ 72 h 140"/>
                <a:gd name="T44" fmla="*/ 442 w 823"/>
                <a:gd name="T45" fmla="*/ 69 h 140"/>
                <a:gd name="T46" fmla="*/ 459 w 823"/>
                <a:gd name="T47" fmla="*/ 65 h 140"/>
                <a:gd name="T48" fmla="*/ 478 w 823"/>
                <a:gd name="T49" fmla="*/ 64 h 140"/>
                <a:gd name="T50" fmla="*/ 497 w 823"/>
                <a:gd name="T51" fmla="*/ 62 h 140"/>
                <a:gd name="T52" fmla="*/ 515 w 823"/>
                <a:gd name="T53" fmla="*/ 58 h 140"/>
                <a:gd name="T54" fmla="*/ 534 w 823"/>
                <a:gd name="T55" fmla="*/ 55 h 140"/>
                <a:gd name="T56" fmla="*/ 551 w 823"/>
                <a:gd name="T57" fmla="*/ 51 h 140"/>
                <a:gd name="T58" fmla="*/ 570 w 823"/>
                <a:gd name="T59" fmla="*/ 47 h 140"/>
                <a:gd name="T60" fmla="*/ 589 w 823"/>
                <a:gd name="T61" fmla="*/ 45 h 140"/>
                <a:gd name="T62" fmla="*/ 606 w 823"/>
                <a:gd name="T63" fmla="*/ 41 h 140"/>
                <a:gd name="T64" fmla="*/ 626 w 823"/>
                <a:gd name="T65" fmla="*/ 32 h 140"/>
                <a:gd name="T66" fmla="*/ 645 w 823"/>
                <a:gd name="T67" fmla="*/ 31 h 140"/>
                <a:gd name="T68" fmla="*/ 662 w 823"/>
                <a:gd name="T69" fmla="*/ 27 h 140"/>
                <a:gd name="T70" fmla="*/ 681 w 823"/>
                <a:gd name="T71" fmla="*/ 22 h 140"/>
                <a:gd name="T72" fmla="*/ 698 w 823"/>
                <a:gd name="T73" fmla="*/ 20 h 140"/>
                <a:gd name="T74" fmla="*/ 717 w 823"/>
                <a:gd name="T75" fmla="*/ 21 h 140"/>
                <a:gd name="T76" fmla="*/ 736 w 823"/>
                <a:gd name="T77" fmla="*/ 18 h 140"/>
                <a:gd name="T78" fmla="*/ 754 w 823"/>
                <a:gd name="T79" fmla="*/ 10 h 140"/>
                <a:gd name="T80" fmla="*/ 773 w 823"/>
                <a:gd name="T81" fmla="*/ 8 h 140"/>
                <a:gd name="T82" fmla="*/ 792 w 823"/>
                <a:gd name="T83" fmla="*/ 5 h 140"/>
                <a:gd name="T84" fmla="*/ 809 w 823"/>
                <a:gd name="T8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3" h="140">
                  <a:moveTo>
                    <a:pt x="0" y="140"/>
                  </a:moveTo>
                  <a:lnTo>
                    <a:pt x="6" y="132"/>
                  </a:lnTo>
                  <a:lnTo>
                    <a:pt x="11" y="137"/>
                  </a:lnTo>
                  <a:lnTo>
                    <a:pt x="19" y="136"/>
                  </a:lnTo>
                  <a:lnTo>
                    <a:pt x="25" y="130"/>
                  </a:lnTo>
                  <a:lnTo>
                    <a:pt x="30" y="129"/>
                  </a:lnTo>
                  <a:lnTo>
                    <a:pt x="36" y="127"/>
                  </a:lnTo>
                  <a:lnTo>
                    <a:pt x="42" y="126"/>
                  </a:lnTo>
                  <a:lnTo>
                    <a:pt x="50" y="125"/>
                  </a:lnTo>
                  <a:lnTo>
                    <a:pt x="55" y="125"/>
                  </a:lnTo>
                  <a:lnTo>
                    <a:pt x="61" y="123"/>
                  </a:lnTo>
                  <a:lnTo>
                    <a:pt x="73" y="122"/>
                  </a:lnTo>
                  <a:lnTo>
                    <a:pt x="86" y="118"/>
                  </a:lnTo>
                  <a:lnTo>
                    <a:pt x="97" y="118"/>
                  </a:lnTo>
                  <a:lnTo>
                    <a:pt x="105" y="118"/>
                  </a:lnTo>
                  <a:lnTo>
                    <a:pt x="111" y="118"/>
                  </a:lnTo>
                  <a:lnTo>
                    <a:pt x="117" y="116"/>
                  </a:lnTo>
                  <a:lnTo>
                    <a:pt x="122" y="116"/>
                  </a:lnTo>
                  <a:lnTo>
                    <a:pt x="128" y="115"/>
                  </a:lnTo>
                  <a:lnTo>
                    <a:pt x="136" y="113"/>
                  </a:lnTo>
                  <a:lnTo>
                    <a:pt x="141" y="113"/>
                  </a:lnTo>
                  <a:lnTo>
                    <a:pt x="147" y="110"/>
                  </a:lnTo>
                  <a:lnTo>
                    <a:pt x="153" y="110"/>
                  </a:lnTo>
                  <a:lnTo>
                    <a:pt x="159" y="109"/>
                  </a:lnTo>
                  <a:lnTo>
                    <a:pt x="166" y="108"/>
                  </a:lnTo>
                  <a:lnTo>
                    <a:pt x="170" y="113"/>
                  </a:lnTo>
                  <a:lnTo>
                    <a:pt x="178" y="110"/>
                  </a:lnTo>
                  <a:lnTo>
                    <a:pt x="184" y="110"/>
                  </a:lnTo>
                  <a:lnTo>
                    <a:pt x="189" y="110"/>
                  </a:lnTo>
                  <a:lnTo>
                    <a:pt x="197" y="109"/>
                  </a:lnTo>
                  <a:lnTo>
                    <a:pt x="203" y="108"/>
                  </a:lnTo>
                  <a:lnTo>
                    <a:pt x="208" y="108"/>
                  </a:lnTo>
                  <a:lnTo>
                    <a:pt x="214" y="106"/>
                  </a:lnTo>
                  <a:lnTo>
                    <a:pt x="220" y="106"/>
                  </a:lnTo>
                  <a:lnTo>
                    <a:pt x="228" y="105"/>
                  </a:lnTo>
                  <a:lnTo>
                    <a:pt x="233" y="105"/>
                  </a:lnTo>
                  <a:lnTo>
                    <a:pt x="239" y="103"/>
                  </a:lnTo>
                  <a:lnTo>
                    <a:pt x="252" y="102"/>
                  </a:lnTo>
                  <a:lnTo>
                    <a:pt x="256" y="102"/>
                  </a:lnTo>
                  <a:lnTo>
                    <a:pt x="264" y="101"/>
                  </a:lnTo>
                  <a:lnTo>
                    <a:pt x="270" y="101"/>
                  </a:lnTo>
                  <a:lnTo>
                    <a:pt x="275" y="96"/>
                  </a:lnTo>
                  <a:lnTo>
                    <a:pt x="283" y="99"/>
                  </a:lnTo>
                  <a:lnTo>
                    <a:pt x="287" y="99"/>
                  </a:lnTo>
                  <a:lnTo>
                    <a:pt x="294" y="99"/>
                  </a:lnTo>
                  <a:lnTo>
                    <a:pt x="300" y="99"/>
                  </a:lnTo>
                  <a:lnTo>
                    <a:pt x="306" y="93"/>
                  </a:lnTo>
                  <a:lnTo>
                    <a:pt x="314" y="96"/>
                  </a:lnTo>
                  <a:lnTo>
                    <a:pt x="317" y="96"/>
                  </a:lnTo>
                  <a:lnTo>
                    <a:pt x="325" y="95"/>
                  </a:lnTo>
                  <a:lnTo>
                    <a:pt x="331" y="95"/>
                  </a:lnTo>
                  <a:lnTo>
                    <a:pt x="337" y="91"/>
                  </a:lnTo>
                  <a:lnTo>
                    <a:pt x="344" y="93"/>
                  </a:lnTo>
                  <a:lnTo>
                    <a:pt x="350" y="93"/>
                  </a:lnTo>
                  <a:lnTo>
                    <a:pt x="356" y="92"/>
                  </a:lnTo>
                  <a:lnTo>
                    <a:pt x="361" y="88"/>
                  </a:lnTo>
                  <a:lnTo>
                    <a:pt x="369" y="89"/>
                  </a:lnTo>
                  <a:lnTo>
                    <a:pt x="373" y="86"/>
                  </a:lnTo>
                  <a:lnTo>
                    <a:pt x="381" y="89"/>
                  </a:lnTo>
                  <a:lnTo>
                    <a:pt x="386" y="83"/>
                  </a:lnTo>
                  <a:lnTo>
                    <a:pt x="392" y="86"/>
                  </a:lnTo>
                  <a:lnTo>
                    <a:pt x="400" y="83"/>
                  </a:lnTo>
                  <a:lnTo>
                    <a:pt x="404" y="82"/>
                  </a:lnTo>
                  <a:lnTo>
                    <a:pt x="411" y="78"/>
                  </a:lnTo>
                  <a:lnTo>
                    <a:pt x="417" y="74"/>
                  </a:lnTo>
                  <a:lnTo>
                    <a:pt x="423" y="72"/>
                  </a:lnTo>
                  <a:lnTo>
                    <a:pt x="428" y="71"/>
                  </a:lnTo>
                  <a:lnTo>
                    <a:pt x="434" y="71"/>
                  </a:lnTo>
                  <a:lnTo>
                    <a:pt x="442" y="69"/>
                  </a:lnTo>
                  <a:lnTo>
                    <a:pt x="448" y="66"/>
                  </a:lnTo>
                  <a:lnTo>
                    <a:pt x="453" y="66"/>
                  </a:lnTo>
                  <a:lnTo>
                    <a:pt x="459" y="65"/>
                  </a:lnTo>
                  <a:lnTo>
                    <a:pt x="465" y="65"/>
                  </a:lnTo>
                  <a:lnTo>
                    <a:pt x="472" y="64"/>
                  </a:lnTo>
                  <a:lnTo>
                    <a:pt x="478" y="64"/>
                  </a:lnTo>
                  <a:lnTo>
                    <a:pt x="484" y="65"/>
                  </a:lnTo>
                  <a:lnTo>
                    <a:pt x="490" y="64"/>
                  </a:lnTo>
                  <a:lnTo>
                    <a:pt x="497" y="62"/>
                  </a:lnTo>
                  <a:lnTo>
                    <a:pt x="503" y="62"/>
                  </a:lnTo>
                  <a:lnTo>
                    <a:pt x="509" y="59"/>
                  </a:lnTo>
                  <a:lnTo>
                    <a:pt x="515" y="58"/>
                  </a:lnTo>
                  <a:lnTo>
                    <a:pt x="520" y="57"/>
                  </a:lnTo>
                  <a:lnTo>
                    <a:pt x="528" y="55"/>
                  </a:lnTo>
                  <a:lnTo>
                    <a:pt x="534" y="55"/>
                  </a:lnTo>
                  <a:lnTo>
                    <a:pt x="539" y="52"/>
                  </a:lnTo>
                  <a:lnTo>
                    <a:pt x="545" y="52"/>
                  </a:lnTo>
                  <a:lnTo>
                    <a:pt x="551" y="51"/>
                  </a:lnTo>
                  <a:lnTo>
                    <a:pt x="559" y="47"/>
                  </a:lnTo>
                  <a:lnTo>
                    <a:pt x="564" y="49"/>
                  </a:lnTo>
                  <a:lnTo>
                    <a:pt x="570" y="47"/>
                  </a:lnTo>
                  <a:lnTo>
                    <a:pt x="576" y="45"/>
                  </a:lnTo>
                  <a:lnTo>
                    <a:pt x="582" y="42"/>
                  </a:lnTo>
                  <a:lnTo>
                    <a:pt x="589" y="45"/>
                  </a:lnTo>
                  <a:lnTo>
                    <a:pt x="595" y="42"/>
                  </a:lnTo>
                  <a:lnTo>
                    <a:pt x="601" y="37"/>
                  </a:lnTo>
                  <a:lnTo>
                    <a:pt x="606" y="41"/>
                  </a:lnTo>
                  <a:lnTo>
                    <a:pt x="612" y="37"/>
                  </a:lnTo>
                  <a:lnTo>
                    <a:pt x="620" y="37"/>
                  </a:lnTo>
                  <a:lnTo>
                    <a:pt x="626" y="32"/>
                  </a:lnTo>
                  <a:lnTo>
                    <a:pt x="631" y="34"/>
                  </a:lnTo>
                  <a:lnTo>
                    <a:pt x="637" y="32"/>
                  </a:lnTo>
                  <a:lnTo>
                    <a:pt x="645" y="31"/>
                  </a:lnTo>
                  <a:lnTo>
                    <a:pt x="650" y="28"/>
                  </a:lnTo>
                  <a:lnTo>
                    <a:pt x="656" y="27"/>
                  </a:lnTo>
                  <a:lnTo>
                    <a:pt x="662" y="27"/>
                  </a:lnTo>
                  <a:lnTo>
                    <a:pt x="668" y="24"/>
                  </a:lnTo>
                  <a:lnTo>
                    <a:pt x="675" y="22"/>
                  </a:lnTo>
                  <a:lnTo>
                    <a:pt x="681" y="22"/>
                  </a:lnTo>
                  <a:lnTo>
                    <a:pt x="687" y="21"/>
                  </a:lnTo>
                  <a:lnTo>
                    <a:pt x="692" y="21"/>
                  </a:lnTo>
                  <a:lnTo>
                    <a:pt x="698" y="20"/>
                  </a:lnTo>
                  <a:lnTo>
                    <a:pt x="706" y="22"/>
                  </a:lnTo>
                  <a:lnTo>
                    <a:pt x="712" y="21"/>
                  </a:lnTo>
                  <a:lnTo>
                    <a:pt x="717" y="21"/>
                  </a:lnTo>
                  <a:lnTo>
                    <a:pt x="723" y="20"/>
                  </a:lnTo>
                  <a:lnTo>
                    <a:pt x="729" y="18"/>
                  </a:lnTo>
                  <a:lnTo>
                    <a:pt x="736" y="18"/>
                  </a:lnTo>
                  <a:lnTo>
                    <a:pt x="742" y="13"/>
                  </a:lnTo>
                  <a:lnTo>
                    <a:pt x="748" y="11"/>
                  </a:lnTo>
                  <a:lnTo>
                    <a:pt x="754" y="10"/>
                  </a:lnTo>
                  <a:lnTo>
                    <a:pt x="761" y="10"/>
                  </a:lnTo>
                  <a:lnTo>
                    <a:pt x="767" y="10"/>
                  </a:lnTo>
                  <a:lnTo>
                    <a:pt x="773" y="8"/>
                  </a:lnTo>
                  <a:lnTo>
                    <a:pt x="779" y="7"/>
                  </a:lnTo>
                  <a:lnTo>
                    <a:pt x="784" y="7"/>
                  </a:lnTo>
                  <a:lnTo>
                    <a:pt x="792" y="5"/>
                  </a:lnTo>
                  <a:lnTo>
                    <a:pt x="798" y="4"/>
                  </a:lnTo>
                  <a:lnTo>
                    <a:pt x="803" y="4"/>
                  </a:lnTo>
                  <a:lnTo>
                    <a:pt x="809" y="1"/>
                  </a:lnTo>
                  <a:lnTo>
                    <a:pt x="815" y="0"/>
                  </a:lnTo>
                  <a:lnTo>
                    <a:pt x="823" y="0"/>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38" name="Freeform 1583"/>
            <p:cNvSpPr>
              <a:spLocks/>
            </p:cNvSpPr>
            <p:nvPr/>
          </p:nvSpPr>
          <p:spPr bwMode="auto">
            <a:xfrm>
              <a:off x="4255" y="2516"/>
              <a:ext cx="141" cy="22"/>
            </a:xfrm>
            <a:custGeom>
              <a:avLst/>
              <a:gdLst>
                <a:gd name="T0" fmla="*/ 0 w 283"/>
                <a:gd name="T1" fmla="*/ 44 h 44"/>
                <a:gd name="T2" fmla="*/ 7 w 283"/>
                <a:gd name="T3" fmla="*/ 43 h 44"/>
                <a:gd name="T4" fmla="*/ 11 w 283"/>
                <a:gd name="T5" fmla="*/ 42 h 44"/>
                <a:gd name="T6" fmla="*/ 19 w 283"/>
                <a:gd name="T7" fmla="*/ 42 h 44"/>
                <a:gd name="T8" fmla="*/ 24 w 283"/>
                <a:gd name="T9" fmla="*/ 42 h 44"/>
                <a:gd name="T10" fmla="*/ 30 w 283"/>
                <a:gd name="T11" fmla="*/ 42 h 44"/>
                <a:gd name="T12" fmla="*/ 38 w 283"/>
                <a:gd name="T13" fmla="*/ 40 h 44"/>
                <a:gd name="T14" fmla="*/ 44 w 283"/>
                <a:gd name="T15" fmla="*/ 39 h 44"/>
                <a:gd name="T16" fmla="*/ 49 w 283"/>
                <a:gd name="T17" fmla="*/ 39 h 44"/>
                <a:gd name="T18" fmla="*/ 55 w 283"/>
                <a:gd name="T19" fmla="*/ 37 h 44"/>
                <a:gd name="T20" fmla="*/ 68 w 283"/>
                <a:gd name="T21" fmla="*/ 36 h 44"/>
                <a:gd name="T22" fmla="*/ 74 w 283"/>
                <a:gd name="T23" fmla="*/ 36 h 44"/>
                <a:gd name="T24" fmla="*/ 80 w 283"/>
                <a:gd name="T25" fmla="*/ 36 h 44"/>
                <a:gd name="T26" fmla="*/ 86 w 283"/>
                <a:gd name="T27" fmla="*/ 40 h 44"/>
                <a:gd name="T28" fmla="*/ 93 w 283"/>
                <a:gd name="T29" fmla="*/ 40 h 44"/>
                <a:gd name="T30" fmla="*/ 97 w 283"/>
                <a:gd name="T31" fmla="*/ 39 h 44"/>
                <a:gd name="T32" fmla="*/ 105 w 283"/>
                <a:gd name="T33" fmla="*/ 39 h 44"/>
                <a:gd name="T34" fmla="*/ 111 w 283"/>
                <a:gd name="T35" fmla="*/ 39 h 44"/>
                <a:gd name="T36" fmla="*/ 124 w 283"/>
                <a:gd name="T37" fmla="*/ 36 h 44"/>
                <a:gd name="T38" fmla="*/ 128 w 283"/>
                <a:gd name="T39" fmla="*/ 36 h 44"/>
                <a:gd name="T40" fmla="*/ 135 w 283"/>
                <a:gd name="T41" fmla="*/ 36 h 44"/>
                <a:gd name="T42" fmla="*/ 141 w 283"/>
                <a:gd name="T43" fmla="*/ 33 h 44"/>
                <a:gd name="T44" fmla="*/ 147 w 283"/>
                <a:gd name="T45" fmla="*/ 33 h 44"/>
                <a:gd name="T46" fmla="*/ 153 w 283"/>
                <a:gd name="T47" fmla="*/ 32 h 44"/>
                <a:gd name="T48" fmla="*/ 160 w 283"/>
                <a:gd name="T49" fmla="*/ 30 h 44"/>
                <a:gd name="T50" fmla="*/ 166 w 283"/>
                <a:gd name="T51" fmla="*/ 29 h 44"/>
                <a:gd name="T52" fmla="*/ 172 w 283"/>
                <a:gd name="T53" fmla="*/ 27 h 44"/>
                <a:gd name="T54" fmla="*/ 178 w 283"/>
                <a:gd name="T55" fmla="*/ 27 h 44"/>
                <a:gd name="T56" fmla="*/ 183 w 283"/>
                <a:gd name="T57" fmla="*/ 26 h 44"/>
                <a:gd name="T58" fmla="*/ 191 w 283"/>
                <a:gd name="T59" fmla="*/ 24 h 44"/>
                <a:gd name="T60" fmla="*/ 197 w 283"/>
                <a:gd name="T61" fmla="*/ 19 h 44"/>
                <a:gd name="T62" fmla="*/ 202 w 283"/>
                <a:gd name="T63" fmla="*/ 20 h 44"/>
                <a:gd name="T64" fmla="*/ 210 w 283"/>
                <a:gd name="T65" fmla="*/ 19 h 44"/>
                <a:gd name="T66" fmla="*/ 214 w 283"/>
                <a:gd name="T67" fmla="*/ 16 h 44"/>
                <a:gd name="T68" fmla="*/ 222 w 283"/>
                <a:gd name="T69" fmla="*/ 12 h 44"/>
                <a:gd name="T70" fmla="*/ 227 w 283"/>
                <a:gd name="T71" fmla="*/ 10 h 44"/>
                <a:gd name="T72" fmla="*/ 233 w 283"/>
                <a:gd name="T73" fmla="*/ 9 h 44"/>
                <a:gd name="T74" fmla="*/ 241 w 283"/>
                <a:gd name="T75" fmla="*/ 7 h 44"/>
                <a:gd name="T76" fmla="*/ 244 w 283"/>
                <a:gd name="T77" fmla="*/ 10 h 44"/>
                <a:gd name="T78" fmla="*/ 252 w 283"/>
                <a:gd name="T79" fmla="*/ 10 h 44"/>
                <a:gd name="T80" fmla="*/ 258 w 283"/>
                <a:gd name="T81" fmla="*/ 9 h 44"/>
                <a:gd name="T82" fmla="*/ 264 w 283"/>
                <a:gd name="T83" fmla="*/ 7 h 44"/>
                <a:gd name="T84" fmla="*/ 269 w 283"/>
                <a:gd name="T85" fmla="*/ 6 h 44"/>
                <a:gd name="T86" fmla="*/ 275 w 283"/>
                <a:gd name="T87" fmla="*/ 5 h 44"/>
                <a:gd name="T88" fmla="*/ 283 w 283"/>
                <a:gd name="T8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3" h="44">
                  <a:moveTo>
                    <a:pt x="0" y="44"/>
                  </a:moveTo>
                  <a:lnTo>
                    <a:pt x="7" y="43"/>
                  </a:lnTo>
                  <a:lnTo>
                    <a:pt x="11" y="42"/>
                  </a:lnTo>
                  <a:lnTo>
                    <a:pt x="19" y="42"/>
                  </a:lnTo>
                  <a:lnTo>
                    <a:pt x="24" y="42"/>
                  </a:lnTo>
                  <a:lnTo>
                    <a:pt x="30" y="42"/>
                  </a:lnTo>
                  <a:lnTo>
                    <a:pt x="38" y="40"/>
                  </a:lnTo>
                  <a:lnTo>
                    <a:pt x="44" y="39"/>
                  </a:lnTo>
                  <a:lnTo>
                    <a:pt x="49" y="39"/>
                  </a:lnTo>
                  <a:lnTo>
                    <a:pt x="55" y="37"/>
                  </a:lnTo>
                  <a:lnTo>
                    <a:pt x="68" y="36"/>
                  </a:lnTo>
                  <a:lnTo>
                    <a:pt x="74" y="36"/>
                  </a:lnTo>
                  <a:lnTo>
                    <a:pt x="80" y="36"/>
                  </a:lnTo>
                  <a:lnTo>
                    <a:pt x="86" y="40"/>
                  </a:lnTo>
                  <a:lnTo>
                    <a:pt x="93" y="40"/>
                  </a:lnTo>
                  <a:lnTo>
                    <a:pt x="97" y="39"/>
                  </a:lnTo>
                  <a:lnTo>
                    <a:pt x="105" y="39"/>
                  </a:lnTo>
                  <a:lnTo>
                    <a:pt x="111" y="39"/>
                  </a:lnTo>
                  <a:lnTo>
                    <a:pt x="124" y="36"/>
                  </a:lnTo>
                  <a:lnTo>
                    <a:pt x="128" y="36"/>
                  </a:lnTo>
                  <a:lnTo>
                    <a:pt x="135" y="36"/>
                  </a:lnTo>
                  <a:lnTo>
                    <a:pt x="141" y="33"/>
                  </a:lnTo>
                  <a:lnTo>
                    <a:pt x="147" y="33"/>
                  </a:lnTo>
                  <a:lnTo>
                    <a:pt x="153" y="32"/>
                  </a:lnTo>
                  <a:lnTo>
                    <a:pt x="160" y="30"/>
                  </a:lnTo>
                  <a:lnTo>
                    <a:pt x="166" y="29"/>
                  </a:lnTo>
                  <a:lnTo>
                    <a:pt x="172" y="27"/>
                  </a:lnTo>
                  <a:lnTo>
                    <a:pt x="178" y="27"/>
                  </a:lnTo>
                  <a:lnTo>
                    <a:pt x="183" y="26"/>
                  </a:lnTo>
                  <a:lnTo>
                    <a:pt x="191" y="24"/>
                  </a:lnTo>
                  <a:lnTo>
                    <a:pt x="197" y="19"/>
                  </a:lnTo>
                  <a:lnTo>
                    <a:pt x="202" y="20"/>
                  </a:lnTo>
                  <a:lnTo>
                    <a:pt x="210" y="19"/>
                  </a:lnTo>
                  <a:lnTo>
                    <a:pt x="214" y="16"/>
                  </a:lnTo>
                  <a:lnTo>
                    <a:pt x="222" y="12"/>
                  </a:lnTo>
                  <a:lnTo>
                    <a:pt x="227" y="10"/>
                  </a:lnTo>
                  <a:lnTo>
                    <a:pt x="233" y="9"/>
                  </a:lnTo>
                  <a:lnTo>
                    <a:pt x="241" y="7"/>
                  </a:lnTo>
                  <a:lnTo>
                    <a:pt x="244" y="10"/>
                  </a:lnTo>
                  <a:lnTo>
                    <a:pt x="252" y="10"/>
                  </a:lnTo>
                  <a:lnTo>
                    <a:pt x="258" y="9"/>
                  </a:lnTo>
                  <a:lnTo>
                    <a:pt x="264" y="7"/>
                  </a:lnTo>
                  <a:lnTo>
                    <a:pt x="269" y="6"/>
                  </a:lnTo>
                  <a:lnTo>
                    <a:pt x="275" y="5"/>
                  </a:lnTo>
                  <a:lnTo>
                    <a:pt x="283" y="0"/>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39" name="Line 1584"/>
            <p:cNvSpPr>
              <a:spLocks noChangeShapeType="1"/>
            </p:cNvSpPr>
            <p:nvPr/>
          </p:nvSpPr>
          <p:spPr bwMode="auto">
            <a:xfrm>
              <a:off x="569" y="3782"/>
              <a:ext cx="382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40" name="Line 1585"/>
            <p:cNvSpPr>
              <a:spLocks noChangeShapeType="1"/>
            </p:cNvSpPr>
            <p:nvPr/>
          </p:nvSpPr>
          <p:spPr bwMode="auto">
            <a:xfrm>
              <a:off x="569" y="1015"/>
              <a:ext cx="382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41" name="Line 1586"/>
            <p:cNvSpPr>
              <a:spLocks noChangeShapeType="1"/>
            </p:cNvSpPr>
            <p:nvPr/>
          </p:nvSpPr>
          <p:spPr bwMode="auto">
            <a:xfrm flipV="1">
              <a:off x="716" y="3743"/>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42" name="Line 1587"/>
            <p:cNvSpPr>
              <a:spLocks noChangeShapeType="1"/>
            </p:cNvSpPr>
            <p:nvPr/>
          </p:nvSpPr>
          <p:spPr bwMode="auto">
            <a:xfrm>
              <a:off x="716" y="1015"/>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43" name="Line 1588"/>
            <p:cNvSpPr>
              <a:spLocks noChangeShapeType="1"/>
            </p:cNvSpPr>
            <p:nvPr/>
          </p:nvSpPr>
          <p:spPr bwMode="auto">
            <a:xfrm flipV="1">
              <a:off x="1011" y="3743"/>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44" name="Line 1589"/>
            <p:cNvSpPr>
              <a:spLocks noChangeShapeType="1"/>
            </p:cNvSpPr>
            <p:nvPr/>
          </p:nvSpPr>
          <p:spPr bwMode="auto">
            <a:xfrm>
              <a:off x="1011" y="1015"/>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45" name="Line 1590"/>
            <p:cNvSpPr>
              <a:spLocks noChangeShapeType="1"/>
            </p:cNvSpPr>
            <p:nvPr/>
          </p:nvSpPr>
          <p:spPr bwMode="auto">
            <a:xfrm flipV="1">
              <a:off x="1304" y="3743"/>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46" name="Line 1591"/>
            <p:cNvSpPr>
              <a:spLocks noChangeShapeType="1"/>
            </p:cNvSpPr>
            <p:nvPr/>
          </p:nvSpPr>
          <p:spPr bwMode="auto">
            <a:xfrm>
              <a:off x="1304" y="1015"/>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47" name="Line 1592"/>
            <p:cNvSpPr>
              <a:spLocks noChangeShapeType="1"/>
            </p:cNvSpPr>
            <p:nvPr/>
          </p:nvSpPr>
          <p:spPr bwMode="auto">
            <a:xfrm flipV="1">
              <a:off x="1599" y="3743"/>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48" name="Line 1593"/>
            <p:cNvSpPr>
              <a:spLocks noChangeShapeType="1"/>
            </p:cNvSpPr>
            <p:nvPr/>
          </p:nvSpPr>
          <p:spPr bwMode="auto">
            <a:xfrm>
              <a:off x="1599" y="1015"/>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49" name="Line 1594"/>
            <p:cNvSpPr>
              <a:spLocks noChangeShapeType="1"/>
            </p:cNvSpPr>
            <p:nvPr/>
          </p:nvSpPr>
          <p:spPr bwMode="auto">
            <a:xfrm flipV="1">
              <a:off x="1894" y="3743"/>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50" name="Line 1595"/>
            <p:cNvSpPr>
              <a:spLocks noChangeShapeType="1"/>
            </p:cNvSpPr>
            <p:nvPr/>
          </p:nvSpPr>
          <p:spPr bwMode="auto">
            <a:xfrm>
              <a:off x="1894" y="1015"/>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51" name="Line 1596"/>
            <p:cNvSpPr>
              <a:spLocks noChangeShapeType="1"/>
            </p:cNvSpPr>
            <p:nvPr/>
          </p:nvSpPr>
          <p:spPr bwMode="auto">
            <a:xfrm flipV="1">
              <a:off x="2188" y="3743"/>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52" name="Line 1597"/>
            <p:cNvSpPr>
              <a:spLocks noChangeShapeType="1"/>
            </p:cNvSpPr>
            <p:nvPr/>
          </p:nvSpPr>
          <p:spPr bwMode="auto">
            <a:xfrm>
              <a:off x="2188" y="1015"/>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53" name="Line 1598"/>
            <p:cNvSpPr>
              <a:spLocks noChangeShapeType="1"/>
            </p:cNvSpPr>
            <p:nvPr/>
          </p:nvSpPr>
          <p:spPr bwMode="auto">
            <a:xfrm flipV="1">
              <a:off x="2482" y="3743"/>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54" name="Line 1599"/>
            <p:cNvSpPr>
              <a:spLocks noChangeShapeType="1"/>
            </p:cNvSpPr>
            <p:nvPr/>
          </p:nvSpPr>
          <p:spPr bwMode="auto">
            <a:xfrm>
              <a:off x="2482" y="1015"/>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55" name="Line 1600"/>
            <p:cNvSpPr>
              <a:spLocks noChangeShapeType="1"/>
            </p:cNvSpPr>
            <p:nvPr/>
          </p:nvSpPr>
          <p:spPr bwMode="auto">
            <a:xfrm flipV="1">
              <a:off x="2777" y="3743"/>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56" name="Line 1601"/>
            <p:cNvSpPr>
              <a:spLocks noChangeShapeType="1"/>
            </p:cNvSpPr>
            <p:nvPr/>
          </p:nvSpPr>
          <p:spPr bwMode="auto">
            <a:xfrm>
              <a:off x="2777" y="1015"/>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57" name="Line 1602"/>
            <p:cNvSpPr>
              <a:spLocks noChangeShapeType="1"/>
            </p:cNvSpPr>
            <p:nvPr/>
          </p:nvSpPr>
          <p:spPr bwMode="auto">
            <a:xfrm flipV="1">
              <a:off x="3071" y="3743"/>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58" name="Line 1603"/>
            <p:cNvSpPr>
              <a:spLocks noChangeShapeType="1"/>
            </p:cNvSpPr>
            <p:nvPr/>
          </p:nvSpPr>
          <p:spPr bwMode="auto">
            <a:xfrm>
              <a:off x="3071" y="1015"/>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59" name="Line 1604"/>
            <p:cNvSpPr>
              <a:spLocks noChangeShapeType="1"/>
            </p:cNvSpPr>
            <p:nvPr/>
          </p:nvSpPr>
          <p:spPr bwMode="auto">
            <a:xfrm flipV="1">
              <a:off x="3366" y="3743"/>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60" name="Line 1605"/>
            <p:cNvSpPr>
              <a:spLocks noChangeShapeType="1"/>
            </p:cNvSpPr>
            <p:nvPr/>
          </p:nvSpPr>
          <p:spPr bwMode="auto">
            <a:xfrm>
              <a:off x="3366" y="1015"/>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61" name="Line 1606"/>
            <p:cNvSpPr>
              <a:spLocks noChangeShapeType="1"/>
            </p:cNvSpPr>
            <p:nvPr/>
          </p:nvSpPr>
          <p:spPr bwMode="auto">
            <a:xfrm flipV="1">
              <a:off x="3661" y="3743"/>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62" name="Line 1607"/>
            <p:cNvSpPr>
              <a:spLocks noChangeShapeType="1"/>
            </p:cNvSpPr>
            <p:nvPr/>
          </p:nvSpPr>
          <p:spPr bwMode="auto">
            <a:xfrm>
              <a:off x="3661" y="1015"/>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63" name="Line 1608"/>
            <p:cNvSpPr>
              <a:spLocks noChangeShapeType="1"/>
            </p:cNvSpPr>
            <p:nvPr/>
          </p:nvSpPr>
          <p:spPr bwMode="auto">
            <a:xfrm flipV="1">
              <a:off x="3954" y="3743"/>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64" name="Line 1609"/>
            <p:cNvSpPr>
              <a:spLocks noChangeShapeType="1"/>
            </p:cNvSpPr>
            <p:nvPr/>
          </p:nvSpPr>
          <p:spPr bwMode="auto">
            <a:xfrm>
              <a:off x="3954" y="1015"/>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65" name="Line 1610"/>
            <p:cNvSpPr>
              <a:spLocks noChangeShapeType="1"/>
            </p:cNvSpPr>
            <p:nvPr/>
          </p:nvSpPr>
          <p:spPr bwMode="auto">
            <a:xfrm flipV="1">
              <a:off x="4249" y="3743"/>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66" name="Line 1611"/>
            <p:cNvSpPr>
              <a:spLocks noChangeShapeType="1"/>
            </p:cNvSpPr>
            <p:nvPr/>
          </p:nvSpPr>
          <p:spPr bwMode="auto">
            <a:xfrm>
              <a:off x="4249" y="1015"/>
              <a:ext cx="0" cy="39"/>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67" name="Line 1612"/>
            <p:cNvSpPr>
              <a:spLocks noChangeShapeType="1"/>
            </p:cNvSpPr>
            <p:nvPr/>
          </p:nvSpPr>
          <p:spPr bwMode="auto">
            <a:xfrm flipV="1">
              <a:off x="569" y="3704"/>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68" name="Line 1613"/>
            <p:cNvSpPr>
              <a:spLocks noChangeShapeType="1"/>
            </p:cNvSpPr>
            <p:nvPr/>
          </p:nvSpPr>
          <p:spPr bwMode="auto">
            <a:xfrm>
              <a:off x="569" y="1015"/>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69" name="Line 1614"/>
            <p:cNvSpPr>
              <a:spLocks noChangeShapeType="1"/>
            </p:cNvSpPr>
            <p:nvPr/>
          </p:nvSpPr>
          <p:spPr bwMode="auto">
            <a:xfrm flipV="1">
              <a:off x="863" y="3704"/>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70" name="Line 1615"/>
            <p:cNvSpPr>
              <a:spLocks noChangeShapeType="1"/>
            </p:cNvSpPr>
            <p:nvPr/>
          </p:nvSpPr>
          <p:spPr bwMode="auto">
            <a:xfrm>
              <a:off x="863" y="1015"/>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71" name="Line 1616"/>
            <p:cNvSpPr>
              <a:spLocks noChangeShapeType="1"/>
            </p:cNvSpPr>
            <p:nvPr/>
          </p:nvSpPr>
          <p:spPr bwMode="auto">
            <a:xfrm flipV="1">
              <a:off x="1158" y="3704"/>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72" name="Line 1617"/>
            <p:cNvSpPr>
              <a:spLocks noChangeShapeType="1"/>
            </p:cNvSpPr>
            <p:nvPr/>
          </p:nvSpPr>
          <p:spPr bwMode="auto">
            <a:xfrm>
              <a:off x="1158" y="1015"/>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73" name="Line 1618"/>
            <p:cNvSpPr>
              <a:spLocks noChangeShapeType="1"/>
            </p:cNvSpPr>
            <p:nvPr/>
          </p:nvSpPr>
          <p:spPr bwMode="auto">
            <a:xfrm flipV="1">
              <a:off x="1452" y="3704"/>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74" name="Line 1619"/>
            <p:cNvSpPr>
              <a:spLocks noChangeShapeType="1"/>
            </p:cNvSpPr>
            <p:nvPr/>
          </p:nvSpPr>
          <p:spPr bwMode="auto">
            <a:xfrm>
              <a:off x="1452" y="1015"/>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75" name="Line 1620"/>
            <p:cNvSpPr>
              <a:spLocks noChangeShapeType="1"/>
            </p:cNvSpPr>
            <p:nvPr/>
          </p:nvSpPr>
          <p:spPr bwMode="auto">
            <a:xfrm flipV="1">
              <a:off x="1746" y="3704"/>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76" name="Line 1621"/>
            <p:cNvSpPr>
              <a:spLocks noChangeShapeType="1"/>
            </p:cNvSpPr>
            <p:nvPr/>
          </p:nvSpPr>
          <p:spPr bwMode="auto">
            <a:xfrm>
              <a:off x="1746" y="1015"/>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77" name="Line 1622"/>
            <p:cNvSpPr>
              <a:spLocks noChangeShapeType="1"/>
            </p:cNvSpPr>
            <p:nvPr/>
          </p:nvSpPr>
          <p:spPr bwMode="auto">
            <a:xfrm flipV="1">
              <a:off x="2041" y="3704"/>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78" name="Line 1623"/>
            <p:cNvSpPr>
              <a:spLocks noChangeShapeType="1"/>
            </p:cNvSpPr>
            <p:nvPr/>
          </p:nvSpPr>
          <p:spPr bwMode="auto">
            <a:xfrm>
              <a:off x="2041" y="1015"/>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79" name="Line 1624"/>
            <p:cNvSpPr>
              <a:spLocks noChangeShapeType="1"/>
            </p:cNvSpPr>
            <p:nvPr/>
          </p:nvSpPr>
          <p:spPr bwMode="auto">
            <a:xfrm flipV="1">
              <a:off x="2335" y="3704"/>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80" name="Line 1625"/>
            <p:cNvSpPr>
              <a:spLocks noChangeShapeType="1"/>
            </p:cNvSpPr>
            <p:nvPr/>
          </p:nvSpPr>
          <p:spPr bwMode="auto">
            <a:xfrm>
              <a:off x="2335" y="1015"/>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81" name="Line 1626"/>
            <p:cNvSpPr>
              <a:spLocks noChangeShapeType="1"/>
            </p:cNvSpPr>
            <p:nvPr/>
          </p:nvSpPr>
          <p:spPr bwMode="auto">
            <a:xfrm flipV="1">
              <a:off x="2630" y="3704"/>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82" name="Line 1627"/>
            <p:cNvSpPr>
              <a:spLocks noChangeShapeType="1"/>
            </p:cNvSpPr>
            <p:nvPr/>
          </p:nvSpPr>
          <p:spPr bwMode="auto">
            <a:xfrm>
              <a:off x="2630" y="1015"/>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83" name="Line 1628"/>
            <p:cNvSpPr>
              <a:spLocks noChangeShapeType="1"/>
            </p:cNvSpPr>
            <p:nvPr/>
          </p:nvSpPr>
          <p:spPr bwMode="auto">
            <a:xfrm flipV="1">
              <a:off x="2924" y="3704"/>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84" name="Line 1629"/>
            <p:cNvSpPr>
              <a:spLocks noChangeShapeType="1"/>
            </p:cNvSpPr>
            <p:nvPr/>
          </p:nvSpPr>
          <p:spPr bwMode="auto">
            <a:xfrm>
              <a:off x="2924" y="1015"/>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85" name="Line 1630"/>
            <p:cNvSpPr>
              <a:spLocks noChangeShapeType="1"/>
            </p:cNvSpPr>
            <p:nvPr/>
          </p:nvSpPr>
          <p:spPr bwMode="auto">
            <a:xfrm flipV="1">
              <a:off x="3219" y="3704"/>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86" name="Line 1631"/>
            <p:cNvSpPr>
              <a:spLocks noChangeShapeType="1"/>
            </p:cNvSpPr>
            <p:nvPr/>
          </p:nvSpPr>
          <p:spPr bwMode="auto">
            <a:xfrm>
              <a:off x="3219" y="1015"/>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87" name="Line 1632"/>
            <p:cNvSpPr>
              <a:spLocks noChangeShapeType="1"/>
            </p:cNvSpPr>
            <p:nvPr/>
          </p:nvSpPr>
          <p:spPr bwMode="auto">
            <a:xfrm flipV="1">
              <a:off x="3513" y="3704"/>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88" name="Line 1633"/>
            <p:cNvSpPr>
              <a:spLocks noChangeShapeType="1"/>
            </p:cNvSpPr>
            <p:nvPr/>
          </p:nvSpPr>
          <p:spPr bwMode="auto">
            <a:xfrm>
              <a:off x="3513" y="1015"/>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89" name="Line 1634"/>
            <p:cNvSpPr>
              <a:spLocks noChangeShapeType="1"/>
            </p:cNvSpPr>
            <p:nvPr/>
          </p:nvSpPr>
          <p:spPr bwMode="auto">
            <a:xfrm flipV="1">
              <a:off x="3807" y="3704"/>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90" name="Line 1635"/>
            <p:cNvSpPr>
              <a:spLocks noChangeShapeType="1"/>
            </p:cNvSpPr>
            <p:nvPr/>
          </p:nvSpPr>
          <p:spPr bwMode="auto">
            <a:xfrm>
              <a:off x="3807" y="1015"/>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91" name="Line 1636"/>
            <p:cNvSpPr>
              <a:spLocks noChangeShapeType="1"/>
            </p:cNvSpPr>
            <p:nvPr/>
          </p:nvSpPr>
          <p:spPr bwMode="auto">
            <a:xfrm flipV="1">
              <a:off x="4102" y="3704"/>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92" name="Line 1637"/>
            <p:cNvSpPr>
              <a:spLocks noChangeShapeType="1"/>
            </p:cNvSpPr>
            <p:nvPr/>
          </p:nvSpPr>
          <p:spPr bwMode="auto">
            <a:xfrm>
              <a:off x="4102" y="1015"/>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93" name="Line 1638"/>
            <p:cNvSpPr>
              <a:spLocks noChangeShapeType="1"/>
            </p:cNvSpPr>
            <p:nvPr/>
          </p:nvSpPr>
          <p:spPr bwMode="auto">
            <a:xfrm flipV="1">
              <a:off x="4396" y="3704"/>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94" name="Line 1639"/>
            <p:cNvSpPr>
              <a:spLocks noChangeShapeType="1"/>
            </p:cNvSpPr>
            <p:nvPr/>
          </p:nvSpPr>
          <p:spPr bwMode="auto">
            <a:xfrm>
              <a:off x="4396" y="1015"/>
              <a:ext cx="0" cy="78"/>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95" name="Line 1640"/>
            <p:cNvSpPr>
              <a:spLocks noChangeShapeType="1"/>
            </p:cNvSpPr>
            <p:nvPr/>
          </p:nvSpPr>
          <p:spPr bwMode="auto">
            <a:xfrm flipV="1">
              <a:off x="569" y="1015"/>
              <a:ext cx="0" cy="276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96" name="Line 1641"/>
            <p:cNvSpPr>
              <a:spLocks noChangeShapeType="1"/>
            </p:cNvSpPr>
            <p:nvPr/>
          </p:nvSpPr>
          <p:spPr bwMode="auto">
            <a:xfrm flipV="1">
              <a:off x="4396" y="1015"/>
              <a:ext cx="0" cy="276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97" name="Line 1642"/>
            <p:cNvSpPr>
              <a:spLocks noChangeShapeType="1"/>
            </p:cNvSpPr>
            <p:nvPr/>
          </p:nvSpPr>
          <p:spPr bwMode="auto">
            <a:xfrm>
              <a:off x="569" y="3737"/>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98" name="Line 1643"/>
            <p:cNvSpPr>
              <a:spLocks noChangeShapeType="1"/>
            </p:cNvSpPr>
            <p:nvPr/>
          </p:nvSpPr>
          <p:spPr bwMode="auto">
            <a:xfrm flipH="1">
              <a:off x="4343" y="3737"/>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99" name="Line 1644"/>
            <p:cNvSpPr>
              <a:spLocks noChangeShapeType="1"/>
            </p:cNvSpPr>
            <p:nvPr/>
          </p:nvSpPr>
          <p:spPr bwMode="auto">
            <a:xfrm>
              <a:off x="569" y="3690"/>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00" name="Line 1645"/>
            <p:cNvSpPr>
              <a:spLocks noChangeShapeType="1"/>
            </p:cNvSpPr>
            <p:nvPr/>
          </p:nvSpPr>
          <p:spPr bwMode="auto">
            <a:xfrm flipH="1">
              <a:off x="4343" y="3690"/>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01" name="Line 1646"/>
            <p:cNvSpPr>
              <a:spLocks noChangeShapeType="1"/>
            </p:cNvSpPr>
            <p:nvPr/>
          </p:nvSpPr>
          <p:spPr bwMode="auto">
            <a:xfrm>
              <a:off x="569" y="3644"/>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02" name="Line 1647"/>
            <p:cNvSpPr>
              <a:spLocks noChangeShapeType="1"/>
            </p:cNvSpPr>
            <p:nvPr/>
          </p:nvSpPr>
          <p:spPr bwMode="auto">
            <a:xfrm flipH="1">
              <a:off x="4343" y="3644"/>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03" name="Line 1648"/>
            <p:cNvSpPr>
              <a:spLocks noChangeShapeType="1"/>
            </p:cNvSpPr>
            <p:nvPr/>
          </p:nvSpPr>
          <p:spPr bwMode="auto">
            <a:xfrm>
              <a:off x="569" y="3598"/>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04" name="Line 1649"/>
            <p:cNvSpPr>
              <a:spLocks noChangeShapeType="1"/>
            </p:cNvSpPr>
            <p:nvPr/>
          </p:nvSpPr>
          <p:spPr bwMode="auto">
            <a:xfrm flipH="1">
              <a:off x="4343" y="3598"/>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05" name="Line 1650"/>
            <p:cNvSpPr>
              <a:spLocks noChangeShapeType="1"/>
            </p:cNvSpPr>
            <p:nvPr/>
          </p:nvSpPr>
          <p:spPr bwMode="auto">
            <a:xfrm>
              <a:off x="569" y="3505"/>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06" name="Line 1651"/>
            <p:cNvSpPr>
              <a:spLocks noChangeShapeType="1"/>
            </p:cNvSpPr>
            <p:nvPr/>
          </p:nvSpPr>
          <p:spPr bwMode="auto">
            <a:xfrm flipH="1">
              <a:off x="4343" y="3505"/>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07" name="Line 1652"/>
            <p:cNvSpPr>
              <a:spLocks noChangeShapeType="1"/>
            </p:cNvSpPr>
            <p:nvPr/>
          </p:nvSpPr>
          <p:spPr bwMode="auto">
            <a:xfrm>
              <a:off x="569" y="3460"/>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08" name="Line 1653"/>
            <p:cNvSpPr>
              <a:spLocks noChangeShapeType="1"/>
            </p:cNvSpPr>
            <p:nvPr/>
          </p:nvSpPr>
          <p:spPr bwMode="auto">
            <a:xfrm flipH="1">
              <a:off x="4343" y="3460"/>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09" name="Line 1654"/>
            <p:cNvSpPr>
              <a:spLocks noChangeShapeType="1"/>
            </p:cNvSpPr>
            <p:nvPr/>
          </p:nvSpPr>
          <p:spPr bwMode="auto">
            <a:xfrm>
              <a:off x="569" y="3413"/>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10" name="Line 1655"/>
            <p:cNvSpPr>
              <a:spLocks noChangeShapeType="1"/>
            </p:cNvSpPr>
            <p:nvPr/>
          </p:nvSpPr>
          <p:spPr bwMode="auto">
            <a:xfrm flipH="1">
              <a:off x="4343" y="3413"/>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11" name="Line 1656"/>
            <p:cNvSpPr>
              <a:spLocks noChangeShapeType="1"/>
            </p:cNvSpPr>
            <p:nvPr/>
          </p:nvSpPr>
          <p:spPr bwMode="auto">
            <a:xfrm>
              <a:off x="569" y="3367"/>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12" name="Line 1657"/>
            <p:cNvSpPr>
              <a:spLocks noChangeShapeType="1"/>
            </p:cNvSpPr>
            <p:nvPr/>
          </p:nvSpPr>
          <p:spPr bwMode="auto">
            <a:xfrm flipH="1">
              <a:off x="4343" y="3367"/>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13" name="Line 1658"/>
            <p:cNvSpPr>
              <a:spLocks noChangeShapeType="1"/>
            </p:cNvSpPr>
            <p:nvPr/>
          </p:nvSpPr>
          <p:spPr bwMode="auto">
            <a:xfrm>
              <a:off x="569" y="3275"/>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14" name="Line 1659"/>
            <p:cNvSpPr>
              <a:spLocks noChangeShapeType="1"/>
            </p:cNvSpPr>
            <p:nvPr/>
          </p:nvSpPr>
          <p:spPr bwMode="auto">
            <a:xfrm flipH="1">
              <a:off x="4343" y="3275"/>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15" name="Line 1660"/>
            <p:cNvSpPr>
              <a:spLocks noChangeShapeType="1"/>
            </p:cNvSpPr>
            <p:nvPr/>
          </p:nvSpPr>
          <p:spPr bwMode="auto">
            <a:xfrm>
              <a:off x="569" y="3229"/>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16" name="Line 1661"/>
            <p:cNvSpPr>
              <a:spLocks noChangeShapeType="1"/>
            </p:cNvSpPr>
            <p:nvPr/>
          </p:nvSpPr>
          <p:spPr bwMode="auto">
            <a:xfrm flipH="1">
              <a:off x="4343" y="3229"/>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17" name="Line 1662"/>
            <p:cNvSpPr>
              <a:spLocks noChangeShapeType="1"/>
            </p:cNvSpPr>
            <p:nvPr/>
          </p:nvSpPr>
          <p:spPr bwMode="auto">
            <a:xfrm>
              <a:off x="569" y="3183"/>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18" name="Line 1663"/>
            <p:cNvSpPr>
              <a:spLocks noChangeShapeType="1"/>
            </p:cNvSpPr>
            <p:nvPr/>
          </p:nvSpPr>
          <p:spPr bwMode="auto">
            <a:xfrm flipH="1">
              <a:off x="4343" y="3183"/>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19" name="Line 1664"/>
            <p:cNvSpPr>
              <a:spLocks noChangeShapeType="1"/>
            </p:cNvSpPr>
            <p:nvPr/>
          </p:nvSpPr>
          <p:spPr bwMode="auto">
            <a:xfrm>
              <a:off x="569" y="3136"/>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20" name="Line 1665"/>
            <p:cNvSpPr>
              <a:spLocks noChangeShapeType="1"/>
            </p:cNvSpPr>
            <p:nvPr/>
          </p:nvSpPr>
          <p:spPr bwMode="auto">
            <a:xfrm flipH="1">
              <a:off x="4343" y="3136"/>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21" name="Line 1666"/>
            <p:cNvSpPr>
              <a:spLocks noChangeShapeType="1"/>
            </p:cNvSpPr>
            <p:nvPr/>
          </p:nvSpPr>
          <p:spPr bwMode="auto">
            <a:xfrm>
              <a:off x="569" y="3044"/>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22" name="Line 1667"/>
            <p:cNvSpPr>
              <a:spLocks noChangeShapeType="1"/>
            </p:cNvSpPr>
            <p:nvPr/>
          </p:nvSpPr>
          <p:spPr bwMode="auto">
            <a:xfrm flipH="1">
              <a:off x="4343" y="3044"/>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23" name="Line 1668"/>
            <p:cNvSpPr>
              <a:spLocks noChangeShapeType="1"/>
            </p:cNvSpPr>
            <p:nvPr/>
          </p:nvSpPr>
          <p:spPr bwMode="auto">
            <a:xfrm>
              <a:off x="569" y="2998"/>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24" name="Line 1669"/>
            <p:cNvSpPr>
              <a:spLocks noChangeShapeType="1"/>
            </p:cNvSpPr>
            <p:nvPr/>
          </p:nvSpPr>
          <p:spPr bwMode="auto">
            <a:xfrm flipH="1">
              <a:off x="4343" y="2998"/>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25" name="Line 1670"/>
            <p:cNvSpPr>
              <a:spLocks noChangeShapeType="1"/>
            </p:cNvSpPr>
            <p:nvPr/>
          </p:nvSpPr>
          <p:spPr bwMode="auto">
            <a:xfrm>
              <a:off x="569" y="2952"/>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26" name="Line 1671"/>
            <p:cNvSpPr>
              <a:spLocks noChangeShapeType="1"/>
            </p:cNvSpPr>
            <p:nvPr/>
          </p:nvSpPr>
          <p:spPr bwMode="auto">
            <a:xfrm flipH="1">
              <a:off x="4343" y="2952"/>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27" name="Line 1672"/>
            <p:cNvSpPr>
              <a:spLocks noChangeShapeType="1"/>
            </p:cNvSpPr>
            <p:nvPr/>
          </p:nvSpPr>
          <p:spPr bwMode="auto">
            <a:xfrm>
              <a:off x="569" y="2906"/>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28" name="Line 1673"/>
            <p:cNvSpPr>
              <a:spLocks noChangeShapeType="1"/>
            </p:cNvSpPr>
            <p:nvPr/>
          </p:nvSpPr>
          <p:spPr bwMode="auto">
            <a:xfrm flipH="1">
              <a:off x="4343" y="2906"/>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29" name="Line 1674"/>
            <p:cNvSpPr>
              <a:spLocks noChangeShapeType="1"/>
            </p:cNvSpPr>
            <p:nvPr/>
          </p:nvSpPr>
          <p:spPr bwMode="auto">
            <a:xfrm>
              <a:off x="569" y="2814"/>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30" name="Line 1675"/>
            <p:cNvSpPr>
              <a:spLocks noChangeShapeType="1"/>
            </p:cNvSpPr>
            <p:nvPr/>
          </p:nvSpPr>
          <p:spPr bwMode="auto">
            <a:xfrm flipH="1">
              <a:off x="4343" y="2814"/>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31" name="Line 1676"/>
            <p:cNvSpPr>
              <a:spLocks noChangeShapeType="1"/>
            </p:cNvSpPr>
            <p:nvPr/>
          </p:nvSpPr>
          <p:spPr bwMode="auto">
            <a:xfrm>
              <a:off x="569" y="2768"/>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32" name="Line 1677"/>
            <p:cNvSpPr>
              <a:spLocks noChangeShapeType="1"/>
            </p:cNvSpPr>
            <p:nvPr/>
          </p:nvSpPr>
          <p:spPr bwMode="auto">
            <a:xfrm flipH="1">
              <a:off x="4343" y="2768"/>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33" name="Line 1678"/>
            <p:cNvSpPr>
              <a:spLocks noChangeShapeType="1"/>
            </p:cNvSpPr>
            <p:nvPr/>
          </p:nvSpPr>
          <p:spPr bwMode="auto">
            <a:xfrm>
              <a:off x="569" y="2721"/>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34" name="Line 1679"/>
            <p:cNvSpPr>
              <a:spLocks noChangeShapeType="1"/>
            </p:cNvSpPr>
            <p:nvPr/>
          </p:nvSpPr>
          <p:spPr bwMode="auto">
            <a:xfrm flipH="1">
              <a:off x="4343" y="2721"/>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4303" name="Group 1881"/>
          <p:cNvGrpSpPr>
            <a:grpSpLocks/>
          </p:cNvGrpSpPr>
          <p:nvPr/>
        </p:nvGrpSpPr>
        <p:grpSpPr bwMode="auto">
          <a:xfrm>
            <a:off x="866525" y="1539876"/>
            <a:ext cx="7659392" cy="4578350"/>
            <a:chOff x="569" y="970"/>
            <a:chExt cx="5071" cy="2884"/>
          </a:xfrm>
        </p:grpSpPr>
        <p:sp>
          <p:nvSpPr>
            <p:cNvPr id="4635" name="Line 1681"/>
            <p:cNvSpPr>
              <a:spLocks noChangeShapeType="1"/>
            </p:cNvSpPr>
            <p:nvPr/>
          </p:nvSpPr>
          <p:spPr bwMode="auto">
            <a:xfrm>
              <a:off x="569" y="2675"/>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6" name="Line 1682"/>
            <p:cNvSpPr>
              <a:spLocks noChangeShapeType="1"/>
            </p:cNvSpPr>
            <p:nvPr/>
          </p:nvSpPr>
          <p:spPr bwMode="auto">
            <a:xfrm flipH="1">
              <a:off x="4343" y="2675"/>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7" name="Line 1683"/>
            <p:cNvSpPr>
              <a:spLocks noChangeShapeType="1"/>
            </p:cNvSpPr>
            <p:nvPr/>
          </p:nvSpPr>
          <p:spPr bwMode="auto">
            <a:xfrm>
              <a:off x="569" y="2583"/>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8" name="Line 1684"/>
            <p:cNvSpPr>
              <a:spLocks noChangeShapeType="1"/>
            </p:cNvSpPr>
            <p:nvPr/>
          </p:nvSpPr>
          <p:spPr bwMode="auto">
            <a:xfrm flipH="1">
              <a:off x="4343" y="2583"/>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9" name="Line 1685"/>
            <p:cNvSpPr>
              <a:spLocks noChangeShapeType="1"/>
            </p:cNvSpPr>
            <p:nvPr/>
          </p:nvSpPr>
          <p:spPr bwMode="auto">
            <a:xfrm>
              <a:off x="569" y="2537"/>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0" name="Line 1686"/>
            <p:cNvSpPr>
              <a:spLocks noChangeShapeType="1"/>
            </p:cNvSpPr>
            <p:nvPr/>
          </p:nvSpPr>
          <p:spPr bwMode="auto">
            <a:xfrm flipH="1">
              <a:off x="4343" y="2537"/>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1" name="Line 1687"/>
            <p:cNvSpPr>
              <a:spLocks noChangeShapeType="1"/>
            </p:cNvSpPr>
            <p:nvPr/>
          </p:nvSpPr>
          <p:spPr bwMode="auto">
            <a:xfrm>
              <a:off x="569" y="2491"/>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2" name="Line 1688"/>
            <p:cNvSpPr>
              <a:spLocks noChangeShapeType="1"/>
            </p:cNvSpPr>
            <p:nvPr/>
          </p:nvSpPr>
          <p:spPr bwMode="auto">
            <a:xfrm flipH="1">
              <a:off x="4343" y="2491"/>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3" name="Line 1689"/>
            <p:cNvSpPr>
              <a:spLocks noChangeShapeType="1"/>
            </p:cNvSpPr>
            <p:nvPr/>
          </p:nvSpPr>
          <p:spPr bwMode="auto">
            <a:xfrm>
              <a:off x="569" y="2445"/>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4" name="Line 1690"/>
            <p:cNvSpPr>
              <a:spLocks noChangeShapeType="1"/>
            </p:cNvSpPr>
            <p:nvPr/>
          </p:nvSpPr>
          <p:spPr bwMode="auto">
            <a:xfrm flipH="1">
              <a:off x="4343" y="2445"/>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5" name="Line 1691"/>
            <p:cNvSpPr>
              <a:spLocks noChangeShapeType="1"/>
            </p:cNvSpPr>
            <p:nvPr/>
          </p:nvSpPr>
          <p:spPr bwMode="auto">
            <a:xfrm>
              <a:off x="569" y="2353"/>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6" name="Line 1692"/>
            <p:cNvSpPr>
              <a:spLocks noChangeShapeType="1"/>
            </p:cNvSpPr>
            <p:nvPr/>
          </p:nvSpPr>
          <p:spPr bwMode="auto">
            <a:xfrm flipH="1">
              <a:off x="4343" y="2353"/>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7" name="Line 1693"/>
            <p:cNvSpPr>
              <a:spLocks noChangeShapeType="1"/>
            </p:cNvSpPr>
            <p:nvPr/>
          </p:nvSpPr>
          <p:spPr bwMode="auto">
            <a:xfrm>
              <a:off x="569" y="2306"/>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8" name="Line 1694"/>
            <p:cNvSpPr>
              <a:spLocks noChangeShapeType="1"/>
            </p:cNvSpPr>
            <p:nvPr/>
          </p:nvSpPr>
          <p:spPr bwMode="auto">
            <a:xfrm flipH="1">
              <a:off x="4343" y="2306"/>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9" name="Line 1695"/>
            <p:cNvSpPr>
              <a:spLocks noChangeShapeType="1"/>
            </p:cNvSpPr>
            <p:nvPr/>
          </p:nvSpPr>
          <p:spPr bwMode="auto">
            <a:xfrm>
              <a:off x="569" y="2260"/>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0" name="Line 1696"/>
            <p:cNvSpPr>
              <a:spLocks noChangeShapeType="1"/>
            </p:cNvSpPr>
            <p:nvPr/>
          </p:nvSpPr>
          <p:spPr bwMode="auto">
            <a:xfrm flipH="1">
              <a:off x="4343" y="2260"/>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1" name="Line 1697"/>
            <p:cNvSpPr>
              <a:spLocks noChangeShapeType="1"/>
            </p:cNvSpPr>
            <p:nvPr/>
          </p:nvSpPr>
          <p:spPr bwMode="auto">
            <a:xfrm>
              <a:off x="569" y="2214"/>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2" name="Line 1698"/>
            <p:cNvSpPr>
              <a:spLocks noChangeShapeType="1"/>
            </p:cNvSpPr>
            <p:nvPr/>
          </p:nvSpPr>
          <p:spPr bwMode="auto">
            <a:xfrm flipH="1">
              <a:off x="4343" y="2214"/>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3" name="Line 1699"/>
            <p:cNvSpPr>
              <a:spLocks noChangeShapeType="1"/>
            </p:cNvSpPr>
            <p:nvPr/>
          </p:nvSpPr>
          <p:spPr bwMode="auto">
            <a:xfrm>
              <a:off x="569" y="2122"/>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4" name="Line 1700"/>
            <p:cNvSpPr>
              <a:spLocks noChangeShapeType="1"/>
            </p:cNvSpPr>
            <p:nvPr/>
          </p:nvSpPr>
          <p:spPr bwMode="auto">
            <a:xfrm flipH="1">
              <a:off x="4343" y="2122"/>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5" name="Line 1701"/>
            <p:cNvSpPr>
              <a:spLocks noChangeShapeType="1"/>
            </p:cNvSpPr>
            <p:nvPr/>
          </p:nvSpPr>
          <p:spPr bwMode="auto">
            <a:xfrm>
              <a:off x="569" y="2076"/>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6" name="Line 1702"/>
            <p:cNvSpPr>
              <a:spLocks noChangeShapeType="1"/>
            </p:cNvSpPr>
            <p:nvPr/>
          </p:nvSpPr>
          <p:spPr bwMode="auto">
            <a:xfrm flipH="1">
              <a:off x="4343" y="2076"/>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7" name="Line 1703"/>
            <p:cNvSpPr>
              <a:spLocks noChangeShapeType="1"/>
            </p:cNvSpPr>
            <p:nvPr/>
          </p:nvSpPr>
          <p:spPr bwMode="auto">
            <a:xfrm>
              <a:off x="569" y="2030"/>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8" name="Line 1704"/>
            <p:cNvSpPr>
              <a:spLocks noChangeShapeType="1"/>
            </p:cNvSpPr>
            <p:nvPr/>
          </p:nvSpPr>
          <p:spPr bwMode="auto">
            <a:xfrm flipH="1">
              <a:off x="4343" y="2030"/>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9" name="Line 1705"/>
            <p:cNvSpPr>
              <a:spLocks noChangeShapeType="1"/>
            </p:cNvSpPr>
            <p:nvPr/>
          </p:nvSpPr>
          <p:spPr bwMode="auto">
            <a:xfrm>
              <a:off x="569" y="1984"/>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0" name="Line 1706"/>
            <p:cNvSpPr>
              <a:spLocks noChangeShapeType="1"/>
            </p:cNvSpPr>
            <p:nvPr/>
          </p:nvSpPr>
          <p:spPr bwMode="auto">
            <a:xfrm flipH="1">
              <a:off x="4343" y="1984"/>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1" name="Line 1707"/>
            <p:cNvSpPr>
              <a:spLocks noChangeShapeType="1"/>
            </p:cNvSpPr>
            <p:nvPr/>
          </p:nvSpPr>
          <p:spPr bwMode="auto">
            <a:xfrm>
              <a:off x="569" y="1891"/>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2" name="Line 1708"/>
            <p:cNvSpPr>
              <a:spLocks noChangeShapeType="1"/>
            </p:cNvSpPr>
            <p:nvPr/>
          </p:nvSpPr>
          <p:spPr bwMode="auto">
            <a:xfrm flipH="1">
              <a:off x="4343" y="1891"/>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3" name="Line 1709"/>
            <p:cNvSpPr>
              <a:spLocks noChangeShapeType="1"/>
            </p:cNvSpPr>
            <p:nvPr/>
          </p:nvSpPr>
          <p:spPr bwMode="auto">
            <a:xfrm>
              <a:off x="569" y="1845"/>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4" name="Line 1710"/>
            <p:cNvSpPr>
              <a:spLocks noChangeShapeType="1"/>
            </p:cNvSpPr>
            <p:nvPr/>
          </p:nvSpPr>
          <p:spPr bwMode="auto">
            <a:xfrm flipH="1">
              <a:off x="4343" y="1845"/>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5" name="Line 1711"/>
            <p:cNvSpPr>
              <a:spLocks noChangeShapeType="1"/>
            </p:cNvSpPr>
            <p:nvPr/>
          </p:nvSpPr>
          <p:spPr bwMode="auto">
            <a:xfrm>
              <a:off x="569" y="1799"/>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6" name="Line 1712"/>
            <p:cNvSpPr>
              <a:spLocks noChangeShapeType="1"/>
            </p:cNvSpPr>
            <p:nvPr/>
          </p:nvSpPr>
          <p:spPr bwMode="auto">
            <a:xfrm flipH="1">
              <a:off x="4343" y="1799"/>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7" name="Line 1713"/>
            <p:cNvSpPr>
              <a:spLocks noChangeShapeType="1"/>
            </p:cNvSpPr>
            <p:nvPr/>
          </p:nvSpPr>
          <p:spPr bwMode="auto">
            <a:xfrm>
              <a:off x="569" y="1753"/>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8" name="Line 1714"/>
            <p:cNvSpPr>
              <a:spLocks noChangeShapeType="1"/>
            </p:cNvSpPr>
            <p:nvPr/>
          </p:nvSpPr>
          <p:spPr bwMode="auto">
            <a:xfrm flipH="1">
              <a:off x="4343" y="1753"/>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9" name="Line 1715"/>
            <p:cNvSpPr>
              <a:spLocks noChangeShapeType="1"/>
            </p:cNvSpPr>
            <p:nvPr/>
          </p:nvSpPr>
          <p:spPr bwMode="auto">
            <a:xfrm>
              <a:off x="569" y="1661"/>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0" name="Line 1716"/>
            <p:cNvSpPr>
              <a:spLocks noChangeShapeType="1"/>
            </p:cNvSpPr>
            <p:nvPr/>
          </p:nvSpPr>
          <p:spPr bwMode="auto">
            <a:xfrm flipH="1">
              <a:off x="4343" y="1661"/>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1" name="Line 1717"/>
            <p:cNvSpPr>
              <a:spLocks noChangeShapeType="1"/>
            </p:cNvSpPr>
            <p:nvPr/>
          </p:nvSpPr>
          <p:spPr bwMode="auto">
            <a:xfrm>
              <a:off x="569" y="1615"/>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2" name="Line 1718"/>
            <p:cNvSpPr>
              <a:spLocks noChangeShapeType="1"/>
            </p:cNvSpPr>
            <p:nvPr/>
          </p:nvSpPr>
          <p:spPr bwMode="auto">
            <a:xfrm flipH="1">
              <a:off x="4343" y="1615"/>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3" name="Line 1719"/>
            <p:cNvSpPr>
              <a:spLocks noChangeShapeType="1"/>
            </p:cNvSpPr>
            <p:nvPr/>
          </p:nvSpPr>
          <p:spPr bwMode="auto">
            <a:xfrm>
              <a:off x="569" y="1569"/>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4" name="Line 1720"/>
            <p:cNvSpPr>
              <a:spLocks noChangeShapeType="1"/>
            </p:cNvSpPr>
            <p:nvPr/>
          </p:nvSpPr>
          <p:spPr bwMode="auto">
            <a:xfrm flipH="1">
              <a:off x="4343" y="1569"/>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5" name="Line 1721"/>
            <p:cNvSpPr>
              <a:spLocks noChangeShapeType="1"/>
            </p:cNvSpPr>
            <p:nvPr/>
          </p:nvSpPr>
          <p:spPr bwMode="auto">
            <a:xfrm>
              <a:off x="569" y="1523"/>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6" name="Line 1722"/>
            <p:cNvSpPr>
              <a:spLocks noChangeShapeType="1"/>
            </p:cNvSpPr>
            <p:nvPr/>
          </p:nvSpPr>
          <p:spPr bwMode="auto">
            <a:xfrm flipH="1">
              <a:off x="4343" y="1523"/>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7" name="Line 1723"/>
            <p:cNvSpPr>
              <a:spLocks noChangeShapeType="1"/>
            </p:cNvSpPr>
            <p:nvPr/>
          </p:nvSpPr>
          <p:spPr bwMode="auto">
            <a:xfrm>
              <a:off x="569" y="1430"/>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8" name="Line 1724"/>
            <p:cNvSpPr>
              <a:spLocks noChangeShapeType="1"/>
            </p:cNvSpPr>
            <p:nvPr/>
          </p:nvSpPr>
          <p:spPr bwMode="auto">
            <a:xfrm flipH="1">
              <a:off x="4343" y="1430"/>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9" name="Line 1725"/>
            <p:cNvSpPr>
              <a:spLocks noChangeShapeType="1"/>
            </p:cNvSpPr>
            <p:nvPr/>
          </p:nvSpPr>
          <p:spPr bwMode="auto">
            <a:xfrm>
              <a:off x="569" y="1384"/>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0" name="Line 1726"/>
            <p:cNvSpPr>
              <a:spLocks noChangeShapeType="1"/>
            </p:cNvSpPr>
            <p:nvPr/>
          </p:nvSpPr>
          <p:spPr bwMode="auto">
            <a:xfrm flipH="1">
              <a:off x="4343" y="1384"/>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1" name="Line 1727"/>
            <p:cNvSpPr>
              <a:spLocks noChangeShapeType="1"/>
            </p:cNvSpPr>
            <p:nvPr/>
          </p:nvSpPr>
          <p:spPr bwMode="auto">
            <a:xfrm>
              <a:off x="569" y="1338"/>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2" name="Line 1728"/>
            <p:cNvSpPr>
              <a:spLocks noChangeShapeType="1"/>
            </p:cNvSpPr>
            <p:nvPr/>
          </p:nvSpPr>
          <p:spPr bwMode="auto">
            <a:xfrm flipH="1">
              <a:off x="4343" y="1338"/>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3" name="Line 1729"/>
            <p:cNvSpPr>
              <a:spLocks noChangeShapeType="1"/>
            </p:cNvSpPr>
            <p:nvPr/>
          </p:nvSpPr>
          <p:spPr bwMode="auto">
            <a:xfrm>
              <a:off x="569" y="1292"/>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4" name="Line 1730"/>
            <p:cNvSpPr>
              <a:spLocks noChangeShapeType="1"/>
            </p:cNvSpPr>
            <p:nvPr/>
          </p:nvSpPr>
          <p:spPr bwMode="auto">
            <a:xfrm flipH="1">
              <a:off x="4343" y="1292"/>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5" name="Line 1731"/>
            <p:cNvSpPr>
              <a:spLocks noChangeShapeType="1"/>
            </p:cNvSpPr>
            <p:nvPr/>
          </p:nvSpPr>
          <p:spPr bwMode="auto">
            <a:xfrm>
              <a:off x="569" y="1199"/>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6" name="Line 1732"/>
            <p:cNvSpPr>
              <a:spLocks noChangeShapeType="1"/>
            </p:cNvSpPr>
            <p:nvPr/>
          </p:nvSpPr>
          <p:spPr bwMode="auto">
            <a:xfrm flipH="1">
              <a:off x="4343" y="1199"/>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7" name="Line 1733"/>
            <p:cNvSpPr>
              <a:spLocks noChangeShapeType="1"/>
            </p:cNvSpPr>
            <p:nvPr/>
          </p:nvSpPr>
          <p:spPr bwMode="auto">
            <a:xfrm>
              <a:off x="569" y="1154"/>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8" name="Line 1734"/>
            <p:cNvSpPr>
              <a:spLocks noChangeShapeType="1"/>
            </p:cNvSpPr>
            <p:nvPr/>
          </p:nvSpPr>
          <p:spPr bwMode="auto">
            <a:xfrm flipH="1">
              <a:off x="4343" y="1154"/>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9" name="Line 1735"/>
            <p:cNvSpPr>
              <a:spLocks noChangeShapeType="1"/>
            </p:cNvSpPr>
            <p:nvPr/>
          </p:nvSpPr>
          <p:spPr bwMode="auto">
            <a:xfrm>
              <a:off x="569" y="1108"/>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0" name="Line 1736"/>
            <p:cNvSpPr>
              <a:spLocks noChangeShapeType="1"/>
            </p:cNvSpPr>
            <p:nvPr/>
          </p:nvSpPr>
          <p:spPr bwMode="auto">
            <a:xfrm flipH="1">
              <a:off x="4343" y="1108"/>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1" name="Line 1737"/>
            <p:cNvSpPr>
              <a:spLocks noChangeShapeType="1"/>
            </p:cNvSpPr>
            <p:nvPr/>
          </p:nvSpPr>
          <p:spPr bwMode="auto">
            <a:xfrm>
              <a:off x="569" y="1061"/>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2" name="Line 1738"/>
            <p:cNvSpPr>
              <a:spLocks noChangeShapeType="1"/>
            </p:cNvSpPr>
            <p:nvPr/>
          </p:nvSpPr>
          <p:spPr bwMode="auto">
            <a:xfrm flipH="1">
              <a:off x="4343" y="1061"/>
              <a:ext cx="53"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3" name="Line 1739"/>
            <p:cNvSpPr>
              <a:spLocks noChangeShapeType="1"/>
            </p:cNvSpPr>
            <p:nvPr/>
          </p:nvSpPr>
          <p:spPr bwMode="auto">
            <a:xfrm>
              <a:off x="569" y="3782"/>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4" name="Line 1740"/>
            <p:cNvSpPr>
              <a:spLocks noChangeShapeType="1"/>
            </p:cNvSpPr>
            <p:nvPr/>
          </p:nvSpPr>
          <p:spPr bwMode="auto">
            <a:xfrm flipH="1">
              <a:off x="4290" y="3782"/>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5" name="Line 1741"/>
            <p:cNvSpPr>
              <a:spLocks noChangeShapeType="1"/>
            </p:cNvSpPr>
            <p:nvPr/>
          </p:nvSpPr>
          <p:spPr bwMode="auto">
            <a:xfrm>
              <a:off x="569" y="3551"/>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6" name="Line 1742"/>
            <p:cNvSpPr>
              <a:spLocks noChangeShapeType="1"/>
            </p:cNvSpPr>
            <p:nvPr/>
          </p:nvSpPr>
          <p:spPr bwMode="auto">
            <a:xfrm flipH="1">
              <a:off x="4290" y="3551"/>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7" name="Line 1743"/>
            <p:cNvSpPr>
              <a:spLocks noChangeShapeType="1"/>
            </p:cNvSpPr>
            <p:nvPr/>
          </p:nvSpPr>
          <p:spPr bwMode="auto">
            <a:xfrm>
              <a:off x="569" y="3322"/>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8" name="Line 1744"/>
            <p:cNvSpPr>
              <a:spLocks noChangeShapeType="1"/>
            </p:cNvSpPr>
            <p:nvPr/>
          </p:nvSpPr>
          <p:spPr bwMode="auto">
            <a:xfrm flipH="1">
              <a:off x="4290" y="3322"/>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9" name="Line 1745"/>
            <p:cNvSpPr>
              <a:spLocks noChangeShapeType="1"/>
            </p:cNvSpPr>
            <p:nvPr/>
          </p:nvSpPr>
          <p:spPr bwMode="auto">
            <a:xfrm>
              <a:off x="569" y="3090"/>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0" name="Line 1746"/>
            <p:cNvSpPr>
              <a:spLocks noChangeShapeType="1"/>
            </p:cNvSpPr>
            <p:nvPr/>
          </p:nvSpPr>
          <p:spPr bwMode="auto">
            <a:xfrm flipH="1">
              <a:off x="4290" y="3090"/>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1" name="Line 1747"/>
            <p:cNvSpPr>
              <a:spLocks noChangeShapeType="1"/>
            </p:cNvSpPr>
            <p:nvPr/>
          </p:nvSpPr>
          <p:spPr bwMode="auto">
            <a:xfrm>
              <a:off x="569" y="2860"/>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2" name="Line 1748"/>
            <p:cNvSpPr>
              <a:spLocks noChangeShapeType="1"/>
            </p:cNvSpPr>
            <p:nvPr/>
          </p:nvSpPr>
          <p:spPr bwMode="auto">
            <a:xfrm flipH="1">
              <a:off x="4290" y="2860"/>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3" name="Line 1749"/>
            <p:cNvSpPr>
              <a:spLocks noChangeShapeType="1"/>
            </p:cNvSpPr>
            <p:nvPr/>
          </p:nvSpPr>
          <p:spPr bwMode="auto">
            <a:xfrm>
              <a:off x="569" y="2629"/>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4" name="Line 1750"/>
            <p:cNvSpPr>
              <a:spLocks noChangeShapeType="1"/>
            </p:cNvSpPr>
            <p:nvPr/>
          </p:nvSpPr>
          <p:spPr bwMode="auto">
            <a:xfrm flipH="1">
              <a:off x="4290" y="2629"/>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5" name="Line 1751"/>
            <p:cNvSpPr>
              <a:spLocks noChangeShapeType="1"/>
            </p:cNvSpPr>
            <p:nvPr/>
          </p:nvSpPr>
          <p:spPr bwMode="auto">
            <a:xfrm>
              <a:off x="569" y="2399"/>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6" name="Line 1752"/>
            <p:cNvSpPr>
              <a:spLocks noChangeShapeType="1"/>
            </p:cNvSpPr>
            <p:nvPr/>
          </p:nvSpPr>
          <p:spPr bwMode="auto">
            <a:xfrm flipH="1">
              <a:off x="4290" y="2399"/>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7" name="Line 1753"/>
            <p:cNvSpPr>
              <a:spLocks noChangeShapeType="1"/>
            </p:cNvSpPr>
            <p:nvPr/>
          </p:nvSpPr>
          <p:spPr bwMode="auto">
            <a:xfrm>
              <a:off x="569" y="2168"/>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8" name="Line 1754"/>
            <p:cNvSpPr>
              <a:spLocks noChangeShapeType="1"/>
            </p:cNvSpPr>
            <p:nvPr/>
          </p:nvSpPr>
          <p:spPr bwMode="auto">
            <a:xfrm flipH="1">
              <a:off x="4290" y="2168"/>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9" name="Line 1755"/>
            <p:cNvSpPr>
              <a:spLocks noChangeShapeType="1"/>
            </p:cNvSpPr>
            <p:nvPr/>
          </p:nvSpPr>
          <p:spPr bwMode="auto">
            <a:xfrm>
              <a:off x="569" y="1938"/>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0" name="Line 1756"/>
            <p:cNvSpPr>
              <a:spLocks noChangeShapeType="1"/>
            </p:cNvSpPr>
            <p:nvPr/>
          </p:nvSpPr>
          <p:spPr bwMode="auto">
            <a:xfrm flipH="1">
              <a:off x="4290" y="1938"/>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1" name="Line 1757"/>
            <p:cNvSpPr>
              <a:spLocks noChangeShapeType="1"/>
            </p:cNvSpPr>
            <p:nvPr/>
          </p:nvSpPr>
          <p:spPr bwMode="auto">
            <a:xfrm>
              <a:off x="569" y="1707"/>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2" name="Line 1758"/>
            <p:cNvSpPr>
              <a:spLocks noChangeShapeType="1"/>
            </p:cNvSpPr>
            <p:nvPr/>
          </p:nvSpPr>
          <p:spPr bwMode="auto">
            <a:xfrm flipH="1">
              <a:off x="4290" y="1707"/>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3" name="Line 1759"/>
            <p:cNvSpPr>
              <a:spLocks noChangeShapeType="1"/>
            </p:cNvSpPr>
            <p:nvPr/>
          </p:nvSpPr>
          <p:spPr bwMode="auto">
            <a:xfrm>
              <a:off x="569" y="1476"/>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4" name="Line 1760"/>
            <p:cNvSpPr>
              <a:spLocks noChangeShapeType="1"/>
            </p:cNvSpPr>
            <p:nvPr/>
          </p:nvSpPr>
          <p:spPr bwMode="auto">
            <a:xfrm flipH="1">
              <a:off x="4290" y="1476"/>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5" name="Line 1761"/>
            <p:cNvSpPr>
              <a:spLocks noChangeShapeType="1"/>
            </p:cNvSpPr>
            <p:nvPr/>
          </p:nvSpPr>
          <p:spPr bwMode="auto">
            <a:xfrm>
              <a:off x="569" y="1246"/>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6" name="Line 1762"/>
            <p:cNvSpPr>
              <a:spLocks noChangeShapeType="1"/>
            </p:cNvSpPr>
            <p:nvPr/>
          </p:nvSpPr>
          <p:spPr bwMode="auto">
            <a:xfrm flipH="1">
              <a:off x="4290" y="1246"/>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7" name="Line 1763"/>
            <p:cNvSpPr>
              <a:spLocks noChangeShapeType="1"/>
            </p:cNvSpPr>
            <p:nvPr/>
          </p:nvSpPr>
          <p:spPr bwMode="auto">
            <a:xfrm>
              <a:off x="569" y="1015"/>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8" name="Line 1764"/>
            <p:cNvSpPr>
              <a:spLocks noChangeShapeType="1"/>
            </p:cNvSpPr>
            <p:nvPr/>
          </p:nvSpPr>
          <p:spPr bwMode="auto">
            <a:xfrm flipH="1">
              <a:off x="4290" y="1015"/>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9" name="Line 1765"/>
            <p:cNvSpPr>
              <a:spLocks noChangeShapeType="1"/>
            </p:cNvSpPr>
            <p:nvPr/>
          </p:nvSpPr>
          <p:spPr bwMode="auto">
            <a:xfrm flipV="1">
              <a:off x="5191" y="1015"/>
              <a:ext cx="0" cy="276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0" name="Line 1766"/>
            <p:cNvSpPr>
              <a:spLocks noChangeShapeType="1"/>
            </p:cNvSpPr>
            <p:nvPr/>
          </p:nvSpPr>
          <p:spPr bwMode="auto">
            <a:xfrm flipH="1">
              <a:off x="5139" y="3737"/>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1" name="Line 1767"/>
            <p:cNvSpPr>
              <a:spLocks noChangeShapeType="1"/>
            </p:cNvSpPr>
            <p:nvPr/>
          </p:nvSpPr>
          <p:spPr bwMode="auto">
            <a:xfrm flipH="1">
              <a:off x="5139" y="3690"/>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2" name="Line 1768"/>
            <p:cNvSpPr>
              <a:spLocks noChangeShapeType="1"/>
            </p:cNvSpPr>
            <p:nvPr/>
          </p:nvSpPr>
          <p:spPr bwMode="auto">
            <a:xfrm flipH="1">
              <a:off x="5139" y="3644"/>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3" name="Line 1769"/>
            <p:cNvSpPr>
              <a:spLocks noChangeShapeType="1"/>
            </p:cNvSpPr>
            <p:nvPr/>
          </p:nvSpPr>
          <p:spPr bwMode="auto">
            <a:xfrm flipH="1">
              <a:off x="5139" y="3598"/>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4" name="Line 1770"/>
            <p:cNvSpPr>
              <a:spLocks noChangeShapeType="1"/>
            </p:cNvSpPr>
            <p:nvPr/>
          </p:nvSpPr>
          <p:spPr bwMode="auto">
            <a:xfrm flipH="1">
              <a:off x="5139" y="3505"/>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5" name="Line 1771"/>
            <p:cNvSpPr>
              <a:spLocks noChangeShapeType="1"/>
            </p:cNvSpPr>
            <p:nvPr/>
          </p:nvSpPr>
          <p:spPr bwMode="auto">
            <a:xfrm flipH="1">
              <a:off x="5139" y="3460"/>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6" name="Line 1772"/>
            <p:cNvSpPr>
              <a:spLocks noChangeShapeType="1"/>
            </p:cNvSpPr>
            <p:nvPr/>
          </p:nvSpPr>
          <p:spPr bwMode="auto">
            <a:xfrm flipH="1">
              <a:off x="5139" y="3413"/>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7" name="Line 1773"/>
            <p:cNvSpPr>
              <a:spLocks noChangeShapeType="1"/>
            </p:cNvSpPr>
            <p:nvPr/>
          </p:nvSpPr>
          <p:spPr bwMode="auto">
            <a:xfrm flipH="1">
              <a:off x="5139" y="3367"/>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8" name="Line 1774"/>
            <p:cNvSpPr>
              <a:spLocks noChangeShapeType="1"/>
            </p:cNvSpPr>
            <p:nvPr/>
          </p:nvSpPr>
          <p:spPr bwMode="auto">
            <a:xfrm flipH="1">
              <a:off x="5139" y="3275"/>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9" name="Line 1775"/>
            <p:cNvSpPr>
              <a:spLocks noChangeShapeType="1"/>
            </p:cNvSpPr>
            <p:nvPr/>
          </p:nvSpPr>
          <p:spPr bwMode="auto">
            <a:xfrm flipH="1">
              <a:off x="5139" y="3229"/>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0" name="Line 1776"/>
            <p:cNvSpPr>
              <a:spLocks noChangeShapeType="1"/>
            </p:cNvSpPr>
            <p:nvPr/>
          </p:nvSpPr>
          <p:spPr bwMode="auto">
            <a:xfrm flipH="1">
              <a:off x="5139" y="3183"/>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1" name="Line 1777"/>
            <p:cNvSpPr>
              <a:spLocks noChangeShapeType="1"/>
            </p:cNvSpPr>
            <p:nvPr/>
          </p:nvSpPr>
          <p:spPr bwMode="auto">
            <a:xfrm flipH="1">
              <a:off x="5139" y="3136"/>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2" name="Line 1778"/>
            <p:cNvSpPr>
              <a:spLocks noChangeShapeType="1"/>
            </p:cNvSpPr>
            <p:nvPr/>
          </p:nvSpPr>
          <p:spPr bwMode="auto">
            <a:xfrm flipH="1">
              <a:off x="5139" y="3044"/>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3" name="Line 1779"/>
            <p:cNvSpPr>
              <a:spLocks noChangeShapeType="1"/>
            </p:cNvSpPr>
            <p:nvPr/>
          </p:nvSpPr>
          <p:spPr bwMode="auto">
            <a:xfrm flipH="1">
              <a:off x="5139" y="2998"/>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4" name="Line 1780"/>
            <p:cNvSpPr>
              <a:spLocks noChangeShapeType="1"/>
            </p:cNvSpPr>
            <p:nvPr/>
          </p:nvSpPr>
          <p:spPr bwMode="auto">
            <a:xfrm flipH="1">
              <a:off x="5139" y="2952"/>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5" name="Line 1781"/>
            <p:cNvSpPr>
              <a:spLocks noChangeShapeType="1"/>
            </p:cNvSpPr>
            <p:nvPr/>
          </p:nvSpPr>
          <p:spPr bwMode="auto">
            <a:xfrm flipH="1">
              <a:off x="5139" y="2906"/>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6" name="Line 1782"/>
            <p:cNvSpPr>
              <a:spLocks noChangeShapeType="1"/>
            </p:cNvSpPr>
            <p:nvPr/>
          </p:nvSpPr>
          <p:spPr bwMode="auto">
            <a:xfrm flipH="1">
              <a:off x="5139" y="2814"/>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7" name="Line 1783"/>
            <p:cNvSpPr>
              <a:spLocks noChangeShapeType="1"/>
            </p:cNvSpPr>
            <p:nvPr/>
          </p:nvSpPr>
          <p:spPr bwMode="auto">
            <a:xfrm flipH="1">
              <a:off x="5139" y="2768"/>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8" name="Line 1784"/>
            <p:cNvSpPr>
              <a:spLocks noChangeShapeType="1"/>
            </p:cNvSpPr>
            <p:nvPr/>
          </p:nvSpPr>
          <p:spPr bwMode="auto">
            <a:xfrm flipH="1">
              <a:off x="5139" y="2721"/>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9" name="Line 1785"/>
            <p:cNvSpPr>
              <a:spLocks noChangeShapeType="1"/>
            </p:cNvSpPr>
            <p:nvPr/>
          </p:nvSpPr>
          <p:spPr bwMode="auto">
            <a:xfrm flipH="1">
              <a:off x="5139" y="2675"/>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0" name="Line 1786"/>
            <p:cNvSpPr>
              <a:spLocks noChangeShapeType="1"/>
            </p:cNvSpPr>
            <p:nvPr/>
          </p:nvSpPr>
          <p:spPr bwMode="auto">
            <a:xfrm flipH="1">
              <a:off x="5139" y="2583"/>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1" name="Line 1787"/>
            <p:cNvSpPr>
              <a:spLocks noChangeShapeType="1"/>
            </p:cNvSpPr>
            <p:nvPr/>
          </p:nvSpPr>
          <p:spPr bwMode="auto">
            <a:xfrm flipH="1">
              <a:off x="5139" y="2537"/>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2" name="Line 1788"/>
            <p:cNvSpPr>
              <a:spLocks noChangeShapeType="1"/>
            </p:cNvSpPr>
            <p:nvPr/>
          </p:nvSpPr>
          <p:spPr bwMode="auto">
            <a:xfrm flipH="1">
              <a:off x="5139" y="2491"/>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3" name="Line 1789"/>
            <p:cNvSpPr>
              <a:spLocks noChangeShapeType="1"/>
            </p:cNvSpPr>
            <p:nvPr/>
          </p:nvSpPr>
          <p:spPr bwMode="auto">
            <a:xfrm flipH="1">
              <a:off x="5139" y="2445"/>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4" name="Line 1790"/>
            <p:cNvSpPr>
              <a:spLocks noChangeShapeType="1"/>
            </p:cNvSpPr>
            <p:nvPr/>
          </p:nvSpPr>
          <p:spPr bwMode="auto">
            <a:xfrm flipH="1">
              <a:off x="5139" y="2353"/>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5" name="Line 1791"/>
            <p:cNvSpPr>
              <a:spLocks noChangeShapeType="1"/>
            </p:cNvSpPr>
            <p:nvPr/>
          </p:nvSpPr>
          <p:spPr bwMode="auto">
            <a:xfrm flipH="1">
              <a:off x="5139" y="2306"/>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6" name="Line 1792"/>
            <p:cNvSpPr>
              <a:spLocks noChangeShapeType="1"/>
            </p:cNvSpPr>
            <p:nvPr/>
          </p:nvSpPr>
          <p:spPr bwMode="auto">
            <a:xfrm flipH="1">
              <a:off x="5139" y="2260"/>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7" name="Line 1793"/>
            <p:cNvSpPr>
              <a:spLocks noChangeShapeType="1"/>
            </p:cNvSpPr>
            <p:nvPr/>
          </p:nvSpPr>
          <p:spPr bwMode="auto">
            <a:xfrm flipH="1">
              <a:off x="5139" y="2214"/>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8" name="Line 1794"/>
            <p:cNvSpPr>
              <a:spLocks noChangeShapeType="1"/>
            </p:cNvSpPr>
            <p:nvPr/>
          </p:nvSpPr>
          <p:spPr bwMode="auto">
            <a:xfrm flipH="1">
              <a:off x="5139" y="2122"/>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9" name="Line 1795"/>
            <p:cNvSpPr>
              <a:spLocks noChangeShapeType="1"/>
            </p:cNvSpPr>
            <p:nvPr/>
          </p:nvSpPr>
          <p:spPr bwMode="auto">
            <a:xfrm flipH="1">
              <a:off x="5139" y="2076"/>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0" name="Line 1796"/>
            <p:cNvSpPr>
              <a:spLocks noChangeShapeType="1"/>
            </p:cNvSpPr>
            <p:nvPr/>
          </p:nvSpPr>
          <p:spPr bwMode="auto">
            <a:xfrm flipH="1">
              <a:off x="5139" y="2030"/>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1" name="Line 1797"/>
            <p:cNvSpPr>
              <a:spLocks noChangeShapeType="1"/>
            </p:cNvSpPr>
            <p:nvPr/>
          </p:nvSpPr>
          <p:spPr bwMode="auto">
            <a:xfrm flipH="1">
              <a:off x="5139" y="1984"/>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2" name="Line 1798"/>
            <p:cNvSpPr>
              <a:spLocks noChangeShapeType="1"/>
            </p:cNvSpPr>
            <p:nvPr/>
          </p:nvSpPr>
          <p:spPr bwMode="auto">
            <a:xfrm flipH="1">
              <a:off x="5139" y="1891"/>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3" name="Line 1799"/>
            <p:cNvSpPr>
              <a:spLocks noChangeShapeType="1"/>
            </p:cNvSpPr>
            <p:nvPr/>
          </p:nvSpPr>
          <p:spPr bwMode="auto">
            <a:xfrm flipH="1">
              <a:off x="5139" y="1845"/>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4" name="Line 1800"/>
            <p:cNvSpPr>
              <a:spLocks noChangeShapeType="1"/>
            </p:cNvSpPr>
            <p:nvPr/>
          </p:nvSpPr>
          <p:spPr bwMode="auto">
            <a:xfrm flipH="1">
              <a:off x="5139" y="1799"/>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5" name="Line 1801"/>
            <p:cNvSpPr>
              <a:spLocks noChangeShapeType="1"/>
            </p:cNvSpPr>
            <p:nvPr/>
          </p:nvSpPr>
          <p:spPr bwMode="auto">
            <a:xfrm flipH="1">
              <a:off x="5139" y="1753"/>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6" name="Line 1802"/>
            <p:cNvSpPr>
              <a:spLocks noChangeShapeType="1"/>
            </p:cNvSpPr>
            <p:nvPr/>
          </p:nvSpPr>
          <p:spPr bwMode="auto">
            <a:xfrm flipH="1">
              <a:off x="5139" y="1661"/>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7" name="Line 1803"/>
            <p:cNvSpPr>
              <a:spLocks noChangeShapeType="1"/>
            </p:cNvSpPr>
            <p:nvPr/>
          </p:nvSpPr>
          <p:spPr bwMode="auto">
            <a:xfrm flipH="1">
              <a:off x="5139" y="1615"/>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8" name="Line 1804"/>
            <p:cNvSpPr>
              <a:spLocks noChangeShapeType="1"/>
            </p:cNvSpPr>
            <p:nvPr/>
          </p:nvSpPr>
          <p:spPr bwMode="auto">
            <a:xfrm flipH="1">
              <a:off x="5139" y="1569"/>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9" name="Line 1805"/>
            <p:cNvSpPr>
              <a:spLocks noChangeShapeType="1"/>
            </p:cNvSpPr>
            <p:nvPr/>
          </p:nvSpPr>
          <p:spPr bwMode="auto">
            <a:xfrm flipH="1">
              <a:off x="5139" y="1523"/>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0" name="Line 1806"/>
            <p:cNvSpPr>
              <a:spLocks noChangeShapeType="1"/>
            </p:cNvSpPr>
            <p:nvPr/>
          </p:nvSpPr>
          <p:spPr bwMode="auto">
            <a:xfrm flipH="1">
              <a:off x="5139" y="1430"/>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1" name="Line 1807"/>
            <p:cNvSpPr>
              <a:spLocks noChangeShapeType="1"/>
            </p:cNvSpPr>
            <p:nvPr/>
          </p:nvSpPr>
          <p:spPr bwMode="auto">
            <a:xfrm flipH="1">
              <a:off x="5139" y="1384"/>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2" name="Line 1808"/>
            <p:cNvSpPr>
              <a:spLocks noChangeShapeType="1"/>
            </p:cNvSpPr>
            <p:nvPr/>
          </p:nvSpPr>
          <p:spPr bwMode="auto">
            <a:xfrm flipH="1">
              <a:off x="5139" y="1338"/>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3" name="Line 1809"/>
            <p:cNvSpPr>
              <a:spLocks noChangeShapeType="1"/>
            </p:cNvSpPr>
            <p:nvPr/>
          </p:nvSpPr>
          <p:spPr bwMode="auto">
            <a:xfrm flipH="1">
              <a:off x="5139" y="1292"/>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4" name="Line 1810"/>
            <p:cNvSpPr>
              <a:spLocks noChangeShapeType="1"/>
            </p:cNvSpPr>
            <p:nvPr/>
          </p:nvSpPr>
          <p:spPr bwMode="auto">
            <a:xfrm flipH="1">
              <a:off x="5139" y="1199"/>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5" name="Line 1811"/>
            <p:cNvSpPr>
              <a:spLocks noChangeShapeType="1"/>
            </p:cNvSpPr>
            <p:nvPr/>
          </p:nvSpPr>
          <p:spPr bwMode="auto">
            <a:xfrm flipH="1">
              <a:off x="5139" y="1154"/>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6" name="Line 1812"/>
            <p:cNvSpPr>
              <a:spLocks noChangeShapeType="1"/>
            </p:cNvSpPr>
            <p:nvPr/>
          </p:nvSpPr>
          <p:spPr bwMode="auto">
            <a:xfrm flipH="1">
              <a:off x="5139" y="1108"/>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7" name="Line 1813"/>
            <p:cNvSpPr>
              <a:spLocks noChangeShapeType="1"/>
            </p:cNvSpPr>
            <p:nvPr/>
          </p:nvSpPr>
          <p:spPr bwMode="auto">
            <a:xfrm flipH="1">
              <a:off x="5139" y="1061"/>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8" name="Line 1814"/>
            <p:cNvSpPr>
              <a:spLocks noChangeShapeType="1"/>
            </p:cNvSpPr>
            <p:nvPr/>
          </p:nvSpPr>
          <p:spPr bwMode="auto">
            <a:xfrm flipH="1">
              <a:off x="5085" y="3782"/>
              <a:ext cx="1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9" name="Line 1815"/>
            <p:cNvSpPr>
              <a:spLocks noChangeShapeType="1"/>
            </p:cNvSpPr>
            <p:nvPr/>
          </p:nvSpPr>
          <p:spPr bwMode="auto">
            <a:xfrm flipH="1">
              <a:off x="5085" y="3551"/>
              <a:ext cx="1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0" name="Line 1816"/>
            <p:cNvSpPr>
              <a:spLocks noChangeShapeType="1"/>
            </p:cNvSpPr>
            <p:nvPr/>
          </p:nvSpPr>
          <p:spPr bwMode="auto">
            <a:xfrm flipH="1">
              <a:off x="5085" y="3322"/>
              <a:ext cx="1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1" name="Line 1817"/>
            <p:cNvSpPr>
              <a:spLocks noChangeShapeType="1"/>
            </p:cNvSpPr>
            <p:nvPr/>
          </p:nvSpPr>
          <p:spPr bwMode="auto">
            <a:xfrm flipH="1">
              <a:off x="5085" y="3090"/>
              <a:ext cx="1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2" name="Line 1818"/>
            <p:cNvSpPr>
              <a:spLocks noChangeShapeType="1"/>
            </p:cNvSpPr>
            <p:nvPr/>
          </p:nvSpPr>
          <p:spPr bwMode="auto">
            <a:xfrm flipH="1">
              <a:off x="5085" y="2860"/>
              <a:ext cx="1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3" name="Line 1819"/>
            <p:cNvSpPr>
              <a:spLocks noChangeShapeType="1"/>
            </p:cNvSpPr>
            <p:nvPr/>
          </p:nvSpPr>
          <p:spPr bwMode="auto">
            <a:xfrm flipH="1">
              <a:off x="5085" y="2629"/>
              <a:ext cx="1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4" name="Line 1820"/>
            <p:cNvSpPr>
              <a:spLocks noChangeShapeType="1"/>
            </p:cNvSpPr>
            <p:nvPr/>
          </p:nvSpPr>
          <p:spPr bwMode="auto">
            <a:xfrm flipH="1">
              <a:off x="5085" y="2399"/>
              <a:ext cx="1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5" name="Line 1821"/>
            <p:cNvSpPr>
              <a:spLocks noChangeShapeType="1"/>
            </p:cNvSpPr>
            <p:nvPr/>
          </p:nvSpPr>
          <p:spPr bwMode="auto">
            <a:xfrm flipH="1">
              <a:off x="5085" y="2168"/>
              <a:ext cx="1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6" name="Line 1822"/>
            <p:cNvSpPr>
              <a:spLocks noChangeShapeType="1"/>
            </p:cNvSpPr>
            <p:nvPr/>
          </p:nvSpPr>
          <p:spPr bwMode="auto">
            <a:xfrm flipH="1">
              <a:off x="5085" y="1938"/>
              <a:ext cx="1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7" name="Line 1823"/>
            <p:cNvSpPr>
              <a:spLocks noChangeShapeType="1"/>
            </p:cNvSpPr>
            <p:nvPr/>
          </p:nvSpPr>
          <p:spPr bwMode="auto">
            <a:xfrm flipH="1">
              <a:off x="5085" y="1707"/>
              <a:ext cx="1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8" name="Line 1824"/>
            <p:cNvSpPr>
              <a:spLocks noChangeShapeType="1"/>
            </p:cNvSpPr>
            <p:nvPr/>
          </p:nvSpPr>
          <p:spPr bwMode="auto">
            <a:xfrm flipH="1">
              <a:off x="5085" y="1476"/>
              <a:ext cx="1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9" name="Line 1825"/>
            <p:cNvSpPr>
              <a:spLocks noChangeShapeType="1"/>
            </p:cNvSpPr>
            <p:nvPr/>
          </p:nvSpPr>
          <p:spPr bwMode="auto">
            <a:xfrm flipH="1">
              <a:off x="5085" y="1246"/>
              <a:ext cx="1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0" name="Line 1826"/>
            <p:cNvSpPr>
              <a:spLocks noChangeShapeType="1"/>
            </p:cNvSpPr>
            <p:nvPr/>
          </p:nvSpPr>
          <p:spPr bwMode="auto">
            <a:xfrm flipH="1">
              <a:off x="5085" y="1015"/>
              <a:ext cx="1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1" name="Rectangle 1827"/>
            <p:cNvSpPr>
              <a:spLocks noChangeArrowheads="1"/>
            </p:cNvSpPr>
            <p:nvPr/>
          </p:nvSpPr>
          <p:spPr bwMode="auto">
            <a:xfrm>
              <a:off x="5244" y="3738"/>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675</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782" name="Rectangle 1828"/>
            <p:cNvSpPr>
              <a:spLocks noChangeArrowheads="1"/>
            </p:cNvSpPr>
            <p:nvPr/>
          </p:nvSpPr>
          <p:spPr bwMode="auto">
            <a:xfrm>
              <a:off x="5244" y="3507"/>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678</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783" name="Rectangle 1829"/>
            <p:cNvSpPr>
              <a:spLocks noChangeArrowheads="1"/>
            </p:cNvSpPr>
            <p:nvPr/>
          </p:nvSpPr>
          <p:spPr bwMode="auto">
            <a:xfrm>
              <a:off x="5244" y="3277"/>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681</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784" name="Rectangle 1830"/>
            <p:cNvSpPr>
              <a:spLocks noChangeArrowheads="1"/>
            </p:cNvSpPr>
            <p:nvPr/>
          </p:nvSpPr>
          <p:spPr bwMode="auto">
            <a:xfrm>
              <a:off x="5244" y="3046"/>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684</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785" name="Rectangle 1831"/>
            <p:cNvSpPr>
              <a:spLocks noChangeArrowheads="1"/>
            </p:cNvSpPr>
            <p:nvPr/>
          </p:nvSpPr>
          <p:spPr bwMode="auto">
            <a:xfrm>
              <a:off x="5244" y="2816"/>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687</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786" name="Rectangle 1832"/>
            <p:cNvSpPr>
              <a:spLocks noChangeArrowheads="1"/>
            </p:cNvSpPr>
            <p:nvPr/>
          </p:nvSpPr>
          <p:spPr bwMode="auto">
            <a:xfrm>
              <a:off x="5244" y="2585"/>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690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787" name="Rectangle 1833"/>
            <p:cNvSpPr>
              <a:spLocks noChangeArrowheads="1"/>
            </p:cNvSpPr>
            <p:nvPr/>
          </p:nvSpPr>
          <p:spPr bwMode="auto">
            <a:xfrm>
              <a:off x="5244" y="2354"/>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693</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788" name="Rectangle 1834"/>
            <p:cNvSpPr>
              <a:spLocks noChangeArrowheads="1"/>
            </p:cNvSpPr>
            <p:nvPr/>
          </p:nvSpPr>
          <p:spPr bwMode="auto">
            <a:xfrm>
              <a:off x="5244" y="2124"/>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696</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789" name="Rectangle 1835"/>
            <p:cNvSpPr>
              <a:spLocks noChangeArrowheads="1"/>
            </p:cNvSpPr>
            <p:nvPr/>
          </p:nvSpPr>
          <p:spPr bwMode="auto">
            <a:xfrm>
              <a:off x="5244" y="1893"/>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699</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790" name="Rectangle 1836"/>
            <p:cNvSpPr>
              <a:spLocks noChangeArrowheads="1"/>
            </p:cNvSpPr>
            <p:nvPr/>
          </p:nvSpPr>
          <p:spPr bwMode="auto">
            <a:xfrm>
              <a:off x="5244" y="1662"/>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702</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791" name="Rectangle 1837"/>
            <p:cNvSpPr>
              <a:spLocks noChangeArrowheads="1"/>
            </p:cNvSpPr>
            <p:nvPr/>
          </p:nvSpPr>
          <p:spPr bwMode="auto">
            <a:xfrm>
              <a:off x="5244" y="1432"/>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705</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792" name="Rectangle 1838"/>
            <p:cNvSpPr>
              <a:spLocks noChangeArrowheads="1"/>
            </p:cNvSpPr>
            <p:nvPr/>
          </p:nvSpPr>
          <p:spPr bwMode="auto">
            <a:xfrm>
              <a:off x="5244" y="1201"/>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708</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793" name="Rectangle 1839"/>
            <p:cNvSpPr>
              <a:spLocks noChangeArrowheads="1"/>
            </p:cNvSpPr>
            <p:nvPr/>
          </p:nvSpPr>
          <p:spPr bwMode="auto">
            <a:xfrm>
              <a:off x="5244" y="970"/>
              <a:ext cx="1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711</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794" name="Rectangle 1840"/>
            <p:cNvSpPr>
              <a:spLocks noChangeArrowheads="1"/>
            </p:cNvSpPr>
            <p:nvPr/>
          </p:nvSpPr>
          <p:spPr bwMode="auto">
            <a:xfrm rot="16200000">
              <a:off x="4524" y="1996"/>
              <a:ext cx="2069" cy="1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B050"/>
                  </a:solidFill>
                  <a:effectLst/>
                  <a:latin typeface="Arial" pitchFamily="34" charset="0"/>
                  <a:cs typeface="Arial" pitchFamily="34" charset="0"/>
                </a:rPr>
                <a:t>Elevation (feet above NGVD 1929)</a:t>
              </a:r>
            </a:p>
          </p:txBody>
        </p:sp>
        <p:sp>
          <p:nvSpPr>
            <p:cNvPr id="4795" name="Rectangle 1841"/>
            <p:cNvSpPr>
              <a:spLocks noChangeArrowheads="1"/>
            </p:cNvSpPr>
            <p:nvPr/>
          </p:nvSpPr>
          <p:spPr bwMode="auto">
            <a:xfrm>
              <a:off x="569" y="1015"/>
              <a:ext cx="3827" cy="276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6" name="Freeform 1842"/>
            <p:cNvSpPr>
              <a:spLocks/>
            </p:cNvSpPr>
            <p:nvPr/>
          </p:nvSpPr>
          <p:spPr bwMode="auto">
            <a:xfrm>
              <a:off x="569" y="1835"/>
              <a:ext cx="356" cy="170"/>
            </a:xfrm>
            <a:custGeom>
              <a:avLst/>
              <a:gdLst>
                <a:gd name="T0" fmla="*/ 8 w 712"/>
                <a:gd name="T1" fmla="*/ 87 h 341"/>
                <a:gd name="T2" fmla="*/ 19 w 712"/>
                <a:gd name="T3" fmla="*/ 87 h 341"/>
                <a:gd name="T4" fmla="*/ 31 w 712"/>
                <a:gd name="T5" fmla="*/ 87 h 341"/>
                <a:gd name="T6" fmla="*/ 42 w 712"/>
                <a:gd name="T7" fmla="*/ 115 h 341"/>
                <a:gd name="T8" fmla="*/ 56 w 712"/>
                <a:gd name="T9" fmla="*/ 115 h 341"/>
                <a:gd name="T10" fmla="*/ 69 w 712"/>
                <a:gd name="T11" fmla="*/ 115 h 341"/>
                <a:gd name="T12" fmla="*/ 81 w 712"/>
                <a:gd name="T13" fmla="*/ 115 h 341"/>
                <a:gd name="T14" fmla="*/ 92 w 712"/>
                <a:gd name="T15" fmla="*/ 144 h 341"/>
                <a:gd name="T16" fmla="*/ 104 w 712"/>
                <a:gd name="T17" fmla="*/ 144 h 341"/>
                <a:gd name="T18" fmla="*/ 117 w 712"/>
                <a:gd name="T19" fmla="*/ 172 h 341"/>
                <a:gd name="T20" fmla="*/ 130 w 712"/>
                <a:gd name="T21" fmla="*/ 172 h 341"/>
                <a:gd name="T22" fmla="*/ 142 w 712"/>
                <a:gd name="T23" fmla="*/ 172 h 341"/>
                <a:gd name="T24" fmla="*/ 155 w 712"/>
                <a:gd name="T25" fmla="*/ 172 h 341"/>
                <a:gd name="T26" fmla="*/ 167 w 712"/>
                <a:gd name="T27" fmla="*/ 172 h 341"/>
                <a:gd name="T28" fmla="*/ 178 w 712"/>
                <a:gd name="T29" fmla="*/ 200 h 341"/>
                <a:gd name="T30" fmla="*/ 190 w 712"/>
                <a:gd name="T31" fmla="*/ 200 h 341"/>
                <a:gd name="T32" fmla="*/ 203 w 712"/>
                <a:gd name="T33" fmla="*/ 200 h 341"/>
                <a:gd name="T34" fmla="*/ 215 w 712"/>
                <a:gd name="T35" fmla="*/ 200 h 341"/>
                <a:gd name="T36" fmla="*/ 228 w 712"/>
                <a:gd name="T37" fmla="*/ 0 h 341"/>
                <a:gd name="T38" fmla="*/ 239 w 712"/>
                <a:gd name="T39" fmla="*/ 0 h 341"/>
                <a:gd name="T40" fmla="*/ 253 w 712"/>
                <a:gd name="T41" fmla="*/ 0 h 341"/>
                <a:gd name="T42" fmla="*/ 264 w 712"/>
                <a:gd name="T43" fmla="*/ 0 h 341"/>
                <a:gd name="T44" fmla="*/ 276 w 712"/>
                <a:gd name="T45" fmla="*/ 0 h 341"/>
                <a:gd name="T46" fmla="*/ 289 w 712"/>
                <a:gd name="T47" fmla="*/ 29 h 341"/>
                <a:gd name="T48" fmla="*/ 301 w 712"/>
                <a:gd name="T49" fmla="*/ 29 h 341"/>
                <a:gd name="T50" fmla="*/ 314 w 712"/>
                <a:gd name="T51" fmla="*/ 57 h 341"/>
                <a:gd name="T52" fmla="*/ 325 w 712"/>
                <a:gd name="T53" fmla="*/ 57 h 341"/>
                <a:gd name="T54" fmla="*/ 337 w 712"/>
                <a:gd name="T55" fmla="*/ 57 h 341"/>
                <a:gd name="T56" fmla="*/ 350 w 712"/>
                <a:gd name="T57" fmla="*/ 57 h 341"/>
                <a:gd name="T58" fmla="*/ 362 w 712"/>
                <a:gd name="T59" fmla="*/ 115 h 341"/>
                <a:gd name="T60" fmla="*/ 375 w 712"/>
                <a:gd name="T61" fmla="*/ 87 h 341"/>
                <a:gd name="T62" fmla="*/ 387 w 712"/>
                <a:gd name="T63" fmla="*/ 115 h 341"/>
                <a:gd name="T64" fmla="*/ 400 w 712"/>
                <a:gd name="T65" fmla="*/ 144 h 341"/>
                <a:gd name="T66" fmla="*/ 412 w 712"/>
                <a:gd name="T67" fmla="*/ 115 h 341"/>
                <a:gd name="T68" fmla="*/ 423 w 712"/>
                <a:gd name="T69" fmla="*/ 144 h 341"/>
                <a:gd name="T70" fmla="*/ 436 w 712"/>
                <a:gd name="T71" fmla="*/ 144 h 341"/>
                <a:gd name="T72" fmla="*/ 448 w 712"/>
                <a:gd name="T73" fmla="*/ 144 h 341"/>
                <a:gd name="T74" fmla="*/ 461 w 712"/>
                <a:gd name="T75" fmla="*/ 172 h 341"/>
                <a:gd name="T76" fmla="*/ 473 w 712"/>
                <a:gd name="T77" fmla="*/ 172 h 341"/>
                <a:gd name="T78" fmla="*/ 484 w 712"/>
                <a:gd name="T79" fmla="*/ 200 h 341"/>
                <a:gd name="T80" fmla="*/ 498 w 712"/>
                <a:gd name="T81" fmla="*/ 200 h 341"/>
                <a:gd name="T82" fmla="*/ 509 w 712"/>
                <a:gd name="T83" fmla="*/ 229 h 341"/>
                <a:gd name="T84" fmla="*/ 523 w 712"/>
                <a:gd name="T85" fmla="*/ 229 h 341"/>
                <a:gd name="T86" fmla="*/ 534 w 712"/>
                <a:gd name="T87" fmla="*/ 229 h 341"/>
                <a:gd name="T88" fmla="*/ 547 w 712"/>
                <a:gd name="T89" fmla="*/ 257 h 341"/>
                <a:gd name="T90" fmla="*/ 559 w 712"/>
                <a:gd name="T91" fmla="*/ 257 h 341"/>
                <a:gd name="T92" fmla="*/ 570 w 712"/>
                <a:gd name="T93" fmla="*/ 284 h 341"/>
                <a:gd name="T94" fmla="*/ 584 w 712"/>
                <a:gd name="T95" fmla="*/ 284 h 341"/>
                <a:gd name="T96" fmla="*/ 595 w 712"/>
                <a:gd name="T97" fmla="*/ 312 h 341"/>
                <a:gd name="T98" fmla="*/ 609 w 712"/>
                <a:gd name="T99" fmla="*/ 312 h 341"/>
                <a:gd name="T100" fmla="*/ 620 w 712"/>
                <a:gd name="T101" fmla="*/ 341 h 341"/>
                <a:gd name="T102" fmla="*/ 632 w 712"/>
                <a:gd name="T103" fmla="*/ 341 h 341"/>
                <a:gd name="T104" fmla="*/ 645 w 712"/>
                <a:gd name="T105" fmla="*/ 115 h 341"/>
                <a:gd name="T106" fmla="*/ 657 w 712"/>
                <a:gd name="T107" fmla="*/ 144 h 341"/>
                <a:gd name="T108" fmla="*/ 670 w 712"/>
                <a:gd name="T109" fmla="*/ 172 h 341"/>
                <a:gd name="T110" fmla="*/ 681 w 712"/>
                <a:gd name="T111" fmla="*/ 200 h 341"/>
                <a:gd name="T112" fmla="*/ 695 w 712"/>
                <a:gd name="T113" fmla="*/ 200 h 341"/>
                <a:gd name="T114" fmla="*/ 706 w 712"/>
                <a:gd name="T115" fmla="*/ 22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2" h="341">
                  <a:moveTo>
                    <a:pt x="0" y="115"/>
                  </a:moveTo>
                  <a:lnTo>
                    <a:pt x="8" y="87"/>
                  </a:lnTo>
                  <a:lnTo>
                    <a:pt x="14" y="87"/>
                  </a:lnTo>
                  <a:lnTo>
                    <a:pt x="19" y="87"/>
                  </a:lnTo>
                  <a:lnTo>
                    <a:pt x="25" y="87"/>
                  </a:lnTo>
                  <a:lnTo>
                    <a:pt x="31" y="87"/>
                  </a:lnTo>
                  <a:lnTo>
                    <a:pt x="38" y="115"/>
                  </a:lnTo>
                  <a:lnTo>
                    <a:pt x="42" y="115"/>
                  </a:lnTo>
                  <a:lnTo>
                    <a:pt x="50" y="115"/>
                  </a:lnTo>
                  <a:lnTo>
                    <a:pt x="56" y="115"/>
                  </a:lnTo>
                  <a:lnTo>
                    <a:pt x="61" y="115"/>
                  </a:lnTo>
                  <a:lnTo>
                    <a:pt x="69" y="115"/>
                  </a:lnTo>
                  <a:lnTo>
                    <a:pt x="73" y="144"/>
                  </a:lnTo>
                  <a:lnTo>
                    <a:pt x="81" y="115"/>
                  </a:lnTo>
                  <a:lnTo>
                    <a:pt x="86" y="144"/>
                  </a:lnTo>
                  <a:lnTo>
                    <a:pt x="92" y="144"/>
                  </a:lnTo>
                  <a:lnTo>
                    <a:pt x="100" y="144"/>
                  </a:lnTo>
                  <a:lnTo>
                    <a:pt x="104" y="144"/>
                  </a:lnTo>
                  <a:lnTo>
                    <a:pt x="111" y="144"/>
                  </a:lnTo>
                  <a:lnTo>
                    <a:pt x="117" y="172"/>
                  </a:lnTo>
                  <a:lnTo>
                    <a:pt x="123" y="144"/>
                  </a:lnTo>
                  <a:lnTo>
                    <a:pt x="130" y="172"/>
                  </a:lnTo>
                  <a:lnTo>
                    <a:pt x="136" y="144"/>
                  </a:lnTo>
                  <a:lnTo>
                    <a:pt x="142" y="172"/>
                  </a:lnTo>
                  <a:lnTo>
                    <a:pt x="148" y="144"/>
                  </a:lnTo>
                  <a:lnTo>
                    <a:pt x="155" y="172"/>
                  </a:lnTo>
                  <a:lnTo>
                    <a:pt x="159" y="172"/>
                  </a:lnTo>
                  <a:lnTo>
                    <a:pt x="167" y="172"/>
                  </a:lnTo>
                  <a:lnTo>
                    <a:pt x="172" y="172"/>
                  </a:lnTo>
                  <a:lnTo>
                    <a:pt x="178" y="200"/>
                  </a:lnTo>
                  <a:lnTo>
                    <a:pt x="186" y="229"/>
                  </a:lnTo>
                  <a:lnTo>
                    <a:pt x="190" y="200"/>
                  </a:lnTo>
                  <a:lnTo>
                    <a:pt x="197" y="200"/>
                  </a:lnTo>
                  <a:lnTo>
                    <a:pt x="203" y="200"/>
                  </a:lnTo>
                  <a:lnTo>
                    <a:pt x="209" y="200"/>
                  </a:lnTo>
                  <a:lnTo>
                    <a:pt x="215" y="200"/>
                  </a:lnTo>
                  <a:lnTo>
                    <a:pt x="220" y="29"/>
                  </a:lnTo>
                  <a:lnTo>
                    <a:pt x="228" y="0"/>
                  </a:lnTo>
                  <a:lnTo>
                    <a:pt x="234" y="0"/>
                  </a:lnTo>
                  <a:lnTo>
                    <a:pt x="239" y="0"/>
                  </a:lnTo>
                  <a:lnTo>
                    <a:pt x="245" y="0"/>
                  </a:lnTo>
                  <a:lnTo>
                    <a:pt x="253" y="0"/>
                  </a:lnTo>
                  <a:lnTo>
                    <a:pt x="259" y="0"/>
                  </a:lnTo>
                  <a:lnTo>
                    <a:pt x="264" y="0"/>
                  </a:lnTo>
                  <a:lnTo>
                    <a:pt x="270" y="0"/>
                  </a:lnTo>
                  <a:lnTo>
                    <a:pt x="276" y="0"/>
                  </a:lnTo>
                  <a:lnTo>
                    <a:pt x="283" y="29"/>
                  </a:lnTo>
                  <a:lnTo>
                    <a:pt x="289" y="29"/>
                  </a:lnTo>
                  <a:lnTo>
                    <a:pt x="295" y="29"/>
                  </a:lnTo>
                  <a:lnTo>
                    <a:pt x="301" y="29"/>
                  </a:lnTo>
                  <a:lnTo>
                    <a:pt x="306" y="29"/>
                  </a:lnTo>
                  <a:lnTo>
                    <a:pt x="314" y="57"/>
                  </a:lnTo>
                  <a:lnTo>
                    <a:pt x="320" y="57"/>
                  </a:lnTo>
                  <a:lnTo>
                    <a:pt x="325" y="57"/>
                  </a:lnTo>
                  <a:lnTo>
                    <a:pt x="331" y="57"/>
                  </a:lnTo>
                  <a:lnTo>
                    <a:pt x="337" y="57"/>
                  </a:lnTo>
                  <a:lnTo>
                    <a:pt x="345" y="87"/>
                  </a:lnTo>
                  <a:lnTo>
                    <a:pt x="350" y="57"/>
                  </a:lnTo>
                  <a:lnTo>
                    <a:pt x="356" y="87"/>
                  </a:lnTo>
                  <a:lnTo>
                    <a:pt x="362" y="115"/>
                  </a:lnTo>
                  <a:lnTo>
                    <a:pt x="368" y="87"/>
                  </a:lnTo>
                  <a:lnTo>
                    <a:pt x="375" y="87"/>
                  </a:lnTo>
                  <a:lnTo>
                    <a:pt x="381" y="115"/>
                  </a:lnTo>
                  <a:lnTo>
                    <a:pt x="387" y="115"/>
                  </a:lnTo>
                  <a:lnTo>
                    <a:pt x="392" y="115"/>
                  </a:lnTo>
                  <a:lnTo>
                    <a:pt x="400" y="144"/>
                  </a:lnTo>
                  <a:lnTo>
                    <a:pt x="406" y="144"/>
                  </a:lnTo>
                  <a:lnTo>
                    <a:pt x="412" y="115"/>
                  </a:lnTo>
                  <a:lnTo>
                    <a:pt x="417" y="144"/>
                  </a:lnTo>
                  <a:lnTo>
                    <a:pt x="423" y="144"/>
                  </a:lnTo>
                  <a:lnTo>
                    <a:pt x="431" y="144"/>
                  </a:lnTo>
                  <a:lnTo>
                    <a:pt x="436" y="144"/>
                  </a:lnTo>
                  <a:lnTo>
                    <a:pt x="442" y="144"/>
                  </a:lnTo>
                  <a:lnTo>
                    <a:pt x="448" y="144"/>
                  </a:lnTo>
                  <a:lnTo>
                    <a:pt x="454" y="172"/>
                  </a:lnTo>
                  <a:lnTo>
                    <a:pt x="461" y="172"/>
                  </a:lnTo>
                  <a:lnTo>
                    <a:pt x="467" y="172"/>
                  </a:lnTo>
                  <a:lnTo>
                    <a:pt x="473" y="172"/>
                  </a:lnTo>
                  <a:lnTo>
                    <a:pt x="479" y="172"/>
                  </a:lnTo>
                  <a:lnTo>
                    <a:pt x="484" y="200"/>
                  </a:lnTo>
                  <a:lnTo>
                    <a:pt x="492" y="200"/>
                  </a:lnTo>
                  <a:lnTo>
                    <a:pt x="498" y="200"/>
                  </a:lnTo>
                  <a:lnTo>
                    <a:pt x="503" y="200"/>
                  </a:lnTo>
                  <a:lnTo>
                    <a:pt x="509" y="229"/>
                  </a:lnTo>
                  <a:lnTo>
                    <a:pt x="515" y="229"/>
                  </a:lnTo>
                  <a:lnTo>
                    <a:pt x="523" y="229"/>
                  </a:lnTo>
                  <a:lnTo>
                    <a:pt x="528" y="229"/>
                  </a:lnTo>
                  <a:lnTo>
                    <a:pt x="534" y="229"/>
                  </a:lnTo>
                  <a:lnTo>
                    <a:pt x="540" y="229"/>
                  </a:lnTo>
                  <a:lnTo>
                    <a:pt x="547" y="257"/>
                  </a:lnTo>
                  <a:lnTo>
                    <a:pt x="553" y="257"/>
                  </a:lnTo>
                  <a:lnTo>
                    <a:pt x="559" y="257"/>
                  </a:lnTo>
                  <a:lnTo>
                    <a:pt x="565" y="257"/>
                  </a:lnTo>
                  <a:lnTo>
                    <a:pt x="570" y="284"/>
                  </a:lnTo>
                  <a:lnTo>
                    <a:pt x="578" y="284"/>
                  </a:lnTo>
                  <a:lnTo>
                    <a:pt x="584" y="284"/>
                  </a:lnTo>
                  <a:lnTo>
                    <a:pt x="590" y="312"/>
                  </a:lnTo>
                  <a:lnTo>
                    <a:pt x="595" y="312"/>
                  </a:lnTo>
                  <a:lnTo>
                    <a:pt x="601" y="312"/>
                  </a:lnTo>
                  <a:lnTo>
                    <a:pt x="609" y="312"/>
                  </a:lnTo>
                  <a:lnTo>
                    <a:pt x="614" y="312"/>
                  </a:lnTo>
                  <a:lnTo>
                    <a:pt x="620" y="341"/>
                  </a:lnTo>
                  <a:lnTo>
                    <a:pt x="626" y="341"/>
                  </a:lnTo>
                  <a:lnTo>
                    <a:pt x="632" y="341"/>
                  </a:lnTo>
                  <a:lnTo>
                    <a:pt x="639" y="200"/>
                  </a:lnTo>
                  <a:lnTo>
                    <a:pt x="645" y="115"/>
                  </a:lnTo>
                  <a:lnTo>
                    <a:pt x="651" y="144"/>
                  </a:lnTo>
                  <a:lnTo>
                    <a:pt x="657" y="144"/>
                  </a:lnTo>
                  <a:lnTo>
                    <a:pt x="664" y="172"/>
                  </a:lnTo>
                  <a:lnTo>
                    <a:pt x="670" y="172"/>
                  </a:lnTo>
                  <a:lnTo>
                    <a:pt x="676" y="172"/>
                  </a:lnTo>
                  <a:lnTo>
                    <a:pt x="681" y="200"/>
                  </a:lnTo>
                  <a:lnTo>
                    <a:pt x="687" y="172"/>
                  </a:lnTo>
                  <a:lnTo>
                    <a:pt x="695" y="200"/>
                  </a:lnTo>
                  <a:lnTo>
                    <a:pt x="701" y="200"/>
                  </a:lnTo>
                  <a:lnTo>
                    <a:pt x="706" y="229"/>
                  </a:lnTo>
                  <a:lnTo>
                    <a:pt x="712" y="229"/>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7" name="Freeform 1843"/>
            <p:cNvSpPr>
              <a:spLocks/>
            </p:cNvSpPr>
            <p:nvPr/>
          </p:nvSpPr>
          <p:spPr bwMode="auto">
            <a:xfrm>
              <a:off x="970" y="2018"/>
              <a:ext cx="3426" cy="1575"/>
            </a:xfrm>
            <a:custGeom>
              <a:avLst/>
              <a:gdLst>
                <a:gd name="T0" fmla="*/ 103 w 6852"/>
                <a:gd name="T1" fmla="*/ 191 h 3149"/>
                <a:gd name="T2" fmla="*/ 214 w 6852"/>
                <a:gd name="T3" fmla="*/ 1129 h 3149"/>
                <a:gd name="T4" fmla="*/ 325 w 6852"/>
                <a:gd name="T5" fmla="*/ 1487 h 3149"/>
                <a:gd name="T6" fmla="*/ 436 w 6852"/>
                <a:gd name="T7" fmla="*/ 2582 h 3149"/>
                <a:gd name="T8" fmla="*/ 547 w 6852"/>
                <a:gd name="T9" fmla="*/ 2599 h 3149"/>
                <a:gd name="T10" fmla="*/ 656 w 6852"/>
                <a:gd name="T11" fmla="*/ 2548 h 3149"/>
                <a:gd name="T12" fmla="*/ 767 w 6852"/>
                <a:gd name="T13" fmla="*/ 2599 h 3149"/>
                <a:gd name="T14" fmla="*/ 876 w 6852"/>
                <a:gd name="T15" fmla="*/ 2630 h 3149"/>
                <a:gd name="T16" fmla="*/ 987 w 6852"/>
                <a:gd name="T17" fmla="*/ 2531 h 3149"/>
                <a:gd name="T18" fmla="*/ 1098 w 6852"/>
                <a:gd name="T19" fmla="*/ 2495 h 3149"/>
                <a:gd name="T20" fmla="*/ 1209 w 6852"/>
                <a:gd name="T21" fmla="*/ 2424 h 3149"/>
                <a:gd name="T22" fmla="*/ 1318 w 6852"/>
                <a:gd name="T23" fmla="*/ 2599 h 3149"/>
                <a:gd name="T24" fmla="*/ 1429 w 6852"/>
                <a:gd name="T25" fmla="*/ 2693 h 3149"/>
                <a:gd name="T26" fmla="*/ 1540 w 6852"/>
                <a:gd name="T27" fmla="*/ 2755 h 3149"/>
                <a:gd name="T28" fmla="*/ 1649 w 6852"/>
                <a:gd name="T29" fmla="*/ 2816 h 3149"/>
                <a:gd name="T30" fmla="*/ 1760 w 6852"/>
                <a:gd name="T31" fmla="*/ 2832 h 3149"/>
                <a:gd name="T32" fmla="*/ 1871 w 6852"/>
                <a:gd name="T33" fmla="*/ 2785 h 3149"/>
                <a:gd name="T34" fmla="*/ 1982 w 6852"/>
                <a:gd name="T35" fmla="*/ 2800 h 3149"/>
                <a:gd name="T36" fmla="*/ 2091 w 6852"/>
                <a:gd name="T37" fmla="*/ 2832 h 3149"/>
                <a:gd name="T38" fmla="*/ 2202 w 6852"/>
                <a:gd name="T39" fmla="*/ 2816 h 3149"/>
                <a:gd name="T40" fmla="*/ 2313 w 6852"/>
                <a:gd name="T41" fmla="*/ 2832 h 3149"/>
                <a:gd name="T42" fmla="*/ 2422 w 6852"/>
                <a:gd name="T43" fmla="*/ 2816 h 3149"/>
                <a:gd name="T44" fmla="*/ 2533 w 6852"/>
                <a:gd name="T45" fmla="*/ 2832 h 3149"/>
                <a:gd name="T46" fmla="*/ 2644 w 6852"/>
                <a:gd name="T47" fmla="*/ 2800 h 3149"/>
                <a:gd name="T48" fmla="*/ 2753 w 6852"/>
                <a:gd name="T49" fmla="*/ 2755 h 3149"/>
                <a:gd name="T50" fmla="*/ 2864 w 6852"/>
                <a:gd name="T51" fmla="*/ 2677 h 3149"/>
                <a:gd name="T52" fmla="*/ 2975 w 6852"/>
                <a:gd name="T53" fmla="*/ 2677 h 3149"/>
                <a:gd name="T54" fmla="*/ 3086 w 6852"/>
                <a:gd name="T55" fmla="*/ 2630 h 3149"/>
                <a:gd name="T56" fmla="*/ 3195 w 6852"/>
                <a:gd name="T57" fmla="*/ 2646 h 3149"/>
                <a:gd name="T58" fmla="*/ 3306 w 6852"/>
                <a:gd name="T59" fmla="*/ 2693 h 3149"/>
                <a:gd name="T60" fmla="*/ 3417 w 6852"/>
                <a:gd name="T61" fmla="*/ 2615 h 3149"/>
                <a:gd name="T62" fmla="*/ 3526 w 6852"/>
                <a:gd name="T63" fmla="*/ 2693 h 3149"/>
                <a:gd name="T64" fmla="*/ 3637 w 6852"/>
                <a:gd name="T65" fmla="*/ 2739 h 3149"/>
                <a:gd name="T66" fmla="*/ 3748 w 6852"/>
                <a:gd name="T67" fmla="*/ 2708 h 3149"/>
                <a:gd name="T68" fmla="*/ 3859 w 6852"/>
                <a:gd name="T69" fmla="*/ 2708 h 3149"/>
                <a:gd name="T70" fmla="*/ 3968 w 6852"/>
                <a:gd name="T71" fmla="*/ 2724 h 3149"/>
                <a:gd name="T72" fmla="*/ 4079 w 6852"/>
                <a:gd name="T73" fmla="*/ 2739 h 3149"/>
                <a:gd name="T74" fmla="*/ 4188 w 6852"/>
                <a:gd name="T75" fmla="*/ 2739 h 3149"/>
                <a:gd name="T76" fmla="*/ 4299 w 6852"/>
                <a:gd name="T77" fmla="*/ 2907 h 3149"/>
                <a:gd name="T78" fmla="*/ 4410 w 6852"/>
                <a:gd name="T79" fmla="*/ 3096 h 3149"/>
                <a:gd name="T80" fmla="*/ 4521 w 6852"/>
                <a:gd name="T81" fmla="*/ 3039 h 3149"/>
                <a:gd name="T82" fmla="*/ 4632 w 6852"/>
                <a:gd name="T83" fmla="*/ 3039 h 3149"/>
                <a:gd name="T84" fmla="*/ 4741 w 6852"/>
                <a:gd name="T85" fmla="*/ 3053 h 3149"/>
                <a:gd name="T86" fmla="*/ 4852 w 6852"/>
                <a:gd name="T87" fmla="*/ 3039 h 3149"/>
                <a:gd name="T88" fmla="*/ 4961 w 6852"/>
                <a:gd name="T89" fmla="*/ 3025 h 3149"/>
                <a:gd name="T90" fmla="*/ 5072 w 6852"/>
                <a:gd name="T91" fmla="*/ 3010 h 3149"/>
                <a:gd name="T92" fmla="*/ 5183 w 6852"/>
                <a:gd name="T93" fmla="*/ 3010 h 3149"/>
                <a:gd name="T94" fmla="*/ 5294 w 6852"/>
                <a:gd name="T95" fmla="*/ 2996 h 3149"/>
                <a:gd name="T96" fmla="*/ 5403 w 6852"/>
                <a:gd name="T97" fmla="*/ 2996 h 3149"/>
                <a:gd name="T98" fmla="*/ 5514 w 6852"/>
                <a:gd name="T99" fmla="*/ 2996 h 3149"/>
                <a:gd name="T100" fmla="*/ 5625 w 6852"/>
                <a:gd name="T101" fmla="*/ 2981 h 3149"/>
                <a:gd name="T102" fmla="*/ 5734 w 6852"/>
                <a:gd name="T103" fmla="*/ 2996 h 3149"/>
                <a:gd name="T104" fmla="*/ 5845 w 6852"/>
                <a:gd name="T105" fmla="*/ 2981 h 3149"/>
                <a:gd name="T106" fmla="*/ 5956 w 6852"/>
                <a:gd name="T107" fmla="*/ 2981 h 3149"/>
                <a:gd name="T108" fmla="*/ 6067 w 6852"/>
                <a:gd name="T109" fmla="*/ 2981 h 3149"/>
                <a:gd name="T110" fmla="*/ 6176 w 6852"/>
                <a:gd name="T111" fmla="*/ 3053 h 3149"/>
                <a:gd name="T112" fmla="*/ 6287 w 6852"/>
                <a:gd name="T113" fmla="*/ 3053 h 3149"/>
                <a:gd name="T114" fmla="*/ 6398 w 6852"/>
                <a:gd name="T115" fmla="*/ 3039 h 3149"/>
                <a:gd name="T116" fmla="*/ 6507 w 6852"/>
                <a:gd name="T117" fmla="*/ 3053 h 3149"/>
                <a:gd name="T118" fmla="*/ 6618 w 6852"/>
                <a:gd name="T119" fmla="*/ 3039 h 3149"/>
                <a:gd name="T120" fmla="*/ 6729 w 6852"/>
                <a:gd name="T121" fmla="*/ 3137 h 3149"/>
                <a:gd name="T122" fmla="*/ 6838 w 6852"/>
                <a:gd name="T123" fmla="*/ 3149 h 3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52" h="3149">
                  <a:moveTo>
                    <a:pt x="0" y="0"/>
                  </a:moveTo>
                  <a:lnTo>
                    <a:pt x="8" y="28"/>
                  </a:lnTo>
                  <a:lnTo>
                    <a:pt x="11" y="0"/>
                  </a:lnTo>
                  <a:lnTo>
                    <a:pt x="19" y="28"/>
                  </a:lnTo>
                  <a:lnTo>
                    <a:pt x="25" y="55"/>
                  </a:lnTo>
                  <a:lnTo>
                    <a:pt x="30" y="28"/>
                  </a:lnTo>
                  <a:lnTo>
                    <a:pt x="38" y="55"/>
                  </a:lnTo>
                  <a:lnTo>
                    <a:pt x="42" y="82"/>
                  </a:lnTo>
                  <a:lnTo>
                    <a:pt x="50" y="82"/>
                  </a:lnTo>
                  <a:lnTo>
                    <a:pt x="55" y="82"/>
                  </a:lnTo>
                  <a:lnTo>
                    <a:pt x="61" y="110"/>
                  </a:lnTo>
                  <a:lnTo>
                    <a:pt x="69" y="110"/>
                  </a:lnTo>
                  <a:lnTo>
                    <a:pt x="73" y="110"/>
                  </a:lnTo>
                  <a:lnTo>
                    <a:pt x="80" y="137"/>
                  </a:lnTo>
                  <a:lnTo>
                    <a:pt x="86" y="164"/>
                  </a:lnTo>
                  <a:lnTo>
                    <a:pt x="92" y="164"/>
                  </a:lnTo>
                  <a:lnTo>
                    <a:pt x="97" y="164"/>
                  </a:lnTo>
                  <a:lnTo>
                    <a:pt x="103" y="191"/>
                  </a:lnTo>
                  <a:lnTo>
                    <a:pt x="111" y="218"/>
                  </a:lnTo>
                  <a:lnTo>
                    <a:pt x="117" y="218"/>
                  </a:lnTo>
                  <a:lnTo>
                    <a:pt x="122" y="245"/>
                  </a:lnTo>
                  <a:lnTo>
                    <a:pt x="128" y="245"/>
                  </a:lnTo>
                  <a:lnTo>
                    <a:pt x="136" y="271"/>
                  </a:lnTo>
                  <a:lnTo>
                    <a:pt x="141" y="271"/>
                  </a:lnTo>
                  <a:lnTo>
                    <a:pt x="147" y="298"/>
                  </a:lnTo>
                  <a:lnTo>
                    <a:pt x="153" y="325"/>
                  </a:lnTo>
                  <a:lnTo>
                    <a:pt x="159" y="350"/>
                  </a:lnTo>
                  <a:lnTo>
                    <a:pt x="166" y="350"/>
                  </a:lnTo>
                  <a:lnTo>
                    <a:pt x="172" y="377"/>
                  </a:lnTo>
                  <a:lnTo>
                    <a:pt x="178" y="662"/>
                  </a:lnTo>
                  <a:lnTo>
                    <a:pt x="184" y="743"/>
                  </a:lnTo>
                  <a:lnTo>
                    <a:pt x="189" y="770"/>
                  </a:lnTo>
                  <a:lnTo>
                    <a:pt x="197" y="1030"/>
                  </a:lnTo>
                  <a:lnTo>
                    <a:pt x="203" y="1105"/>
                  </a:lnTo>
                  <a:lnTo>
                    <a:pt x="208" y="1105"/>
                  </a:lnTo>
                  <a:lnTo>
                    <a:pt x="214" y="1129"/>
                  </a:lnTo>
                  <a:lnTo>
                    <a:pt x="220" y="1129"/>
                  </a:lnTo>
                  <a:lnTo>
                    <a:pt x="228" y="1155"/>
                  </a:lnTo>
                  <a:lnTo>
                    <a:pt x="233" y="1155"/>
                  </a:lnTo>
                  <a:lnTo>
                    <a:pt x="239" y="1203"/>
                  </a:lnTo>
                  <a:lnTo>
                    <a:pt x="245" y="1203"/>
                  </a:lnTo>
                  <a:lnTo>
                    <a:pt x="252" y="1227"/>
                  </a:lnTo>
                  <a:lnTo>
                    <a:pt x="258" y="1227"/>
                  </a:lnTo>
                  <a:lnTo>
                    <a:pt x="264" y="1251"/>
                  </a:lnTo>
                  <a:lnTo>
                    <a:pt x="270" y="1251"/>
                  </a:lnTo>
                  <a:lnTo>
                    <a:pt x="275" y="1299"/>
                  </a:lnTo>
                  <a:lnTo>
                    <a:pt x="283" y="1299"/>
                  </a:lnTo>
                  <a:lnTo>
                    <a:pt x="289" y="1324"/>
                  </a:lnTo>
                  <a:lnTo>
                    <a:pt x="295" y="1346"/>
                  </a:lnTo>
                  <a:lnTo>
                    <a:pt x="300" y="1370"/>
                  </a:lnTo>
                  <a:lnTo>
                    <a:pt x="306" y="1417"/>
                  </a:lnTo>
                  <a:lnTo>
                    <a:pt x="314" y="1440"/>
                  </a:lnTo>
                  <a:lnTo>
                    <a:pt x="319" y="1464"/>
                  </a:lnTo>
                  <a:lnTo>
                    <a:pt x="325" y="1487"/>
                  </a:lnTo>
                  <a:lnTo>
                    <a:pt x="331" y="1509"/>
                  </a:lnTo>
                  <a:lnTo>
                    <a:pt x="337" y="1555"/>
                  </a:lnTo>
                  <a:lnTo>
                    <a:pt x="344" y="1577"/>
                  </a:lnTo>
                  <a:lnTo>
                    <a:pt x="350" y="1623"/>
                  </a:lnTo>
                  <a:lnTo>
                    <a:pt x="356" y="1692"/>
                  </a:lnTo>
                  <a:lnTo>
                    <a:pt x="361" y="1736"/>
                  </a:lnTo>
                  <a:lnTo>
                    <a:pt x="367" y="1826"/>
                  </a:lnTo>
                  <a:lnTo>
                    <a:pt x="375" y="2077"/>
                  </a:lnTo>
                  <a:lnTo>
                    <a:pt x="381" y="2209"/>
                  </a:lnTo>
                  <a:lnTo>
                    <a:pt x="386" y="2318"/>
                  </a:lnTo>
                  <a:lnTo>
                    <a:pt x="392" y="2406"/>
                  </a:lnTo>
                  <a:lnTo>
                    <a:pt x="400" y="2443"/>
                  </a:lnTo>
                  <a:lnTo>
                    <a:pt x="405" y="2461"/>
                  </a:lnTo>
                  <a:lnTo>
                    <a:pt x="411" y="2514"/>
                  </a:lnTo>
                  <a:lnTo>
                    <a:pt x="417" y="2548"/>
                  </a:lnTo>
                  <a:lnTo>
                    <a:pt x="423" y="2548"/>
                  </a:lnTo>
                  <a:lnTo>
                    <a:pt x="430" y="2582"/>
                  </a:lnTo>
                  <a:lnTo>
                    <a:pt x="436" y="2582"/>
                  </a:lnTo>
                  <a:lnTo>
                    <a:pt x="442" y="2615"/>
                  </a:lnTo>
                  <a:lnTo>
                    <a:pt x="448" y="2599"/>
                  </a:lnTo>
                  <a:lnTo>
                    <a:pt x="453" y="2599"/>
                  </a:lnTo>
                  <a:lnTo>
                    <a:pt x="461" y="2599"/>
                  </a:lnTo>
                  <a:lnTo>
                    <a:pt x="467" y="2582"/>
                  </a:lnTo>
                  <a:lnTo>
                    <a:pt x="472" y="2599"/>
                  </a:lnTo>
                  <a:lnTo>
                    <a:pt x="478" y="2599"/>
                  </a:lnTo>
                  <a:lnTo>
                    <a:pt x="484" y="2615"/>
                  </a:lnTo>
                  <a:lnTo>
                    <a:pt x="492" y="2615"/>
                  </a:lnTo>
                  <a:lnTo>
                    <a:pt x="497" y="2615"/>
                  </a:lnTo>
                  <a:lnTo>
                    <a:pt x="503" y="2615"/>
                  </a:lnTo>
                  <a:lnTo>
                    <a:pt x="509" y="2615"/>
                  </a:lnTo>
                  <a:lnTo>
                    <a:pt x="515" y="2615"/>
                  </a:lnTo>
                  <a:lnTo>
                    <a:pt x="522" y="2615"/>
                  </a:lnTo>
                  <a:lnTo>
                    <a:pt x="528" y="2599"/>
                  </a:lnTo>
                  <a:lnTo>
                    <a:pt x="534" y="2599"/>
                  </a:lnTo>
                  <a:lnTo>
                    <a:pt x="539" y="2599"/>
                  </a:lnTo>
                  <a:lnTo>
                    <a:pt x="547" y="2599"/>
                  </a:lnTo>
                  <a:lnTo>
                    <a:pt x="553" y="2599"/>
                  </a:lnTo>
                  <a:lnTo>
                    <a:pt x="559" y="2599"/>
                  </a:lnTo>
                  <a:lnTo>
                    <a:pt x="564" y="2615"/>
                  </a:lnTo>
                  <a:lnTo>
                    <a:pt x="570" y="2599"/>
                  </a:lnTo>
                  <a:lnTo>
                    <a:pt x="578" y="2599"/>
                  </a:lnTo>
                  <a:lnTo>
                    <a:pt x="582" y="2599"/>
                  </a:lnTo>
                  <a:lnTo>
                    <a:pt x="589" y="2599"/>
                  </a:lnTo>
                  <a:lnTo>
                    <a:pt x="595" y="2582"/>
                  </a:lnTo>
                  <a:lnTo>
                    <a:pt x="601" y="2582"/>
                  </a:lnTo>
                  <a:lnTo>
                    <a:pt x="608" y="2599"/>
                  </a:lnTo>
                  <a:lnTo>
                    <a:pt x="612" y="2582"/>
                  </a:lnTo>
                  <a:lnTo>
                    <a:pt x="620" y="2582"/>
                  </a:lnTo>
                  <a:lnTo>
                    <a:pt x="626" y="2565"/>
                  </a:lnTo>
                  <a:lnTo>
                    <a:pt x="631" y="2565"/>
                  </a:lnTo>
                  <a:lnTo>
                    <a:pt x="639" y="2565"/>
                  </a:lnTo>
                  <a:lnTo>
                    <a:pt x="645" y="2548"/>
                  </a:lnTo>
                  <a:lnTo>
                    <a:pt x="650" y="2548"/>
                  </a:lnTo>
                  <a:lnTo>
                    <a:pt x="656" y="2548"/>
                  </a:lnTo>
                  <a:lnTo>
                    <a:pt x="664" y="2548"/>
                  </a:lnTo>
                  <a:lnTo>
                    <a:pt x="668" y="2531"/>
                  </a:lnTo>
                  <a:lnTo>
                    <a:pt x="675" y="2565"/>
                  </a:lnTo>
                  <a:lnTo>
                    <a:pt x="681" y="2582"/>
                  </a:lnTo>
                  <a:lnTo>
                    <a:pt x="687" y="2599"/>
                  </a:lnTo>
                  <a:lnTo>
                    <a:pt x="694" y="2615"/>
                  </a:lnTo>
                  <a:lnTo>
                    <a:pt x="698" y="2630"/>
                  </a:lnTo>
                  <a:lnTo>
                    <a:pt x="706" y="2615"/>
                  </a:lnTo>
                  <a:lnTo>
                    <a:pt x="712" y="2615"/>
                  </a:lnTo>
                  <a:lnTo>
                    <a:pt x="717" y="2615"/>
                  </a:lnTo>
                  <a:lnTo>
                    <a:pt x="725" y="2630"/>
                  </a:lnTo>
                  <a:lnTo>
                    <a:pt x="729" y="2615"/>
                  </a:lnTo>
                  <a:lnTo>
                    <a:pt x="737" y="2615"/>
                  </a:lnTo>
                  <a:lnTo>
                    <a:pt x="742" y="2615"/>
                  </a:lnTo>
                  <a:lnTo>
                    <a:pt x="748" y="2615"/>
                  </a:lnTo>
                  <a:lnTo>
                    <a:pt x="754" y="2615"/>
                  </a:lnTo>
                  <a:lnTo>
                    <a:pt x="759" y="2615"/>
                  </a:lnTo>
                  <a:lnTo>
                    <a:pt x="767" y="2599"/>
                  </a:lnTo>
                  <a:lnTo>
                    <a:pt x="773" y="2615"/>
                  </a:lnTo>
                  <a:lnTo>
                    <a:pt x="779" y="2615"/>
                  </a:lnTo>
                  <a:lnTo>
                    <a:pt x="784" y="2615"/>
                  </a:lnTo>
                  <a:lnTo>
                    <a:pt x="792" y="2615"/>
                  </a:lnTo>
                  <a:lnTo>
                    <a:pt x="798" y="2615"/>
                  </a:lnTo>
                  <a:lnTo>
                    <a:pt x="803" y="2630"/>
                  </a:lnTo>
                  <a:lnTo>
                    <a:pt x="811" y="2615"/>
                  </a:lnTo>
                  <a:lnTo>
                    <a:pt x="815" y="2599"/>
                  </a:lnTo>
                  <a:lnTo>
                    <a:pt x="823" y="2599"/>
                  </a:lnTo>
                  <a:lnTo>
                    <a:pt x="828" y="2599"/>
                  </a:lnTo>
                  <a:lnTo>
                    <a:pt x="834" y="2599"/>
                  </a:lnTo>
                  <a:lnTo>
                    <a:pt x="840" y="2599"/>
                  </a:lnTo>
                  <a:lnTo>
                    <a:pt x="846" y="2599"/>
                  </a:lnTo>
                  <a:lnTo>
                    <a:pt x="853" y="2615"/>
                  </a:lnTo>
                  <a:lnTo>
                    <a:pt x="859" y="2630"/>
                  </a:lnTo>
                  <a:lnTo>
                    <a:pt x="865" y="2646"/>
                  </a:lnTo>
                  <a:lnTo>
                    <a:pt x="870" y="2630"/>
                  </a:lnTo>
                  <a:lnTo>
                    <a:pt x="876" y="2630"/>
                  </a:lnTo>
                  <a:lnTo>
                    <a:pt x="884" y="2630"/>
                  </a:lnTo>
                  <a:lnTo>
                    <a:pt x="890" y="2615"/>
                  </a:lnTo>
                  <a:lnTo>
                    <a:pt x="895" y="2615"/>
                  </a:lnTo>
                  <a:lnTo>
                    <a:pt x="901" y="2599"/>
                  </a:lnTo>
                  <a:lnTo>
                    <a:pt x="909" y="2599"/>
                  </a:lnTo>
                  <a:lnTo>
                    <a:pt x="914" y="2599"/>
                  </a:lnTo>
                  <a:lnTo>
                    <a:pt x="920" y="2582"/>
                  </a:lnTo>
                  <a:lnTo>
                    <a:pt x="926" y="2582"/>
                  </a:lnTo>
                  <a:lnTo>
                    <a:pt x="932" y="2582"/>
                  </a:lnTo>
                  <a:lnTo>
                    <a:pt x="939" y="2582"/>
                  </a:lnTo>
                  <a:lnTo>
                    <a:pt x="945" y="2565"/>
                  </a:lnTo>
                  <a:lnTo>
                    <a:pt x="951" y="2565"/>
                  </a:lnTo>
                  <a:lnTo>
                    <a:pt x="957" y="2565"/>
                  </a:lnTo>
                  <a:lnTo>
                    <a:pt x="962" y="2565"/>
                  </a:lnTo>
                  <a:lnTo>
                    <a:pt x="970" y="2565"/>
                  </a:lnTo>
                  <a:lnTo>
                    <a:pt x="976" y="2531"/>
                  </a:lnTo>
                  <a:lnTo>
                    <a:pt x="981" y="2531"/>
                  </a:lnTo>
                  <a:lnTo>
                    <a:pt x="987" y="2531"/>
                  </a:lnTo>
                  <a:lnTo>
                    <a:pt x="993" y="2531"/>
                  </a:lnTo>
                  <a:lnTo>
                    <a:pt x="1001" y="2531"/>
                  </a:lnTo>
                  <a:lnTo>
                    <a:pt x="1006" y="2531"/>
                  </a:lnTo>
                  <a:lnTo>
                    <a:pt x="1012" y="2531"/>
                  </a:lnTo>
                  <a:lnTo>
                    <a:pt x="1018" y="2531"/>
                  </a:lnTo>
                  <a:lnTo>
                    <a:pt x="1024" y="2531"/>
                  </a:lnTo>
                  <a:lnTo>
                    <a:pt x="1031" y="2531"/>
                  </a:lnTo>
                  <a:lnTo>
                    <a:pt x="1037" y="2531"/>
                  </a:lnTo>
                  <a:lnTo>
                    <a:pt x="1043" y="2514"/>
                  </a:lnTo>
                  <a:lnTo>
                    <a:pt x="1048" y="2495"/>
                  </a:lnTo>
                  <a:lnTo>
                    <a:pt x="1056" y="2495"/>
                  </a:lnTo>
                  <a:lnTo>
                    <a:pt x="1062" y="2495"/>
                  </a:lnTo>
                  <a:lnTo>
                    <a:pt x="1068" y="2514"/>
                  </a:lnTo>
                  <a:lnTo>
                    <a:pt x="1073" y="2514"/>
                  </a:lnTo>
                  <a:lnTo>
                    <a:pt x="1079" y="2514"/>
                  </a:lnTo>
                  <a:lnTo>
                    <a:pt x="1087" y="2514"/>
                  </a:lnTo>
                  <a:lnTo>
                    <a:pt x="1092" y="2495"/>
                  </a:lnTo>
                  <a:lnTo>
                    <a:pt x="1098" y="2495"/>
                  </a:lnTo>
                  <a:lnTo>
                    <a:pt x="1104" y="2495"/>
                  </a:lnTo>
                  <a:lnTo>
                    <a:pt x="1110" y="2478"/>
                  </a:lnTo>
                  <a:lnTo>
                    <a:pt x="1117" y="2478"/>
                  </a:lnTo>
                  <a:lnTo>
                    <a:pt x="1123" y="2478"/>
                  </a:lnTo>
                  <a:lnTo>
                    <a:pt x="1129" y="2495"/>
                  </a:lnTo>
                  <a:lnTo>
                    <a:pt x="1134" y="2478"/>
                  </a:lnTo>
                  <a:lnTo>
                    <a:pt x="1140" y="2478"/>
                  </a:lnTo>
                  <a:lnTo>
                    <a:pt x="1148" y="2461"/>
                  </a:lnTo>
                  <a:lnTo>
                    <a:pt x="1154" y="2461"/>
                  </a:lnTo>
                  <a:lnTo>
                    <a:pt x="1159" y="2461"/>
                  </a:lnTo>
                  <a:lnTo>
                    <a:pt x="1165" y="2461"/>
                  </a:lnTo>
                  <a:lnTo>
                    <a:pt x="1171" y="2443"/>
                  </a:lnTo>
                  <a:lnTo>
                    <a:pt x="1179" y="2443"/>
                  </a:lnTo>
                  <a:lnTo>
                    <a:pt x="1184" y="2443"/>
                  </a:lnTo>
                  <a:lnTo>
                    <a:pt x="1190" y="2443"/>
                  </a:lnTo>
                  <a:lnTo>
                    <a:pt x="1196" y="2443"/>
                  </a:lnTo>
                  <a:lnTo>
                    <a:pt x="1203" y="2424"/>
                  </a:lnTo>
                  <a:lnTo>
                    <a:pt x="1209" y="2424"/>
                  </a:lnTo>
                  <a:lnTo>
                    <a:pt x="1215" y="2443"/>
                  </a:lnTo>
                  <a:lnTo>
                    <a:pt x="1221" y="2461"/>
                  </a:lnTo>
                  <a:lnTo>
                    <a:pt x="1226" y="2495"/>
                  </a:lnTo>
                  <a:lnTo>
                    <a:pt x="1234" y="2548"/>
                  </a:lnTo>
                  <a:lnTo>
                    <a:pt x="1240" y="2630"/>
                  </a:lnTo>
                  <a:lnTo>
                    <a:pt x="1245" y="2677"/>
                  </a:lnTo>
                  <a:lnTo>
                    <a:pt x="1251" y="2677"/>
                  </a:lnTo>
                  <a:lnTo>
                    <a:pt x="1257" y="2677"/>
                  </a:lnTo>
                  <a:lnTo>
                    <a:pt x="1265" y="2661"/>
                  </a:lnTo>
                  <a:lnTo>
                    <a:pt x="1268" y="2646"/>
                  </a:lnTo>
                  <a:lnTo>
                    <a:pt x="1276" y="2615"/>
                  </a:lnTo>
                  <a:lnTo>
                    <a:pt x="1282" y="2599"/>
                  </a:lnTo>
                  <a:lnTo>
                    <a:pt x="1288" y="2582"/>
                  </a:lnTo>
                  <a:lnTo>
                    <a:pt x="1295" y="2582"/>
                  </a:lnTo>
                  <a:lnTo>
                    <a:pt x="1301" y="2599"/>
                  </a:lnTo>
                  <a:lnTo>
                    <a:pt x="1307" y="2582"/>
                  </a:lnTo>
                  <a:lnTo>
                    <a:pt x="1312" y="2582"/>
                  </a:lnTo>
                  <a:lnTo>
                    <a:pt x="1318" y="2599"/>
                  </a:lnTo>
                  <a:lnTo>
                    <a:pt x="1324" y="2599"/>
                  </a:lnTo>
                  <a:lnTo>
                    <a:pt x="1332" y="2582"/>
                  </a:lnTo>
                  <a:lnTo>
                    <a:pt x="1337" y="2582"/>
                  </a:lnTo>
                  <a:lnTo>
                    <a:pt x="1343" y="2599"/>
                  </a:lnTo>
                  <a:lnTo>
                    <a:pt x="1351" y="2615"/>
                  </a:lnTo>
                  <a:lnTo>
                    <a:pt x="1355" y="2630"/>
                  </a:lnTo>
                  <a:lnTo>
                    <a:pt x="1362" y="2615"/>
                  </a:lnTo>
                  <a:lnTo>
                    <a:pt x="1368" y="2630"/>
                  </a:lnTo>
                  <a:lnTo>
                    <a:pt x="1374" y="2630"/>
                  </a:lnTo>
                  <a:lnTo>
                    <a:pt x="1381" y="2630"/>
                  </a:lnTo>
                  <a:lnTo>
                    <a:pt x="1385" y="2646"/>
                  </a:lnTo>
                  <a:lnTo>
                    <a:pt x="1393" y="2661"/>
                  </a:lnTo>
                  <a:lnTo>
                    <a:pt x="1399" y="2661"/>
                  </a:lnTo>
                  <a:lnTo>
                    <a:pt x="1404" y="2677"/>
                  </a:lnTo>
                  <a:lnTo>
                    <a:pt x="1410" y="2677"/>
                  </a:lnTo>
                  <a:lnTo>
                    <a:pt x="1416" y="2693"/>
                  </a:lnTo>
                  <a:lnTo>
                    <a:pt x="1423" y="2693"/>
                  </a:lnTo>
                  <a:lnTo>
                    <a:pt x="1429" y="2693"/>
                  </a:lnTo>
                  <a:lnTo>
                    <a:pt x="1435" y="2693"/>
                  </a:lnTo>
                  <a:lnTo>
                    <a:pt x="1441" y="2708"/>
                  </a:lnTo>
                  <a:lnTo>
                    <a:pt x="1448" y="2708"/>
                  </a:lnTo>
                  <a:lnTo>
                    <a:pt x="1454" y="2708"/>
                  </a:lnTo>
                  <a:lnTo>
                    <a:pt x="1460" y="2724"/>
                  </a:lnTo>
                  <a:lnTo>
                    <a:pt x="1467" y="2724"/>
                  </a:lnTo>
                  <a:lnTo>
                    <a:pt x="1471" y="2724"/>
                  </a:lnTo>
                  <a:lnTo>
                    <a:pt x="1479" y="2724"/>
                  </a:lnTo>
                  <a:lnTo>
                    <a:pt x="1485" y="2724"/>
                  </a:lnTo>
                  <a:lnTo>
                    <a:pt x="1490" y="2724"/>
                  </a:lnTo>
                  <a:lnTo>
                    <a:pt x="1496" y="2739"/>
                  </a:lnTo>
                  <a:lnTo>
                    <a:pt x="1502" y="2739"/>
                  </a:lnTo>
                  <a:lnTo>
                    <a:pt x="1510" y="2739"/>
                  </a:lnTo>
                  <a:lnTo>
                    <a:pt x="1515" y="2739"/>
                  </a:lnTo>
                  <a:lnTo>
                    <a:pt x="1521" y="2739"/>
                  </a:lnTo>
                  <a:lnTo>
                    <a:pt x="1527" y="2739"/>
                  </a:lnTo>
                  <a:lnTo>
                    <a:pt x="1532" y="2755"/>
                  </a:lnTo>
                  <a:lnTo>
                    <a:pt x="1540" y="2755"/>
                  </a:lnTo>
                  <a:lnTo>
                    <a:pt x="1546" y="2755"/>
                  </a:lnTo>
                  <a:lnTo>
                    <a:pt x="1552" y="2755"/>
                  </a:lnTo>
                  <a:lnTo>
                    <a:pt x="1557" y="2755"/>
                  </a:lnTo>
                  <a:lnTo>
                    <a:pt x="1563" y="2755"/>
                  </a:lnTo>
                  <a:lnTo>
                    <a:pt x="1571" y="2739"/>
                  </a:lnTo>
                  <a:lnTo>
                    <a:pt x="1576" y="2755"/>
                  </a:lnTo>
                  <a:lnTo>
                    <a:pt x="1582" y="2771"/>
                  </a:lnTo>
                  <a:lnTo>
                    <a:pt x="1588" y="2755"/>
                  </a:lnTo>
                  <a:lnTo>
                    <a:pt x="1596" y="2771"/>
                  </a:lnTo>
                  <a:lnTo>
                    <a:pt x="1601" y="2771"/>
                  </a:lnTo>
                  <a:lnTo>
                    <a:pt x="1607" y="2771"/>
                  </a:lnTo>
                  <a:lnTo>
                    <a:pt x="1613" y="2771"/>
                  </a:lnTo>
                  <a:lnTo>
                    <a:pt x="1619" y="2771"/>
                  </a:lnTo>
                  <a:lnTo>
                    <a:pt x="1626" y="2785"/>
                  </a:lnTo>
                  <a:lnTo>
                    <a:pt x="1632" y="2785"/>
                  </a:lnTo>
                  <a:lnTo>
                    <a:pt x="1638" y="2785"/>
                  </a:lnTo>
                  <a:lnTo>
                    <a:pt x="1643" y="2800"/>
                  </a:lnTo>
                  <a:lnTo>
                    <a:pt x="1649" y="2816"/>
                  </a:lnTo>
                  <a:lnTo>
                    <a:pt x="1657" y="2800"/>
                  </a:lnTo>
                  <a:lnTo>
                    <a:pt x="1663" y="2785"/>
                  </a:lnTo>
                  <a:lnTo>
                    <a:pt x="1668" y="2771"/>
                  </a:lnTo>
                  <a:lnTo>
                    <a:pt x="1674" y="2785"/>
                  </a:lnTo>
                  <a:lnTo>
                    <a:pt x="1680" y="2785"/>
                  </a:lnTo>
                  <a:lnTo>
                    <a:pt x="1687" y="2800"/>
                  </a:lnTo>
                  <a:lnTo>
                    <a:pt x="1693" y="2816"/>
                  </a:lnTo>
                  <a:lnTo>
                    <a:pt x="1699" y="2800"/>
                  </a:lnTo>
                  <a:lnTo>
                    <a:pt x="1705" y="2816"/>
                  </a:lnTo>
                  <a:lnTo>
                    <a:pt x="1712" y="2816"/>
                  </a:lnTo>
                  <a:lnTo>
                    <a:pt x="1718" y="2832"/>
                  </a:lnTo>
                  <a:lnTo>
                    <a:pt x="1724" y="2832"/>
                  </a:lnTo>
                  <a:lnTo>
                    <a:pt x="1730" y="2832"/>
                  </a:lnTo>
                  <a:lnTo>
                    <a:pt x="1735" y="2816"/>
                  </a:lnTo>
                  <a:lnTo>
                    <a:pt x="1743" y="2816"/>
                  </a:lnTo>
                  <a:lnTo>
                    <a:pt x="1749" y="2832"/>
                  </a:lnTo>
                  <a:lnTo>
                    <a:pt x="1754" y="2847"/>
                  </a:lnTo>
                  <a:lnTo>
                    <a:pt x="1760" y="2832"/>
                  </a:lnTo>
                  <a:lnTo>
                    <a:pt x="1766" y="2816"/>
                  </a:lnTo>
                  <a:lnTo>
                    <a:pt x="1774" y="2816"/>
                  </a:lnTo>
                  <a:lnTo>
                    <a:pt x="1779" y="2816"/>
                  </a:lnTo>
                  <a:lnTo>
                    <a:pt x="1785" y="2832"/>
                  </a:lnTo>
                  <a:lnTo>
                    <a:pt x="1791" y="2832"/>
                  </a:lnTo>
                  <a:lnTo>
                    <a:pt x="1797" y="2832"/>
                  </a:lnTo>
                  <a:lnTo>
                    <a:pt x="1804" y="2832"/>
                  </a:lnTo>
                  <a:lnTo>
                    <a:pt x="1810" y="2832"/>
                  </a:lnTo>
                  <a:lnTo>
                    <a:pt x="1816" y="2816"/>
                  </a:lnTo>
                  <a:lnTo>
                    <a:pt x="1821" y="2816"/>
                  </a:lnTo>
                  <a:lnTo>
                    <a:pt x="1827" y="2800"/>
                  </a:lnTo>
                  <a:lnTo>
                    <a:pt x="1835" y="2800"/>
                  </a:lnTo>
                  <a:lnTo>
                    <a:pt x="1841" y="2800"/>
                  </a:lnTo>
                  <a:lnTo>
                    <a:pt x="1846" y="2785"/>
                  </a:lnTo>
                  <a:lnTo>
                    <a:pt x="1852" y="2785"/>
                  </a:lnTo>
                  <a:lnTo>
                    <a:pt x="1860" y="2785"/>
                  </a:lnTo>
                  <a:lnTo>
                    <a:pt x="1865" y="2785"/>
                  </a:lnTo>
                  <a:lnTo>
                    <a:pt x="1871" y="2785"/>
                  </a:lnTo>
                  <a:lnTo>
                    <a:pt x="1877" y="2785"/>
                  </a:lnTo>
                  <a:lnTo>
                    <a:pt x="1883" y="2785"/>
                  </a:lnTo>
                  <a:lnTo>
                    <a:pt x="1890" y="2785"/>
                  </a:lnTo>
                  <a:lnTo>
                    <a:pt x="1894" y="2785"/>
                  </a:lnTo>
                  <a:lnTo>
                    <a:pt x="1902" y="2785"/>
                  </a:lnTo>
                  <a:lnTo>
                    <a:pt x="1908" y="2771"/>
                  </a:lnTo>
                  <a:lnTo>
                    <a:pt x="1913" y="2785"/>
                  </a:lnTo>
                  <a:lnTo>
                    <a:pt x="1921" y="2771"/>
                  </a:lnTo>
                  <a:lnTo>
                    <a:pt x="1925" y="2785"/>
                  </a:lnTo>
                  <a:lnTo>
                    <a:pt x="1932" y="2771"/>
                  </a:lnTo>
                  <a:lnTo>
                    <a:pt x="1938" y="2785"/>
                  </a:lnTo>
                  <a:lnTo>
                    <a:pt x="1944" y="2800"/>
                  </a:lnTo>
                  <a:lnTo>
                    <a:pt x="1952" y="2785"/>
                  </a:lnTo>
                  <a:lnTo>
                    <a:pt x="1957" y="2785"/>
                  </a:lnTo>
                  <a:lnTo>
                    <a:pt x="1963" y="2785"/>
                  </a:lnTo>
                  <a:lnTo>
                    <a:pt x="1969" y="2800"/>
                  </a:lnTo>
                  <a:lnTo>
                    <a:pt x="1974" y="2800"/>
                  </a:lnTo>
                  <a:lnTo>
                    <a:pt x="1982" y="2800"/>
                  </a:lnTo>
                  <a:lnTo>
                    <a:pt x="1988" y="2800"/>
                  </a:lnTo>
                  <a:lnTo>
                    <a:pt x="1994" y="2800"/>
                  </a:lnTo>
                  <a:lnTo>
                    <a:pt x="1999" y="2816"/>
                  </a:lnTo>
                  <a:lnTo>
                    <a:pt x="2007" y="2816"/>
                  </a:lnTo>
                  <a:lnTo>
                    <a:pt x="2011" y="2816"/>
                  </a:lnTo>
                  <a:lnTo>
                    <a:pt x="2018" y="2816"/>
                  </a:lnTo>
                  <a:lnTo>
                    <a:pt x="2024" y="2800"/>
                  </a:lnTo>
                  <a:lnTo>
                    <a:pt x="2030" y="2816"/>
                  </a:lnTo>
                  <a:lnTo>
                    <a:pt x="2038" y="2816"/>
                  </a:lnTo>
                  <a:lnTo>
                    <a:pt x="2041" y="2816"/>
                  </a:lnTo>
                  <a:lnTo>
                    <a:pt x="2049" y="2816"/>
                  </a:lnTo>
                  <a:lnTo>
                    <a:pt x="2055" y="2816"/>
                  </a:lnTo>
                  <a:lnTo>
                    <a:pt x="2061" y="2816"/>
                  </a:lnTo>
                  <a:lnTo>
                    <a:pt x="2066" y="2816"/>
                  </a:lnTo>
                  <a:lnTo>
                    <a:pt x="2072" y="2816"/>
                  </a:lnTo>
                  <a:lnTo>
                    <a:pt x="2080" y="2816"/>
                  </a:lnTo>
                  <a:lnTo>
                    <a:pt x="2085" y="2832"/>
                  </a:lnTo>
                  <a:lnTo>
                    <a:pt x="2091" y="2832"/>
                  </a:lnTo>
                  <a:lnTo>
                    <a:pt x="2097" y="2816"/>
                  </a:lnTo>
                  <a:lnTo>
                    <a:pt x="2105" y="2816"/>
                  </a:lnTo>
                  <a:lnTo>
                    <a:pt x="2110" y="2816"/>
                  </a:lnTo>
                  <a:lnTo>
                    <a:pt x="2116" y="2816"/>
                  </a:lnTo>
                  <a:lnTo>
                    <a:pt x="2124" y="2800"/>
                  </a:lnTo>
                  <a:lnTo>
                    <a:pt x="2128" y="2800"/>
                  </a:lnTo>
                  <a:lnTo>
                    <a:pt x="2135" y="2800"/>
                  </a:lnTo>
                  <a:lnTo>
                    <a:pt x="2141" y="2800"/>
                  </a:lnTo>
                  <a:lnTo>
                    <a:pt x="2147" y="2800"/>
                  </a:lnTo>
                  <a:lnTo>
                    <a:pt x="2152" y="2816"/>
                  </a:lnTo>
                  <a:lnTo>
                    <a:pt x="2158" y="2800"/>
                  </a:lnTo>
                  <a:lnTo>
                    <a:pt x="2166" y="2800"/>
                  </a:lnTo>
                  <a:lnTo>
                    <a:pt x="2172" y="2816"/>
                  </a:lnTo>
                  <a:lnTo>
                    <a:pt x="2177" y="2816"/>
                  </a:lnTo>
                  <a:lnTo>
                    <a:pt x="2183" y="2816"/>
                  </a:lnTo>
                  <a:lnTo>
                    <a:pt x="2189" y="2816"/>
                  </a:lnTo>
                  <a:lnTo>
                    <a:pt x="2196" y="2816"/>
                  </a:lnTo>
                  <a:lnTo>
                    <a:pt x="2202" y="2816"/>
                  </a:lnTo>
                  <a:lnTo>
                    <a:pt x="2208" y="2816"/>
                  </a:lnTo>
                  <a:lnTo>
                    <a:pt x="2214" y="2816"/>
                  </a:lnTo>
                  <a:lnTo>
                    <a:pt x="2219" y="2816"/>
                  </a:lnTo>
                  <a:lnTo>
                    <a:pt x="2227" y="2816"/>
                  </a:lnTo>
                  <a:lnTo>
                    <a:pt x="2233" y="2816"/>
                  </a:lnTo>
                  <a:lnTo>
                    <a:pt x="2239" y="2816"/>
                  </a:lnTo>
                  <a:lnTo>
                    <a:pt x="2244" y="2832"/>
                  </a:lnTo>
                  <a:lnTo>
                    <a:pt x="2252" y="2832"/>
                  </a:lnTo>
                  <a:lnTo>
                    <a:pt x="2258" y="2832"/>
                  </a:lnTo>
                  <a:lnTo>
                    <a:pt x="2263" y="2832"/>
                  </a:lnTo>
                  <a:lnTo>
                    <a:pt x="2269" y="2832"/>
                  </a:lnTo>
                  <a:lnTo>
                    <a:pt x="2275" y="2832"/>
                  </a:lnTo>
                  <a:lnTo>
                    <a:pt x="2283" y="2832"/>
                  </a:lnTo>
                  <a:lnTo>
                    <a:pt x="2288" y="2832"/>
                  </a:lnTo>
                  <a:lnTo>
                    <a:pt x="2294" y="2832"/>
                  </a:lnTo>
                  <a:lnTo>
                    <a:pt x="2300" y="2832"/>
                  </a:lnTo>
                  <a:lnTo>
                    <a:pt x="2305" y="2832"/>
                  </a:lnTo>
                  <a:lnTo>
                    <a:pt x="2313" y="2832"/>
                  </a:lnTo>
                  <a:lnTo>
                    <a:pt x="2319" y="2832"/>
                  </a:lnTo>
                  <a:lnTo>
                    <a:pt x="2325" y="2832"/>
                  </a:lnTo>
                  <a:lnTo>
                    <a:pt x="2330" y="2832"/>
                  </a:lnTo>
                  <a:lnTo>
                    <a:pt x="2336" y="2832"/>
                  </a:lnTo>
                  <a:lnTo>
                    <a:pt x="2344" y="2832"/>
                  </a:lnTo>
                  <a:lnTo>
                    <a:pt x="2350" y="2847"/>
                  </a:lnTo>
                  <a:lnTo>
                    <a:pt x="2355" y="2847"/>
                  </a:lnTo>
                  <a:lnTo>
                    <a:pt x="2361" y="2847"/>
                  </a:lnTo>
                  <a:lnTo>
                    <a:pt x="2369" y="2847"/>
                  </a:lnTo>
                  <a:lnTo>
                    <a:pt x="2374" y="2832"/>
                  </a:lnTo>
                  <a:lnTo>
                    <a:pt x="2380" y="2832"/>
                  </a:lnTo>
                  <a:lnTo>
                    <a:pt x="2386" y="2832"/>
                  </a:lnTo>
                  <a:lnTo>
                    <a:pt x="2392" y="2832"/>
                  </a:lnTo>
                  <a:lnTo>
                    <a:pt x="2399" y="2832"/>
                  </a:lnTo>
                  <a:lnTo>
                    <a:pt x="2405" y="2832"/>
                  </a:lnTo>
                  <a:lnTo>
                    <a:pt x="2411" y="2816"/>
                  </a:lnTo>
                  <a:lnTo>
                    <a:pt x="2416" y="2816"/>
                  </a:lnTo>
                  <a:lnTo>
                    <a:pt x="2422" y="2816"/>
                  </a:lnTo>
                  <a:lnTo>
                    <a:pt x="2430" y="2816"/>
                  </a:lnTo>
                  <a:lnTo>
                    <a:pt x="2436" y="2816"/>
                  </a:lnTo>
                  <a:lnTo>
                    <a:pt x="2441" y="2800"/>
                  </a:lnTo>
                  <a:lnTo>
                    <a:pt x="2447" y="2816"/>
                  </a:lnTo>
                  <a:lnTo>
                    <a:pt x="2453" y="2816"/>
                  </a:lnTo>
                  <a:lnTo>
                    <a:pt x="2460" y="2816"/>
                  </a:lnTo>
                  <a:lnTo>
                    <a:pt x="2466" y="2816"/>
                  </a:lnTo>
                  <a:lnTo>
                    <a:pt x="2472" y="2800"/>
                  </a:lnTo>
                  <a:lnTo>
                    <a:pt x="2478" y="2816"/>
                  </a:lnTo>
                  <a:lnTo>
                    <a:pt x="2483" y="2816"/>
                  </a:lnTo>
                  <a:lnTo>
                    <a:pt x="2491" y="2816"/>
                  </a:lnTo>
                  <a:lnTo>
                    <a:pt x="2497" y="2816"/>
                  </a:lnTo>
                  <a:lnTo>
                    <a:pt x="2503" y="2832"/>
                  </a:lnTo>
                  <a:lnTo>
                    <a:pt x="2508" y="2816"/>
                  </a:lnTo>
                  <a:lnTo>
                    <a:pt x="2516" y="2832"/>
                  </a:lnTo>
                  <a:lnTo>
                    <a:pt x="2522" y="2832"/>
                  </a:lnTo>
                  <a:lnTo>
                    <a:pt x="2527" y="2832"/>
                  </a:lnTo>
                  <a:lnTo>
                    <a:pt x="2533" y="2832"/>
                  </a:lnTo>
                  <a:lnTo>
                    <a:pt x="2539" y="2832"/>
                  </a:lnTo>
                  <a:lnTo>
                    <a:pt x="2547" y="2832"/>
                  </a:lnTo>
                  <a:lnTo>
                    <a:pt x="2552" y="2832"/>
                  </a:lnTo>
                  <a:lnTo>
                    <a:pt x="2558" y="2832"/>
                  </a:lnTo>
                  <a:lnTo>
                    <a:pt x="2564" y="2832"/>
                  </a:lnTo>
                  <a:lnTo>
                    <a:pt x="2570" y="2832"/>
                  </a:lnTo>
                  <a:lnTo>
                    <a:pt x="2577" y="2832"/>
                  </a:lnTo>
                  <a:lnTo>
                    <a:pt x="2581" y="2832"/>
                  </a:lnTo>
                  <a:lnTo>
                    <a:pt x="2589" y="2832"/>
                  </a:lnTo>
                  <a:lnTo>
                    <a:pt x="2594" y="2832"/>
                  </a:lnTo>
                  <a:lnTo>
                    <a:pt x="2600" y="2816"/>
                  </a:lnTo>
                  <a:lnTo>
                    <a:pt x="2608" y="2816"/>
                  </a:lnTo>
                  <a:lnTo>
                    <a:pt x="2614" y="2816"/>
                  </a:lnTo>
                  <a:lnTo>
                    <a:pt x="2619" y="2816"/>
                  </a:lnTo>
                  <a:lnTo>
                    <a:pt x="2625" y="2816"/>
                  </a:lnTo>
                  <a:lnTo>
                    <a:pt x="2631" y="2800"/>
                  </a:lnTo>
                  <a:lnTo>
                    <a:pt x="2638" y="2800"/>
                  </a:lnTo>
                  <a:lnTo>
                    <a:pt x="2644" y="2800"/>
                  </a:lnTo>
                  <a:lnTo>
                    <a:pt x="2650" y="2800"/>
                  </a:lnTo>
                  <a:lnTo>
                    <a:pt x="2656" y="2785"/>
                  </a:lnTo>
                  <a:lnTo>
                    <a:pt x="2663" y="2785"/>
                  </a:lnTo>
                  <a:lnTo>
                    <a:pt x="2667" y="2785"/>
                  </a:lnTo>
                  <a:lnTo>
                    <a:pt x="2675" y="2785"/>
                  </a:lnTo>
                  <a:lnTo>
                    <a:pt x="2681" y="2785"/>
                  </a:lnTo>
                  <a:lnTo>
                    <a:pt x="2686" y="2785"/>
                  </a:lnTo>
                  <a:lnTo>
                    <a:pt x="2694" y="2785"/>
                  </a:lnTo>
                  <a:lnTo>
                    <a:pt x="2698" y="2785"/>
                  </a:lnTo>
                  <a:lnTo>
                    <a:pt x="2705" y="2785"/>
                  </a:lnTo>
                  <a:lnTo>
                    <a:pt x="2711" y="2771"/>
                  </a:lnTo>
                  <a:lnTo>
                    <a:pt x="2717" y="2771"/>
                  </a:lnTo>
                  <a:lnTo>
                    <a:pt x="2725" y="2771"/>
                  </a:lnTo>
                  <a:lnTo>
                    <a:pt x="2728" y="2755"/>
                  </a:lnTo>
                  <a:lnTo>
                    <a:pt x="2736" y="2755"/>
                  </a:lnTo>
                  <a:lnTo>
                    <a:pt x="2742" y="2755"/>
                  </a:lnTo>
                  <a:lnTo>
                    <a:pt x="2747" y="2755"/>
                  </a:lnTo>
                  <a:lnTo>
                    <a:pt x="2753" y="2755"/>
                  </a:lnTo>
                  <a:lnTo>
                    <a:pt x="2761" y="2739"/>
                  </a:lnTo>
                  <a:lnTo>
                    <a:pt x="2767" y="2739"/>
                  </a:lnTo>
                  <a:lnTo>
                    <a:pt x="2772" y="2739"/>
                  </a:lnTo>
                  <a:lnTo>
                    <a:pt x="2778" y="2724"/>
                  </a:lnTo>
                  <a:lnTo>
                    <a:pt x="2784" y="2739"/>
                  </a:lnTo>
                  <a:lnTo>
                    <a:pt x="2792" y="2724"/>
                  </a:lnTo>
                  <a:lnTo>
                    <a:pt x="2797" y="2708"/>
                  </a:lnTo>
                  <a:lnTo>
                    <a:pt x="2803" y="2708"/>
                  </a:lnTo>
                  <a:lnTo>
                    <a:pt x="2811" y="2708"/>
                  </a:lnTo>
                  <a:lnTo>
                    <a:pt x="2814" y="2708"/>
                  </a:lnTo>
                  <a:lnTo>
                    <a:pt x="2822" y="2708"/>
                  </a:lnTo>
                  <a:lnTo>
                    <a:pt x="2828" y="2693"/>
                  </a:lnTo>
                  <a:lnTo>
                    <a:pt x="2834" y="2693"/>
                  </a:lnTo>
                  <a:lnTo>
                    <a:pt x="2839" y="2693"/>
                  </a:lnTo>
                  <a:lnTo>
                    <a:pt x="2845" y="2677"/>
                  </a:lnTo>
                  <a:lnTo>
                    <a:pt x="2853" y="2693"/>
                  </a:lnTo>
                  <a:lnTo>
                    <a:pt x="2858" y="2693"/>
                  </a:lnTo>
                  <a:lnTo>
                    <a:pt x="2864" y="2677"/>
                  </a:lnTo>
                  <a:lnTo>
                    <a:pt x="2870" y="2677"/>
                  </a:lnTo>
                  <a:lnTo>
                    <a:pt x="2876" y="2661"/>
                  </a:lnTo>
                  <a:lnTo>
                    <a:pt x="2883" y="2677"/>
                  </a:lnTo>
                  <a:lnTo>
                    <a:pt x="2889" y="2677"/>
                  </a:lnTo>
                  <a:lnTo>
                    <a:pt x="2895" y="2677"/>
                  </a:lnTo>
                  <a:lnTo>
                    <a:pt x="2901" y="2677"/>
                  </a:lnTo>
                  <a:lnTo>
                    <a:pt x="2908" y="2661"/>
                  </a:lnTo>
                  <a:lnTo>
                    <a:pt x="2914" y="2661"/>
                  </a:lnTo>
                  <a:lnTo>
                    <a:pt x="2920" y="2677"/>
                  </a:lnTo>
                  <a:lnTo>
                    <a:pt x="2925" y="2677"/>
                  </a:lnTo>
                  <a:lnTo>
                    <a:pt x="2931" y="2677"/>
                  </a:lnTo>
                  <a:lnTo>
                    <a:pt x="2939" y="2677"/>
                  </a:lnTo>
                  <a:lnTo>
                    <a:pt x="2945" y="2677"/>
                  </a:lnTo>
                  <a:lnTo>
                    <a:pt x="2950" y="2677"/>
                  </a:lnTo>
                  <a:lnTo>
                    <a:pt x="2956" y="2677"/>
                  </a:lnTo>
                  <a:lnTo>
                    <a:pt x="2962" y="2677"/>
                  </a:lnTo>
                  <a:lnTo>
                    <a:pt x="2969" y="2677"/>
                  </a:lnTo>
                  <a:lnTo>
                    <a:pt x="2975" y="2677"/>
                  </a:lnTo>
                  <a:lnTo>
                    <a:pt x="2981" y="2693"/>
                  </a:lnTo>
                  <a:lnTo>
                    <a:pt x="2987" y="2677"/>
                  </a:lnTo>
                  <a:lnTo>
                    <a:pt x="2992" y="2677"/>
                  </a:lnTo>
                  <a:lnTo>
                    <a:pt x="3000" y="2677"/>
                  </a:lnTo>
                  <a:lnTo>
                    <a:pt x="3006" y="2724"/>
                  </a:lnTo>
                  <a:lnTo>
                    <a:pt x="3012" y="2693"/>
                  </a:lnTo>
                  <a:lnTo>
                    <a:pt x="3017" y="2693"/>
                  </a:lnTo>
                  <a:lnTo>
                    <a:pt x="3023" y="2677"/>
                  </a:lnTo>
                  <a:lnTo>
                    <a:pt x="3031" y="2677"/>
                  </a:lnTo>
                  <a:lnTo>
                    <a:pt x="3036" y="2677"/>
                  </a:lnTo>
                  <a:lnTo>
                    <a:pt x="3042" y="2661"/>
                  </a:lnTo>
                  <a:lnTo>
                    <a:pt x="3048" y="2646"/>
                  </a:lnTo>
                  <a:lnTo>
                    <a:pt x="3056" y="2565"/>
                  </a:lnTo>
                  <a:lnTo>
                    <a:pt x="3061" y="2615"/>
                  </a:lnTo>
                  <a:lnTo>
                    <a:pt x="3067" y="2630"/>
                  </a:lnTo>
                  <a:lnTo>
                    <a:pt x="3073" y="2630"/>
                  </a:lnTo>
                  <a:lnTo>
                    <a:pt x="3079" y="2630"/>
                  </a:lnTo>
                  <a:lnTo>
                    <a:pt x="3086" y="2630"/>
                  </a:lnTo>
                  <a:lnTo>
                    <a:pt x="3092" y="2630"/>
                  </a:lnTo>
                  <a:lnTo>
                    <a:pt x="3098" y="2630"/>
                  </a:lnTo>
                  <a:lnTo>
                    <a:pt x="3103" y="2630"/>
                  </a:lnTo>
                  <a:lnTo>
                    <a:pt x="3109" y="2615"/>
                  </a:lnTo>
                  <a:lnTo>
                    <a:pt x="3117" y="2630"/>
                  </a:lnTo>
                  <a:lnTo>
                    <a:pt x="3123" y="2630"/>
                  </a:lnTo>
                  <a:lnTo>
                    <a:pt x="3128" y="2630"/>
                  </a:lnTo>
                  <a:lnTo>
                    <a:pt x="3134" y="2646"/>
                  </a:lnTo>
                  <a:lnTo>
                    <a:pt x="3140" y="2646"/>
                  </a:lnTo>
                  <a:lnTo>
                    <a:pt x="3147" y="2646"/>
                  </a:lnTo>
                  <a:lnTo>
                    <a:pt x="3153" y="2646"/>
                  </a:lnTo>
                  <a:lnTo>
                    <a:pt x="3159" y="2646"/>
                  </a:lnTo>
                  <a:lnTo>
                    <a:pt x="3165" y="2646"/>
                  </a:lnTo>
                  <a:lnTo>
                    <a:pt x="3172" y="2661"/>
                  </a:lnTo>
                  <a:lnTo>
                    <a:pt x="3178" y="2661"/>
                  </a:lnTo>
                  <a:lnTo>
                    <a:pt x="3184" y="2661"/>
                  </a:lnTo>
                  <a:lnTo>
                    <a:pt x="3189" y="2646"/>
                  </a:lnTo>
                  <a:lnTo>
                    <a:pt x="3195" y="2646"/>
                  </a:lnTo>
                  <a:lnTo>
                    <a:pt x="3203" y="2661"/>
                  </a:lnTo>
                  <a:lnTo>
                    <a:pt x="3209" y="2661"/>
                  </a:lnTo>
                  <a:lnTo>
                    <a:pt x="3214" y="2661"/>
                  </a:lnTo>
                  <a:lnTo>
                    <a:pt x="3220" y="2661"/>
                  </a:lnTo>
                  <a:lnTo>
                    <a:pt x="3226" y="2677"/>
                  </a:lnTo>
                  <a:lnTo>
                    <a:pt x="3233" y="2677"/>
                  </a:lnTo>
                  <a:lnTo>
                    <a:pt x="3237" y="2677"/>
                  </a:lnTo>
                  <a:lnTo>
                    <a:pt x="3245" y="2677"/>
                  </a:lnTo>
                  <a:lnTo>
                    <a:pt x="3251" y="2661"/>
                  </a:lnTo>
                  <a:lnTo>
                    <a:pt x="3256" y="2661"/>
                  </a:lnTo>
                  <a:lnTo>
                    <a:pt x="3264" y="2677"/>
                  </a:lnTo>
                  <a:lnTo>
                    <a:pt x="3268" y="2677"/>
                  </a:lnTo>
                  <a:lnTo>
                    <a:pt x="3276" y="2677"/>
                  </a:lnTo>
                  <a:lnTo>
                    <a:pt x="3281" y="2677"/>
                  </a:lnTo>
                  <a:lnTo>
                    <a:pt x="3287" y="2677"/>
                  </a:lnTo>
                  <a:lnTo>
                    <a:pt x="3295" y="2693"/>
                  </a:lnTo>
                  <a:lnTo>
                    <a:pt x="3300" y="2677"/>
                  </a:lnTo>
                  <a:lnTo>
                    <a:pt x="3306" y="2693"/>
                  </a:lnTo>
                  <a:lnTo>
                    <a:pt x="3312" y="2677"/>
                  </a:lnTo>
                  <a:lnTo>
                    <a:pt x="3320" y="2693"/>
                  </a:lnTo>
                  <a:lnTo>
                    <a:pt x="3323" y="2693"/>
                  </a:lnTo>
                  <a:lnTo>
                    <a:pt x="3331" y="2677"/>
                  </a:lnTo>
                  <a:lnTo>
                    <a:pt x="3337" y="2677"/>
                  </a:lnTo>
                  <a:lnTo>
                    <a:pt x="3343" y="2693"/>
                  </a:lnTo>
                  <a:lnTo>
                    <a:pt x="3350" y="2677"/>
                  </a:lnTo>
                  <a:lnTo>
                    <a:pt x="3354" y="2677"/>
                  </a:lnTo>
                  <a:lnTo>
                    <a:pt x="3362" y="2677"/>
                  </a:lnTo>
                  <a:lnTo>
                    <a:pt x="3367" y="2677"/>
                  </a:lnTo>
                  <a:lnTo>
                    <a:pt x="3373" y="2693"/>
                  </a:lnTo>
                  <a:lnTo>
                    <a:pt x="3381" y="2677"/>
                  </a:lnTo>
                  <a:lnTo>
                    <a:pt x="3385" y="2693"/>
                  </a:lnTo>
                  <a:lnTo>
                    <a:pt x="3392" y="2693"/>
                  </a:lnTo>
                  <a:lnTo>
                    <a:pt x="3398" y="2693"/>
                  </a:lnTo>
                  <a:lnTo>
                    <a:pt x="3404" y="2693"/>
                  </a:lnTo>
                  <a:lnTo>
                    <a:pt x="3410" y="2693"/>
                  </a:lnTo>
                  <a:lnTo>
                    <a:pt x="3417" y="2615"/>
                  </a:lnTo>
                  <a:lnTo>
                    <a:pt x="3423" y="2582"/>
                  </a:lnTo>
                  <a:lnTo>
                    <a:pt x="3429" y="2599"/>
                  </a:lnTo>
                  <a:lnTo>
                    <a:pt x="3434" y="2630"/>
                  </a:lnTo>
                  <a:lnTo>
                    <a:pt x="3440" y="2646"/>
                  </a:lnTo>
                  <a:lnTo>
                    <a:pt x="3448" y="2661"/>
                  </a:lnTo>
                  <a:lnTo>
                    <a:pt x="3454" y="2661"/>
                  </a:lnTo>
                  <a:lnTo>
                    <a:pt x="3459" y="2677"/>
                  </a:lnTo>
                  <a:lnTo>
                    <a:pt x="3467" y="2677"/>
                  </a:lnTo>
                  <a:lnTo>
                    <a:pt x="3471" y="2677"/>
                  </a:lnTo>
                  <a:lnTo>
                    <a:pt x="3478" y="2677"/>
                  </a:lnTo>
                  <a:lnTo>
                    <a:pt x="3484" y="2693"/>
                  </a:lnTo>
                  <a:lnTo>
                    <a:pt x="3490" y="2693"/>
                  </a:lnTo>
                  <a:lnTo>
                    <a:pt x="3496" y="2693"/>
                  </a:lnTo>
                  <a:lnTo>
                    <a:pt x="3501" y="2693"/>
                  </a:lnTo>
                  <a:lnTo>
                    <a:pt x="3509" y="2708"/>
                  </a:lnTo>
                  <a:lnTo>
                    <a:pt x="3515" y="2708"/>
                  </a:lnTo>
                  <a:lnTo>
                    <a:pt x="3521" y="2708"/>
                  </a:lnTo>
                  <a:lnTo>
                    <a:pt x="3526" y="2693"/>
                  </a:lnTo>
                  <a:lnTo>
                    <a:pt x="3532" y="2693"/>
                  </a:lnTo>
                  <a:lnTo>
                    <a:pt x="3540" y="2708"/>
                  </a:lnTo>
                  <a:lnTo>
                    <a:pt x="3545" y="2708"/>
                  </a:lnTo>
                  <a:lnTo>
                    <a:pt x="3551" y="2724"/>
                  </a:lnTo>
                  <a:lnTo>
                    <a:pt x="3557" y="2724"/>
                  </a:lnTo>
                  <a:lnTo>
                    <a:pt x="3565" y="2724"/>
                  </a:lnTo>
                  <a:lnTo>
                    <a:pt x="3570" y="2724"/>
                  </a:lnTo>
                  <a:lnTo>
                    <a:pt x="3576" y="2724"/>
                  </a:lnTo>
                  <a:lnTo>
                    <a:pt x="3582" y="2724"/>
                  </a:lnTo>
                  <a:lnTo>
                    <a:pt x="3587" y="2724"/>
                  </a:lnTo>
                  <a:lnTo>
                    <a:pt x="3595" y="2739"/>
                  </a:lnTo>
                  <a:lnTo>
                    <a:pt x="3601" y="2724"/>
                  </a:lnTo>
                  <a:lnTo>
                    <a:pt x="3607" y="2724"/>
                  </a:lnTo>
                  <a:lnTo>
                    <a:pt x="3612" y="2739"/>
                  </a:lnTo>
                  <a:lnTo>
                    <a:pt x="3618" y="2739"/>
                  </a:lnTo>
                  <a:lnTo>
                    <a:pt x="3626" y="2739"/>
                  </a:lnTo>
                  <a:lnTo>
                    <a:pt x="3631" y="2739"/>
                  </a:lnTo>
                  <a:lnTo>
                    <a:pt x="3637" y="2739"/>
                  </a:lnTo>
                  <a:lnTo>
                    <a:pt x="3643" y="2724"/>
                  </a:lnTo>
                  <a:lnTo>
                    <a:pt x="3649" y="2739"/>
                  </a:lnTo>
                  <a:lnTo>
                    <a:pt x="3656" y="2739"/>
                  </a:lnTo>
                  <a:lnTo>
                    <a:pt x="3662" y="2739"/>
                  </a:lnTo>
                  <a:lnTo>
                    <a:pt x="3668" y="2708"/>
                  </a:lnTo>
                  <a:lnTo>
                    <a:pt x="3674" y="2354"/>
                  </a:lnTo>
                  <a:lnTo>
                    <a:pt x="3679" y="2565"/>
                  </a:lnTo>
                  <a:lnTo>
                    <a:pt x="3687" y="2646"/>
                  </a:lnTo>
                  <a:lnTo>
                    <a:pt x="3693" y="2661"/>
                  </a:lnTo>
                  <a:lnTo>
                    <a:pt x="3698" y="2677"/>
                  </a:lnTo>
                  <a:lnTo>
                    <a:pt x="3704" y="2677"/>
                  </a:lnTo>
                  <a:lnTo>
                    <a:pt x="3712" y="2693"/>
                  </a:lnTo>
                  <a:lnTo>
                    <a:pt x="3718" y="2677"/>
                  </a:lnTo>
                  <a:lnTo>
                    <a:pt x="3723" y="2693"/>
                  </a:lnTo>
                  <a:lnTo>
                    <a:pt x="3729" y="2677"/>
                  </a:lnTo>
                  <a:lnTo>
                    <a:pt x="3735" y="2677"/>
                  </a:lnTo>
                  <a:lnTo>
                    <a:pt x="3742" y="2693"/>
                  </a:lnTo>
                  <a:lnTo>
                    <a:pt x="3748" y="2708"/>
                  </a:lnTo>
                  <a:lnTo>
                    <a:pt x="3754" y="2693"/>
                  </a:lnTo>
                  <a:lnTo>
                    <a:pt x="3760" y="2693"/>
                  </a:lnTo>
                  <a:lnTo>
                    <a:pt x="3765" y="2708"/>
                  </a:lnTo>
                  <a:lnTo>
                    <a:pt x="3773" y="2708"/>
                  </a:lnTo>
                  <a:lnTo>
                    <a:pt x="3779" y="2708"/>
                  </a:lnTo>
                  <a:lnTo>
                    <a:pt x="3785" y="2708"/>
                  </a:lnTo>
                  <a:lnTo>
                    <a:pt x="3790" y="2708"/>
                  </a:lnTo>
                  <a:lnTo>
                    <a:pt x="3796" y="2708"/>
                  </a:lnTo>
                  <a:lnTo>
                    <a:pt x="3804" y="2693"/>
                  </a:lnTo>
                  <a:lnTo>
                    <a:pt x="3809" y="2708"/>
                  </a:lnTo>
                  <a:lnTo>
                    <a:pt x="3815" y="2708"/>
                  </a:lnTo>
                  <a:lnTo>
                    <a:pt x="3821" y="2693"/>
                  </a:lnTo>
                  <a:lnTo>
                    <a:pt x="3827" y="2708"/>
                  </a:lnTo>
                  <a:lnTo>
                    <a:pt x="3834" y="2693"/>
                  </a:lnTo>
                  <a:lnTo>
                    <a:pt x="3840" y="2708"/>
                  </a:lnTo>
                  <a:lnTo>
                    <a:pt x="3846" y="2708"/>
                  </a:lnTo>
                  <a:lnTo>
                    <a:pt x="3852" y="2708"/>
                  </a:lnTo>
                  <a:lnTo>
                    <a:pt x="3859" y="2708"/>
                  </a:lnTo>
                  <a:lnTo>
                    <a:pt x="3865" y="2724"/>
                  </a:lnTo>
                  <a:lnTo>
                    <a:pt x="3871" y="2724"/>
                  </a:lnTo>
                  <a:lnTo>
                    <a:pt x="3876" y="2724"/>
                  </a:lnTo>
                  <a:lnTo>
                    <a:pt x="3882" y="2724"/>
                  </a:lnTo>
                  <a:lnTo>
                    <a:pt x="3890" y="2708"/>
                  </a:lnTo>
                  <a:lnTo>
                    <a:pt x="3896" y="2708"/>
                  </a:lnTo>
                  <a:lnTo>
                    <a:pt x="3901" y="2708"/>
                  </a:lnTo>
                  <a:lnTo>
                    <a:pt x="3907" y="2724"/>
                  </a:lnTo>
                  <a:lnTo>
                    <a:pt x="3913" y="2724"/>
                  </a:lnTo>
                  <a:lnTo>
                    <a:pt x="3920" y="2724"/>
                  </a:lnTo>
                  <a:lnTo>
                    <a:pt x="3924" y="2724"/>
                  </a:lnTo>
                  <a:lnTo>
                    <a:pt x="3932" y="2724"/>
                  </a:lnTo>
                  <a:lnTo>
                    <a:pt x="3938" y="2708"/>
                  </a:lnTo>
                  <a:lnTo>
                    <a:pt x="3943" y="2708"/>
                  </a:lnTo>
                  <a:lnTo>
                    <a:pt x="3951" y="2708"/>
                  </a:lnTo>
                  <a:lnTo>
                    <a:pt x="3957" y="2724"/>
                  </a:lnTo>
                  <a:lnTo>
                    <a:pt x="3963" y="2724"/>
                  </a:lnTo>
                  <a:lnTo>
                    <a:pt x="3968" y="2724"/>
                  </a:lnTo>
                  <a:lnTo>
                    <a:pt x="3976" y="2708"/>
                  </a:lnTo>
                  <a:lnTo>
                    <a:pt x="3980" y="2724"/>
                  </a:lnTo>
                  <a:lnTo>
                    <a:pt x="3987" y="2724"/>
                  </a:lnTo>
                  <a:lnTo>
                    <a:pt x="3993" y="2708"/>
                  </a:lnTo>
                  <a:lnTo>
                    <a:pt x="3999" y="2724"/>
                  </a:lnTo>
                  <a:lnTo>
                    <a:pt x="4007" y="2739"/>
                  </a:lnTo>
                  <a:lnTo>
                    <a:pt x="4010" y="2724"/>
                  </a:lnTo>
                  <a:lnTo>
                    <a:pt x="4018" y="2724"/>
                  </a:lnTo>
                  <a:lnTo>
                    <a:pt x="4024" y="2677"/>
                  </a:lnTo>
                  <a:lnTo>
                    <a:pt x="4029" y="2693"/>
                  </a:lnTo>
                  <a:lnTo>
                    <a:pt x="4037" y="2693"/>
                  </a:lnTo>
                  <a:lnTo>
                    <a:pt x="4041" y="2693"/>
                  </a:lnTo>
                  <a:lnTo>
                    <a:pt x="4049" y="2708"/>
                  </a:lnTo>
                  <a:lnTo>
                    <a:pt x="4054" y="2724"/>
                  </a:lnTo>
                  <a:lnTo>
                    <a:pt x="4060" y="2724"/>
                  </a:lnTo>
                  <a:lnTo>
                    <a:pt x="4066" y="2724"/>
                  </a:lnTo>
                  <a:lnTo>
                    <a:pt x="4072" y="2724"/>
                  </a:lnTo>
                  <a:lnTo>
                    <a:pt x="4079" y="2739"/>
                  </a:lnTo>
                  <a:lnTo>
                    <a:pt x="4085" y="2724"/>
                  </a:lnTo>
                  <a:lnTo>
                    <a:pt x="4091" y="2724"/>
                  </a:lnTo>
                  <a:lnTo>
                    <a:pt x="4096" y="2646"/>
                  </a:lnTo>
                  <a:lnTo>
                    <a:pt x="4104" y="2693"/>
                  </a:lnTo>
                  <a:lnTo>
                    <a:pt x="4110" y="2708"/>
                  </a:lnTo>
                  <a:lnTo>
                    <a:pt x="4116" y="2708"/>
                  </a:lnTo>
                  <a:lnTo>
                    <a:pt x="4123" y="2708"/>
                  </a:lnTo>
                  <a:lnTo>
                    <a:pt x="4127" y="2739"/>
                  </a:lnTo>
                  <a:lnTo>
                    <a:pt x="4135" y="2724"/>
                  </a:lnTo>
                  <a:lnTo>
                    <a:pt x="4140" y="2724"/>
                  </a:lnTo>
                  <a:lnTo>
                    <a:pt x="4146" y="2739"/>
                  </a:lnTo>
                  <a:lnTo>
                    <a:pt x="4154" y="2724"/>
                  </a:lnTo>
                  <a:lnTo>
                    <a:pt x="4158" y="2724"/>
                  </a:lnTo>
                  <a:lnTo>
                    <a:pt x="4165" y="2724"/>
                  </a:lnTo>
                  <a:lnTo>
                    <a:pt x="4171" y="2724"/>
                  </a:lnTo>
                  <a:lnTo>
                    <a:pt x="4177" y="2739"/>
                  </a:lnTo>
                  <a:lnTo>
                    <a:pt x="4183" y="2739"/>
                  </a:lnTo>
                  <a:lnTo>
                    <a:pt x="4188" y="2739"/>
                  </a:lnTo>
                  <a:lnTo>
                    <a:pt x="4196" y="2739"/>
                  </a:lnTo>
                  <a:lnTo>
                    <a:pt x="4202" y="2739"/>
                  </a:lnTo>
                  <a:lnTo>
                    <a:pt x="4207" y="2739"/>
                  </a:lnTo>
                  <a:lnTo>
                    <a:pt x="4213" y="2816"/>
                  </a:lnTo>
                  <a:lnTo>
                    <a:pt x="4221" y="2877"/>
                  </a:lnTo>
                  <a:lnTo>
                    <a:pt x="4227" y="2877"/>
                  </a:lnTo>
                  <a:lnTo>
                    <a:pt x="4232" y="2861"/>
                  </a:lnTo>
                  <a:lnTo>
                    <a:pt x="4238" y="2861"/>
                  </a:lnTo>
                  <a:lnTo>
                    <a:pt x="4244" y="2847"/>
                  </a:lnTo>
                  <a:lnTo>
                    <a:pt x="4251" y="2847"/>
                  </a:lnTo>
                  <a:lnTo>
                    <a:pt x="4257" y="2832"/>
                  </a:lnTo>
                  <a:lnTo>
                    <a:pt x="4263" y="2847"/>
                  </a:lnTo>
                  <a:lnTo>
                    <a:pt x="4269" y="2907"/>
                  </a:lnTo>
                  <a:lnTo>
                    <a:pt x="4274" y="2907"/>
                  </a:lnTo>
                  <a:lnTo>
                    <a:pt x="4282" y="2921"/>
                  </a:lnTo>
                  <a:lnTo>
                    <a:pt x="4288" y="2907"/>
                  </a:lnTo>
                  <a:lnTo>
                    <a:pt x="4294" y="2907"/>
                  </a:lnTo>
                  <a:lnTo>
                    <a:pt x="4299" y="2907"/>
                  </a:lnTo>
                  <a:lnTo>
                    <a:pt x="4305" y="2907"/>
                  </a:lnTo>
                  <a:lnTo>
                    <a:pt x="4313" y="2907"/>
                  </a:lnTo>
                  <a:lnTo>
                    <a:pt x="4318" y="2907"/>
                  </a:lnTo>
                  <a:lnTo>
                    <a:pt x="4324" y="2907"/>
                  </a:lnTo>
                  <a:lnTo>
                    <a:pt x="4330" y="2907"/>
                  </a:lnTo>
                  <a:lnTo>
                    <a:pt x="4336" y="2891"/>
                  </a:lnTo>
                  <a:lnTo>
                    <a:pt x="4343" y="2907"/>
                  </a:lnTo>
                  <a:lnTo>
                    <a:pt x="4349" y="2891"/>
                  </a:lnTo>
                  <a:lnTo>
                    <a:pt x="4355" y="2891"/>
                  </a:lnTo>
                  <a:lnTo>
                    <a:pt x="4360" y="2907"/>
                  </a:lnTo>
                  <a:lnTo>
                    <a:pt x="4368" y="2891"/>
                  </a:lnTo>
                  <a:lnTo>
                    <a:pt x="4374" y="2891"/>
                  </a:lnTo>
                  <a:lnTo>
                    <a:pt x="4380" y="2891"/>
                  </a:lnTo>
                  <a:lnTo>
                    <a:pt x="4385" y="3053"/>
                  </a:lnTo>
                  <a:lnTo>
                    <a:pt x="4391" y="3096"/>
                  </a:lnTo>
                  <a:lnTo>
                    <a:pt x="4399" y="3096"/>
                  </a:lnTo>
                  <a:lnTo>
                    <a:pt x="4405" y="3096"/>
                  </a:lnTo>
                  <a:lnTo>
                    <a:pt x="4410" y="3096"/>
                  </a:lnTo>
                  <a:lnTo>
                    <a:pt x="4416" y="3096"/>
                  </a:lnTo>
                  <a:lnTo>
                    <a:pt x="4422" y="3081"/>
                  </a:lnTo>
                  <a:lnTo>
                    <a:pt x="4429" y="3081"/>
                  </a:lnTo>
                  <a:lnTo>
                    <a:pt x="4435" y="3081"/>
                  </a:lnTo>
                  <a:lnTo>
                    <a:pt x="4441" y="3081"/>
                  </a:lnTo>
                  <a:lnTo>
                    <a:pt x="4447" y="3067"/>
                  </a:lnTo>
                  <a:lnTo>
                    <a:pt x="4452" y="3067"/>
                  </a:lnTo>
                  <a:lnTo>
                    <a:pt x="4460" y="3067"/>
                  </a:lnTo>
                  <a:lnTo>
                    <a:pt x="4466" y="3067"/>
                  </a:lnTo>
                  <a:lnTo>
                    <a:pt x="4471" y="3067"/>
                  </a:lnTo>
                  <a:lnTo>
                    <a:pt x="4477" y="3053"/>
                  </a:lnTo>
                  <a:lnTo>
                    <a:pt x="4483" y="3053"/>
                  </a:lnTo>
                  <a:lnTo>
                    <a:pt x="4491" y="3053"/>
                  </a:lnTo>
                  <a:lnTo>
                    <a:pt x="4496" y="3067"/>
                  </a:lnTo>
                  <a:lnTo>
                    <a:pt x="4502" y="3053"/>
                  </a:lnTo>
                  <a:lnTo>
                    <a:pt x="4508" y="3053"/>
                  </a:lnTo>
                  <a:lnTo>
                    <a:pt x="4515" y="3039"/>
                  </a:lnTo>
                  <a:lnTo>
                    <a:pt x="4521" y="3039"/>
                  </a:lnTo>
                  <a:lnTo>
                    <a:pt x="4527" y="3053"/>
                  </a:lnTo>
                  <a:lnTo>
                    <a:pt x="4533" y="3039"/>
                  </a:lnTo>
                  <a:lnTo>
                    <a:pt x="4538" y="3039"/>
                  </a:lnTo>
                  <a:lnTo>
                    <a:pt x="4546" y="3053"/>
                  </a:lnTo>
                  <a:lnTo>
                    <a:pt x="4552" y="3039"/>
                  </a:lnTo>
                  <a:lnTo>
                    <a:pt x="4558" y="3039"/>
                  </a:lnTo>
                  <a:lnTo>
                    <a:pt x="4563" y="3039"/>
                  </a:lnTo>
                  <a:lnTo>
                    <a:pt x="4569" y="3039"/>
                  </a:lnTo>
                  <a:lnTo>
                    <a:pt x="4577" y="3039"/>
                  </a:lnTo>
                  <a:lnTo>
                    <a:pt x="4581" y="3039"/>
                  </a:lnTo>
                  <a:lnTo>
                    <a:pt x="4588" y="3025"/>
                  </a:lnTo>
                  <a:lnTo>
                    <a:pt x="4594" y="3039"/>
                  </a:lnTo>
                  <a:lnTo>
                    <a:pt x="4600" y="3025"/>
                  </a:lnTo>
                  <a:lnTo>
                    <a:pt x="4607" y="3025"/>
                  </a:lnTo>
                  <a:lnTo>
                    <a:pt x="4613" y="3025"/>
                  </a:lnTo>
                  <a:lnTo>
                    <a:pt x="4619" y="3025"/>
                  </a:lnTo>
                  <a:lnTo>
                    <a:pt x="4625" y="3025"/>
                  </a:lnTo>
                  <a:lnTo>
                    <a:pt x="4632" y="3039"/>
                  </a:lnTo>
                  <a:lnTo>
                    <a:pt x="4638" y="3067"/>
                  </a:lnTo>
                  <a:lnTo>
                    <a:pt x="4644" y="3081"/>
                  </a:lnTo>
                  <a:lnTo>
                    <a:pt x="4649" y="3067"/>
                  </a:lnTo>
                  <a:lnTo>
                    <a:pt x="4655" y="3067"/>
                  </a:lnTo>
                  <a:lnTo>
                    <a:pt x="4663" y="3067"/>
                  </a:lnTo>
                  <a:lnTo>
                    <a:pt x="4667" y="3067"/>
                  </a:lnTo>
                  <a:lnTo>
                    <a:pt x="4674" y="3067"/>
                  </a:lnTo>
                  <a:lnTo>
                    <a:pt x="4680" y="3067"/>
                  </a:lnTo>
                  <a:lnTo>
                    <a:pt x="4686" y="3067"/>
                  </a:lnTo>
                  <a:lnTo>
                    <a:pt x="4693" y="3067"/>
                  </a:lnTo>
                  <a:lnTo>
                    <a:pt x="4697" y="3067"/>
                  </a:lnTo>
                  <a:lnTo>
                    <a:pt x="4705" y="3067"/>
                  </a:lnTo>
                  <a:lnTo>
                    <a:pt x="4711" y="3067"/>
                  </a:lnTo>
                  <a:lnTo>
                    <a:pt x="4716" y="3067"/>
                  </a:lnTo>
                  <a:lnTo>
                    <a:pt x="4724" y="3053"/>
                  </a:lnTo>
                  <a:lnTo>
                    <a:pt x="4728" y="3067"/>
                  </a:lnTo>
                  <a:lnTo>
                    <a:pt x="4736" y="3053"/>
                  </a:lnTo>
                  <a:lnTo>
                    <a:pt x="4741" y="3053"/>
                  </a:lnTo>
                  <a:lnTo>
                    <a:pt x="4747" y="3053"/>
                  </a:lnTo>
                  <a:lnTo>
                    <a:pt x="4753" y="3053"/>
                  </a:lnTo>
                  <a:lnTo>
                    <a:pt x="4760" y="3053"/>
                  </a:lnTo>
                  <a:lnTo>
                    <a:pt x="4766" y="3039"/>
                  </a:lnTo>
                  <a:lnTo>
                    <a:pt x="4772" y="3053"/>
                  </a:lnTo>
                  <a:lnTo>
                    <a:pt x="4780" y="3039"/>
                  </a:lnTo>
                  <a:lnTo>
                    <a:pt x="4783" y="3053"/>
                  </a:lnTo>
                  <a:lnTo>
                    <a:pt x="4791" y="3053"/>
                  </a:lnTo>
                  <a:lnTo>
                    <a:pt x="4797" y="3053"/>
                  </a:lnTo>
                  <a:lnTo>
                    <a:pt x="4802" y="3039"/>
                  </a:lnTo>
                  <a:lnTo>
                    <a:pt x="4808" y="3053"/>
                  </a:lnTo>
                  <a:lnTo>
                    <a:pt x="4814" y="3039"/>
                  </a:lnTo>
                  <a:lnTo>
                    <a:pt x="4822" y="3039"/>
                  </a:lnTo>
                  <a:lnTo>
                    <a:pt x="4827" y="3039"/>
                  </a:lnTo>
                  <a:lnTo>
                    <a:pt x="4833" y="3039"/>
                  </a:lnTo>
                  <a:lnTo>
                    <a:pt x="4839" y="3039"/>
                  </a:lnTo>
                  <a:lnTo>
                    <a:pt x="4845" y="3039"/>
                  </a:lnTo>
                  <a:lnTo>
                    <a:pt x="4852" y="3039"/>
                  </a:lnTo>
                  <a:lnTo>
                    <a:pt x="4858" y="3039"/>
                  </a:lnTo>
                  <a:lnTo>
                    <a:pt x="4864" y="3039"/>
                  </a:lnTo>
                  <a:lnTo>
                    <a:pt x="4869" y="3039"/>
                  </a:lnTo>
                  <a:lnTo>
                    <a:pt x="4877" y="3039"/>
                  </a:lnTo>
                  <a:lnTo>
                    <a:pt x="4883" y="3025"/>
                  </a:lnTo>
                  <a:lnTo>
                    <a:pt x="4889" y="3039"/>
                  </a:lnTo>
                  <a:lnTo>
                    <a:pt x="4894" y="3039"/>
                  </a:lnTo>
                  <a:lnTo>
                    <a:pt x="4900" y="3025"/>
                  </a:lnTo>
                  <a:lnTo>
                    <a:pt x="4908" y="3025"/>
                  </a:lnTo>
                  <a:lnTo>
                    <a:pt x="4913" y="3039"/>
                  </a:lnTo>
                  <a:lnTo>
                    <a:pt x="4919" y="3039"/>
                  </a:lnTo>
                  <a:lnTo>
                    <a:pt x="4925" y="3025"/>
                  </a:lnTo>
                  <a:lnTo>
                    <a:pt x="4931" y="3025"/>
                  </a:lnTo>
                  <a:lnTo>
                    <a:pt x="4938" y="3025"/>
                  </a:lnTo>
                  <a:lnTo>
                    <a:pt x="4944" y="3025"/>
                  </a:lnTo>
                  <a:lnTo>
                    <a:pt x="4950" y="3039"/>
                  </a:lnTo>
                  <a:lnTo>
                    <a:pt x="4956" y="3025"/>
                  </a:lnTo>
                  <a:lnTo>
                    <a:pt x="4961" y="3025"/>
                  </a:lnTo>
                  <a:lnTo>
                    <a:pt x="4969" y="3025"/>
                  </a:lnTo>
                  <a:lnTo>
                    <a:pt x="4975" y="3025"/>
                  </a:lnTo>
                  <a:lnTo>
                    <a:pt x="4980" y="3010"/>
                  </a:lnTo>
                  <a:lnTo>
                    <a:pt x="4986" y="3025"/>
                  </a:lnTo>
                  <a:lnTo>
                    <a:pt x="4992" y="3025"/>
                  </a:lnTo>
                  <a:lnTo>
                    <a:pt x="5000" y="3025"/>
                  </a:lnTo>
                  <a:lnTo>
                    <a:pt x="5005" y="3025"/>
                  </a:lnTo>
                  <a:lnTo>
                    <a:pt x="5011" y="3025"/>
                  </a:lnTo>
                  <a:lnTo>
                    <a:pt x="5017" y="3025"/>
                  </a:lnTo>
                  <a:lnTo>
                    <a:pt x="5024" y="3010"/>
                  </a:lnTo>
                  <a:lnTo>
                    <a:pt x="5030" y="3010"/>
                  </a:lnTo>
                  <a:lnTo>
                    <a:pt x="5036" y="3010"/>
                  </a:lnTo>
                  <a:lnTo>
                    <a:pt x="5042" y="3010"/>
                  </a:lnTo>
                  <a:lnTo>
                    <a:pt x="5047" y="3010"/>
                  </a:lnTo>
                  <a:lnTo>
                    <a:pt x="5055" y="3010"/>
                  </a:lnTo>
                  <a:lnTo>
                    <a:pt x="5061" y="3010"/>
                  </a:lnTo>
                  <a:lnTo>
                    <a:pt x="5067" y="3010"/>
                  </a:lnTo>
                  <a:lnTo>
                    <a:pt x="5072" y="3010"/>
                  </a:lnTo>
                  <a:lnTo>
                    <a:pt x="5078" y="3010"/>
                  </a:lnTo>
                  <a:lnTo>
                    <a:pt x="5086" y="3010"/>
                  </a:lnTo>
                  <a:lnTo>
                    <a:pt x="5091" y="3010"/>
                  </a:lnTo>
                  <a:lnTo>
                    <a:pt x="5097" y="3010"/>
                  </a:lnTo>
                  <a:lnTo>
                    <a:pt x="5103" y="3010"/>
                  </a:lnTo>
                  <a:lnTo>
                    <a:pt x="5109" y="3010"/>
                  </a:lnTo>
                  <a:lnTo>
                    <a:pt x="5116" y="3010"/>
                  </a:lnTo>
                  <a:lnTo>
                    <a:pt x="5122" y="3010"/>
                  </a:lnTo>
                  <a:lnTo>
                    <a:pt x="5128" y="3010"/>
                  </a:lnTo>
                  <a:lnTo>
                    <a:pt x="5134" y="3010"/>
                  </a:lnTo>
                  <a:lnTo>
                    <a:pt x="5139" y="2996"/>
                  </a:lnTo>
                  <a:lnTo>
                    <a:pt x="5147" y="3010"/>
                  </a:lnTo>
                  <a:lnTo>
                    <a:pt x="5153" y="3010"/>
                  </a:lnTo>
                  <a:lnTo>
                    <a:pt x="5158" y="3010"/>
                  </a:lnTo>
                  <a:lnTo>
                    <a:pt x="5164" y="3010"/>
                  </a:lnTo>
                  <a:lnTo>
                    <a:pt x="5172" y="3010"/>
                  </a:lnTo>
                  <a:lnTo>
                    <a:pt x="5178" y="3010"/>
                  </a:lnTo>
                  <a:lnTo>
                    <a:pt x="5183" y="3010"/>
                  </a:lnTo>
                  <a:lnTo>
                    <a:pt x="5189" y="3010"/>
                  </a:lnTo>
                  <a:lnTo>
                    <a:pt x="5195" y="3010"/>
                  </a:lnTo>
                  <a:lnTo>
                    <a:pt x="5202" y="2996"/>
                  </a:lnTo>
                  <a:lnTo>
                    <a:pt x="5208" y="2996"/>
                  </a:lnTo>
                  <a:lnTo>
                    <a:pt x="5214" y="3010"/>
                  </a:lnTo>
                  <a:lnTo>
                    <a:pt x="5220" y="3010"/>
                  </a:lnTo>
                  <a:lnTo>
                    <a:pt x="5225" y="3010"/>
                  </a:lnTo>
                  <a:lnTo>
                    <a:pt x="5233" y="3010"/>
                  </a:lnTo>
                  <a:lnTo>
                    <a:pt x="5237" y="3010"/>
                  </a:lnTo>
                  <a:lnTo>
                    <a:pt x="5244" y="2996"/>
                  </a:lnTo>
                  <a:lnTo>
                    <a:pt x="5250" y="2996"/>
                  </a:lnTo>
                  <a:lnTo>
                    <a:pt x="5256" y="2996"/>
                  </a:lnTo>
                  <a:lnTo>
                    <a:pt x="5264" y="3010"/>
                  </a:lnTo>
                  <a:lnTo>
                    <a:pt x="5269" y="2996"/>
                  </a:lnTo>
                  <a:lnTo>
                    <a:pt x="5275" y="3010"/>
                  </a:lnTo>
                  <a:lnTo>
                    <a:pt x="5281" y="2996"/>
                  </a:lnTo>
                  <a:lnTo>
                    <a:pt x="5287" y="2996"/>
                  </a:lnTo>
                  <a:lnTo>
                    <a:pt x="5294" y="2996"/>
                  </a:lnTo>
                  <a:lnTo>
                    <a:pt x="5300" y="2996"/>
                  </a:lnTo>
                  <a:lnTo>
                    <a:pt x="5306" y="2996"/>
                  </a:lnTo>
                  <a:lnTo>
                    <a:pt x="5311" y="3010"/>
                  </a:lnTo>
                  <a:lnTo>
                    <a:pt x="5319" y="2996"/>
                  </a:lnTo>
                  <a:lnTo>
                    <a:pt x="5323" y="3010"/>
                  </a:lnTo>
                  <a:lnTo>
                    <a:pt x="5331" y="2996"/>
                  </a:lnTo>
                  <a:lnTo>
                    <a:pt x="5336" y="2996"/>
                  </a:lnTo>
                  <a:lnTo>
                    <a:pt x="5342" y="3010"/>
                  </a:lnTo>
                  <a:lnTo>
                    <a:pt x="5350" y="2996"/>
                  </a:lnTo>
                  <a:lnTo>
                    <a:pt x="5354" y="2996"/>
                  </a:lnTo>
                  <a:lnTo>
                    <a:pt x="5361" y="2996"/>
                  </a:lnTo>
                  <a:lnTo>
                    <a:pt x="5367" y="2996"/>
                  </a:lnTo>
                  <a:lnTo>
                    <a:pt x="5373" y="2996"/>
                  </a:lnTo>
                  <a:lnTo>
                    <a:pt x="5380" y="2996"/>
                  </a:lnTo>
                  <a:lnTo>
                    <a:pt x="5384" y="2996"/>
                  </a:lnTo>
                  <a:lnTo>
                    <a:pt x="5392" y="2996"/>
                  </a:lnTo>
                  <a:lnTo>
                    <a:pt x="5398" y="2996"/>
                  </a:lnTo>
                  <a:lnTo>
                    <a:pt x="5403" y="2996"/>
                  </a:lnTo>
                  <a:lnTo>
                    <a:pt x="5409" y="2996"/>
                  </a:lnTo>
                  <a:lnTo>
                    <a:pt x="5417" y="2996"/>
                  </a:lnTo>
                  <a:lnTo>
                    <a:pt x="5422" y="2996"/>
                  </a:lnTo>
                  <a:lnTo>
                    <a:pt x="5428" y="2996"/>
                  </a:lnTo>
                  <a:lnTo>
                    <a:pt x="5436" y="2996"/>
                  </a:lnTo>
                  <a:lnTo>
                    <a:pt x="5440" y="2996"/>
                  </a:lnTo>
                  <a:lnTo>
                    <a:pt x="5447" y="2996"/>
                  </a:lnTo>
                  <a:lnTo>
                    <a:pt x="5453" y="2996"/>
                  </a:lnTo>
                  <a:lnTo>
                    <a:pt x="5459" y="2996"/>
                  </a:lnTo>
                  <a:lnTo>
                    <a:pt x="5466" y="2996"/>
                  </a:lnTo>
                  <a:lnTo>
                    <a:pt x="5470" y="2996"/>
                  </a:lnTo>
                  <a:lnTo>
                    <a:pt x="5478" y="2996"/>
                  </a:lnTo>
                  <a:lnTo>
                    <a:pt x="5484" y="2996"/>
                  </a:lnTo>
                  <a:lnTo>
                    <a:pt x="5489" y="2996"/>
                  </a:lnTo>
                  <a:lnTo>
                    <a:pt x="5495" y="2996"/>
                  </a:lnTo>
                  <a:lnTo>
                    <a:pt x="5501" y="2996"/>
                  </a:lnTo>
                  <a:lnTo>
                    <a:pt x="5509" y="2996"/>
                  </a:lnTo>
                  <a:lnTo>
                    <a:pt x="5514" y="2996"/>
                  </a:lnTo>
                  <a:lnTo>
                    <a:pt x="5520" y="2996"/>
                  </a:lnTo>
                  <a:lnTo>
                    <a:pt x="5526" y="2996"/>
                  </a:lnTo>
                  <a:lnTo>
                    <a:pt x="5531" y="2996"/>
                  </a:lnTo>
                  <a:lnTo>
                    <a:pt x="5539" y="2996"/>
                  </a:lnTo>
                  <a:lnTo>
                    <a:pt x="5545" y="2996"/>
                  </a:lnTo>
                  <a:lnTo>
                    <a:pt x="5551" y="2996"/>
                  </a:lnTo>
                  <a:lnTo>
                    <a:pt x="5556" y="2981"/>
                  </a:lnTo>
                  <a:lnTo>
                    <a:pt x="5564" y="2996"/>
                  </a:lnTo>
                  <a:lnTo>
                    <a:pt x="5570" y="2996"/>
                  </a:lnTo>
                  <a:lnTo>
                    <a:pt x="5576" y="2981"/>
                  </a:lnTo>
                  <a:lnTo>
                    <a:pt x="5581" y="2996"/>
                  </a:lnTo>
                  <a:lnTo>
                    <a:pt x="5587" y="2996"/>
                  </a:lnTo>
                  <a:lnTo>
                    <a:pt x="5595" y="2981"/>
                  </a:lnTo>
                  <a:lnTo>
                    <a:pt x="5600" y="2981"/>
                  </a:lnTo>
                  <a:lnTo>
                    <a:pt x="5606" y="2996"/>
                  </a:lnTo>
                  <a:lnTo>
                    <a:pt x="5612" y="2996"/>
                  </a:lnTo>
                  <a:lnTo>
                    <a:pt x="5618" y="2996"/>
                  </a:lnTo>
                  <a:lnTo>
                    <a:pt x="5625" y="2981"/>
                  </a:lnTo>
                  <a:lnTo>
                    <a:pt x="5631" y="2981"/>
                  </a:lnTo>
                  <a:lnTo>
                    <a:pt x="5637" y="2996"/>
                  </a:lnTo>
                  <a:lnTo>
                    <a:pt x="5642" y="2996"/>
                  </a:lnTo>
                  <a:lnTo>
                    <a:pt x="5648" y="2981"/>
                  </a:lnTo>
                  <a:lnTo>
                    <a:pt x="5656" y="2981"/>
                  </a:lnTo>
                  <a:lnTo>
                    <a:pt x="5662" y="2996"/>
                  </a:lnTo>
                  <a:lnTo>
                    <a:pt x="5667" y="2981"/>
                  </a:lnTo>
                  <a:lnTo>
                    <a:pt x="5673" y="2981"/>
                  </a:lnTo>
                  <a:lnTo>
                    <a:pt x="5681" y="2981"/>
                  </a:lnTo>
                  <a:lnTo>
                    <a:pt x="5686" y="2981"/>
                  </a:lnTo>
                  <a:lnTo>
                    <a:pt x="5692" y="2981"/>
                  </a:lnTo>
                  <a:lnTo>
                    <a:pt x="5698" y="2981"/>
                  </a:lnTo>
                  <a:lnTo>
                    <a:pt x="5704" y="2996"/>
                  </a:lnTo>
                  <a:lnTo>
                    <a:pt x="5711" y="2981"/>
                  </a:lnTo>
                  <a:lnTo>
                    <a:pt x="5717" y="2981"/>
                  </a:lnTo>
                  <a:lnTo>
                    <a:pt x="5723" y="2981"/>
                  </a:lnTo>
                  <a:lnTo>
                    <a:pt x="5729" y="2981"/>
                  </a:lnTo>
                  <a:lnTo>
                    <a:pt x="5734" y="2996"/>
                  </a:lnTo>
                  <a:lnTo>
                    <a:pt x="5742" y="2981"/>
                  </a:lnTo>
                  <a:lnTo>
                    <a:pt x="5748" y="2981"/>
                  </a:lnTo>
                  <a:lnTo>
                    <a:pt x="5753" y="2981"/>
                  </a:lnTo>
                  <a:lnTo>
                    <a:pt x="5759" y="2981"/>
                  </a:lnTo>
                  <a:lnTo>
                    <a:pt x="5765" y="2981"/>
                  </a:lnTo>
                  <a:lnTo>
                    <a:pt x="5773" y="2981"/>
                  </a:lnTo>
                  <a:lnTo>
                    <a:pt x="5778" y="2996"/>
                  </a:lnTo>
                  <a:lnTo>
                    <a:pt x="5784" y="2981"/>
                  </a:lnTo>
                  <a:lnTo>
                    <a:pt x="5790" y="2981"/>
                  </a:lnTo>
                  <a:lnTo>
                    <a:pt x="5796" y="2996"/>
                  </a:lnTo>
                  <a:lnTo>
                    <a:pt x="5803" y="2981"/>
                  </a:lnTo>
                  <a:lnTo>
                    <a:pt x="5809" y="2981"/>
                  </a:lnTo>
                  <a:lnTo>
                    <a:pt x="5815" y="2996"/>
                  </a:lnTo>
                  <a:lnTo>
                    <a:pt x="5820" y="2996"/>
                  </a:lnTo>
                  <a:lnTo>
                    <a:pt x="5828" y="2996"/>
                  </a:lnTo>
                  <a:lnTo>
                    <a:pt x="5834" y="2981"/>
                  </a:lnTo>
                  <a:lnTo>
                    <a:pt x="5840" y="2981"/>
                  </a:lnTo>
                  <a:lnTo>
                    <a:pt x="5845" y="2981"/>
                  </a:lnTo>
                  <a:lnTo>
                    <a:pt x="5851" y="2981"/>
                  </a:lnTo>
                  <a:lnTo>
                    <a:pt x="5859" y="2996"/>
                  </a:lnTo>
                  <a:lnTo>
                    <a:pt x="5864" y="2981"/>
                  </a:lnTo>
                  <a:lnTo>
                    <a:pt x="5870" y="2981"/>
                  </a:lnTo>
                  <a:lnTo>
                    <a:pt x="5876" y="2981"/>
                  </a:lnTo>
                  <a:lnTo>
                    <a:pt x="5882" y="2981"/>
                  </a:lnTo>
                  <a:lnTo>
                    <a:pt x="5889" y="2981"/>
                  </a:lnTo>
                  <a:lnTo>
                    <a:pt x="5893" y="2981"/>
                  </a:lnTo>
                  <a:lnTo>
                    <a:pt x="5901" y="2981"/>
                  </a:lnTo>
                  <a:lnTo>
                    <a:pt x="5907" y="2981"/>
                  </a:lnTo>
                  <a:lnTo>
                    <a:pt x="5912" y="2981"/>
                  </a:lnTo>
                  <a:lnTo>
                    <a:pt x="5920" y="2996"/>
                  </a:lnTo>
                  <a:lnTo>
                    <a:pt x="5926" y="2981"/>
                  </a:lnTo>
                  <a:lnTo>
                    <a:pt x="5931" y="2981"/>
                  </a:lnTo>
                  <a:lnTo>
                    <a:pt x="5937" y="2981"/>
                  </a:lnTo>
                  <a:lnTo>
                    <a:pt x="5943" y="2981"/>
                  </a:lnTo>
                  <a:lnTo>
                    <a:pt x="5951" y="2996"/>
                  </a:lnTo>
                  <a:lnTo>
                    <a:pt x="5956" y="2981"/>
                  </a:lnTo>
                  <a:lnTo>
                    <a:pt x="5962" y="2981"/>
                  </a:lnTo>
                  <a:lnTo>
                    <a:pt x="5968" y="2981"/>
                  </a:lnTo>
                  <a:lnTo>
                    <a:pt x="5975" y="2981"/>
                  </a:lnTo>
                  <a:lnTo>
                    <a:pt x="5979" y="2981"/>
                  </a:lnTo>
                  <a:lnTo>
                    <a:pt x="5987" y="2981"/>
                  </a:lnTo>
                  <a:lnTo>
                    <a:pt x="5993" y="2981"/>
                  </a:lnTo>
                  <a:lnTo>
                    <a:pt x="5998" y="2981"/>
                  </a:lnTo>
                  <a:lnTo>
                    <a:pt x="6006" y="2981"/>
                  </a:lnTo>
                  <a:lnTo>
                    <a:pt x="6010" y="2981"/>
                  </a:lnTo>
                  <a:lnTo>
                    <a:pt x="6017" y="2981"/>
                  </a:lnTo>
                  <a:lnTo>
                    <a:pt x="6023" y="2981"/>
                  </a:lnTo>
                  <a:lnTo>
                    <a:pt x="6029" y="2981"/>
                  </a:lnTo>
                  <a:lnTo>
                    <a:pt x="6037" y="2981"/>
                  </a:lnTo>
                  <a:lnTo>
                    <a:pt x="6040" y="2981"/>
                  </a:lnTo>
                  <a:lnTo>
                    <a:pt x="6048" y="2981"/>
                  </a:lnTo>
                  <a:lnTo>
                    <a:pt x="6054" y="2981"/>
                  </a:lnTo>
                  <a:lnTo>
                    <a:pt x="6060" y="2981"/>
                  </a:lnTo>
                  <a:lnTo>
                    <a:pt x="6067" y="2981"/>
                  </a:lnTo>
                  <a:lnTo>
                    <a:pt x="6073" y="2981"/>
                  </a:lnTo>
                  <a:lnTo>
                    <a:pt x="6079" y="2981"/>
                  </a:lnTo>
                  <a:lnTo>
                    <a:pt x="6084" y="2981"/>
                  </a:lnTo>
                  <a:lnTo>
                    <a:pt x="6092" y="2981"/>
                  </a:lnTo>
                  <a:lnTo>
                    <a:pt x="6096" y="2996"/>
                  </a:lnTo>
                  <a:lnTo>
                    <a:pt x="6104" y="3039"/>
                  </a:lnTo>
                  <a:lnTo>
                    <a:pt x="6109" y="3053"/>
                  </a:lnTo>
                  <a:lnTo>
                    <a:pt x="6115" y="3053"/>
                  </a:lnTo>
                  <a:lnTo>
                    <a:pt x="6123" y="3053"/>
                  </a:lnTo>
                  <a:lnTo>
                    <a:pt x="6127" y="3053"/>
                  </a:lnTo>
                  <a:lnTo>
                    <a:pt x="6134" y="3053"/>
                  </a:lnTo>
                  <a:lnTo>
                    <a:pt x="6140" y="3053"/>
                  </a:lnTo>
                  <a:lnTo>
                    <a:pt x="6146" y="3053"/>
                  </a:lnTo>
                  <a:lnTo>
                    <a:pt x="6151" y="3053"/>
                  </a:lnTo>
                  <a:lnTo>
                    <a:pt x="6157" y="3053"/>
                  </a:lnTo>
                  <a:lnTo>
                    <a:pt x="6165" y="3053"/>
                  </a:lnTo>
                  <a:lnTo>
                    <a:pt x="6171" y="3053"/>
                  </a:lnTo>
                  <a:lnTo>
                    <a:pt x="6176" y="3053"/>
                  </a:lnTo>
                  <a:lnTo>
                    <a:pt x="6182" y="3053"/>
                  </a:lnTo>
                  <a:lnTo>
                    <a:pt x="6188" y="3053"/>
                  </a:lnTo>
                  <a:lnTo>
                    <a:pt x="6195" y="3053"/>
                  </a:lnTo>
                  <a:lnTo>
                    <a:pt x="6201" y="3053"/>
                  </a:lnTo>
                  <a:lnTo>
                    <a:pt x="6207" y="3053"/>
                  </a:lnTo>
                  <a:lnTo>
                    <a:pt x="6213" y="3053"/>
                  </a:lnTo>
                  <a:lnTo>
                    <a:pt x="6220" y="3053"/>
                  </a:lnTo>
                  <a:lnTo>
                    <a:pt x="6226" y="3053"/>
                  </a:lnTo>
                  <a:lnTo>
                    <a:pt x="6232" y="3053"/>
                  </a:lnTo>
                  <a:lnTo>
                    <a:pt x="6238" y="3053"/>
                  </a:lnTo>
                  <a:lnTo>
                    <a:pt x="6243" y="3053"/>
                  </a:lnTo>
                  <a:lnTo>
                    <a:pt x="6251" y="3053"/>
                  </a:lnTo>
                  <a:lnTo>
                    <a:pt x="6257" y="3053"/>
                  </a:lnTo>
                  <a:lnTo>
                    <a:pt x="6262" y="3053"/>
                  </a:lnTo>
                  <a:lnTo>
                    <a:pt x="6268" y="3053"/>
                  </a:lnTo>
                  <a:lnTo>
                    <a:pt x="6274" y="3053"/>
                  </a:lnTo>
                  <a:lnTo>
                    <a:pt x="6282" y="3053"/>
                  </a:lnTo>
                  <a:lnTo>
                    <a:pt x="6287" y="3053"/>
                  </a:lnTo>
                  <a:lnTo>
                    <a:pt x="6293" y="3053"/>
                  </a:lnTo>
                  <a:lnTo>
                    <a:pt x="6299" y="3053"/>
                  </a:lnTo>
                  <a:lnTo>
                    <a:pt x="6305" y="3039"/>
                  </a:lnTo>
                  <a:lnTo>
                    <a:pt x="6312" y="3053"/>
                  </a:lnTo>
                  <a:lnTo>
                    <a:pt x="6318" y="3053"/>
                  </a:lnTo>
                  <a:lnTo>
                    <a:pt x="6324" y="3053"/>
                  </a:lnTo>
                  <a:lnTo>
                    <a:pt x="6329" y="3053"/>
                  </a:lnTo>
                  <a:lnTo>
                    <a:pt x="6335" y="3053"/>
                  </a:lnTo>
                  <a:lnTo>
                    <a:pt x="6343" y="3053"/>
                  </a:lnTo>
                  <a:lnTo>
                    <a:pt x="6349" y="3053"/>
                  </a:lnTo>
                  <a:lnTo>
                    <a:pt x="6354" y="3039"/>
                  </a:lnTo>
                  <a:lnTo>
                    <a:pt x="6360" y="3053"/>
                  </a:lnTo>
                  <a:lnTo>
                    <a:pt x="6368" y="3039"/>
                  </a:lnTo>
                  <a:lnTo>
                    <a:pt x="6373" y="3053"/>
                  </a:lnTo>
                  <a:lnTo>
                    <a:pt x="6379" y="3053"/>
                  </a:lnTo>
                  <a:lnTo>
                    <a:pt x="6385" y="3039"/>
                  </a:lnTo>
                  <a:lnTo>
                    <a:pt x="6391" y="3053"/>
                  </a:lnTo>
                  <a:lnTo>
                    <a:pt x="6398" y="3039"/>
                  </a:lnTo>
                  <a:lnTo>
                    <a:pt x="6404" y="3053"/>
                  </a:lnTo>
                  <a:lnTo>
                    <a:pt x="6410" y="3053"/>
                  </a:lnTo>
                  <a:lnTo>
                    <a:pt x="6415" y="3053"/>
                  </a:lnTo>
                  <a:lnTo>
                    <a:pt x="6421" y="3053"/>
                  </a:lnTo>
                  <a:lnTo>
                    <a:pt x="6429" y="3039"/>
                  </a:lnTo>
                  <a:lnTo>
                    <a:pt x="6435" y="3053"/>
                  </a:lnTo>
                  <a:lnTo>
                    <a:pt x="6440" y="3039"/>
                  </a:lnTo>
                  <a:lnTo>
                    <a:pt x="6446" y="3053"/>
                  </a:lnTo>
                  <a:lnTo>
                    <a:pt x="6452" y="3053"/>
                  </a:lnTo>
                  <a:lnTo>
                    <a:pt x="6459" y="3039"/>
                  </a:lnTo>
                  <a:lnTo>
                    <a:pt x="6465" y="3053"/>
                  </a:lnTo>
                  <a:lnTo>
                    <a:pt x="6471" y="3053"/>
                  </a:lnTo>
                  <a:lnTo>
                    <a:pt x="6477" y="3053"/>
                  </a:lnTo>
                  <a:lnTo>
                    <a:pt x="6484" y="3053"/>
                  </a:lnTo>
                  <a:lnTo>
                    <a:pt x="6490" y="3039"/>
                  </a:lnTo>
                  <a:lnTo>
                    <a:pt x="6496" y="3053"/>
                  </a:lnTo>
                  <a:lnTo>
                    <a:pt x="6502" y="3039"/>
                  </a:lnTo>
                  <a:lnTo>
                    <a:pt x="6507" y="3053"/>
                  </a:lnTo>
                  <a:lnTo>
                    <a:pt x="6515" y="3053"/>
                  </a:lnTo>
                  <a:lnTo>
                    <a:pt x="6521" y="3053"/>
                  </a:lnTo>
                  <a:lnTo>
                    <a:pt x="6526" y="3053"/>
                  </a:lnTo>
                  <a:lnTo>
                    <a:pt x="6532" y="3053"/>
                  </a:lnTo>
                  <a:lnTo>
                    <a:pt x="6538" y="3039"/>
                  </a:lnTo>
                  <a:lnTo>
                    <a:pt x="6546" y="3039"/>
                  </a:lnTo>
                  <a:lnTo>
                    <a:pt x="6551" y="3053"/>
                  </a:lnTo>
                  <a:lnTo>
                    <a:pt x="6557" y="3039"/>
                  </a:lnTo>
                  <a:lnTo>
                    <a:pt x="6563" y="3039"/>
                  </a:lnTo>
                  <a:lnTo>
                    <a:pt x="6569" y="3039"/>
                  </a:lnTo>
                  <a:lnTo>
                    <a:pt x="6576" y="3053"/>
                  </a:lnTo>
                  <a:lnTo>
                    <a:pt x="6580" y="3053"/>
                  </a:lnTo>
                  <a:lnTo>
                    <a:pt x="6588" y="3053"/>
                  </a:lnTo>
                  <a:lnTo>
                    <a:pt x="6593" y="3053"/>
                  </a:lnTo>
                  <a:lnTo>
                    <a:pt x="6599" y="3039"/>
                  </a:lnTo>
                  <a:lnTo>
                    <a:pt x="6607" y="3039"/>
                  </a:lnTo>
                  <a:lnTo>
                    <a:pt x="6613" y="3039"/>
                  </a:lnTo>
                  <a:lnTo>
                    <a:pt x="6618" y="3039"/>
                  </a:lnTo>
                  <a:lnTo>
                    <a:pt x="6624" y="3039"/>
                  </a:lnTo>
                  <a:lnTo>
                    <a:pt x="6632" y="3039"/>
                  </a:lnTo>
                  <a:lnTo>
                    <a:pt x="6637" y="3053"/>
                  </a:lnTo>
                  <a:lnTo>
                    <a:pt x="6643" y="3053"/>
                  </a:lnTo>
                  <a:lnTo>
                    <a:pt x="6649" y="3039"/>
                  </a:lnTo>
                  <a:lnTo>
                    <a:pt x="6655" y="3039"/>
                  </a:lnTo>
                  <a:lnTo>
                    <a:pt x="6662" y="3053"/>
                  </a:lnTo>
                  <a:lnTo>
                    <a:pt x="6666" y="3039"/>
                  </a:lnTo>
                  <a:lnTo>
                    <a:pt x="6674" y="3039"/>
                  </a:lnTo>
                  <a:lnTo>
                    <a:pt x="6680" y="3053"/>
                  </a:lnTo>
                  <a:lnTo>
                    <a:pt x="6685" y="3039"/>
                  </a:lnTo>
                  <a:lnTo>
                    <a:pt x="6693" y="3039"/>
                  </a:lnTo>
                  <a:lnTo>
                    <a:pt x="6697" y="3039"/>
                  </a:lnTo>
                  <a:lnTo>
                    <a:pt x="6704" y="3039"/>
                  </a:lnTo>
                  <a:lnTo>
                    <a:pt x="6710" y="3039"/>
                  </a:lnTo>
                  <a:lnTo>
                    <a:pt x="6716" y="3067"/>
                  </a:lnTo>
                  <a:lnTo>
                    <a:pt x="6722" y="3124"/>
                  </a:lnTo>
                  <a:lnTo>
                    <a:pt x="6729" y="3137"/>
                  </a:lnTo>
                  <a:lnTo>
                    <a:pt x="6735" y="3149"/>
                  </a:lnTo>
                  <a:lnTo>
                    <a:pt x="6741" y="3149"/>
                  </a:lnTo>
                  <a:lnTo>
                    <a:pt x="6747" y="3137"/>
                  </a:lnTo>
                  <a:lnTo>
                    <a:pt x="6752" y="3149"/>
                  </a:lnTo>
                  <a:lnTo>
                    <a:pt x="6760" y="3149"/>
                  </a:lnTo>
                  <a:lnTo>
                    <a:pt x="6766" y="3149"/>
                  </a:lnTo>
                  <a:lnTo>
                    <a:pt x="6771" y="3149"/>
                  </a:lnTo>
                  <a:lnTo>
                    <a:pt x="6779" y="3149"/>
                  </a:lnTo>
                  <a:lnTo>
                    <a:pt x="6783" y="3149"/>
                  </a:lnTo>
                  <a:lnTo>
                    <a:pt x="6791" y="3137"/>
                  </a:lnTo>
                  <a:lnTo>
                    <a:pt x="6796" y="3149"/>
                  </a:lnTo>
                  <a:lnTo>
                    <a:pt x="6802" y="3149"/>
                  </a:lnTo>
                  <a:lnTo>
                    <a:pt x="6810" y="3149"/>
                  </a:lnTo>
                  <a:lnTo>
                    <a:pt x="6813" y="3137"/>
                  </a:lnTo>
                  <a:lnTo>
                    <a:pt x="6821" y="3149"/>
                  </a:lnTo>
                  <a:lnTo>
                    <a:pt x="6827" y="3137"/>
                  </a:lnTo>
                  <a:lnTo>
                    <a:pt x="6833" y="3137"/>
                  </a:lnTo>
                  <a:lnTo>
                    <a:pt x="6838" y="3149"/>
                  </a:lnTo>
                  <a:lnTo>
                    <a:pt x="6844" y="3149"/>
                  </a:lnTo>
                  <a:lnTo>
                    <a:pt x="6852" y="3149"/>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8" name="Line 1844"/>
            <p:cNvSpPr>
              <a:spLocks noChangeShapeType="1"/>
            </p:cNvSpPr>
            <p:nvPr/>
          </p:nvSpPr>
          <p:spPr bwMode="auto">
            <a:xfrm>
              <a:off x="569" y="3782"/>
              <a:ext cx="382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9" name="Line 1845"/>
            <p:cNvSpPr>
              <a:spLocks noChangeShapeType="1"/>
            </p:cNvSpPr>
            <p:nvPr/>
          </p:nvSpPr>
          <p:spPr bwMode="auto">
            <a:xfrm>
              <a:off x="569" y="1015"/>
              <a:ext cx="382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0" name="Line 1846"/>
            <p:cNvSpPr>
              <a:spLocks noChangeShapeType="1"/>
            </p:cNvSpPr>
            <p:nvPr/>
          </p:nvSpPr>
          <p:spPr bwMode="auto">
            <a:xfrm flipV="1">
              <a:off x="569" y="1015"/>
              <a:ext cx="0" cy="276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1" name="Line 1847"/>
            <p:cNvSpPr>
              <a:spLocks noChangeShapeType="1"/>
            </p:cNvSpPr>
            <p:nvPr/>
          </p:nvSpPr>
          <p:spPr bwMode="auto">
            <a:xfrm flipV="1">
              <a:off x="4396" y="1015"/>
              <a:ext cx="0" cy="276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2" name="Line 1848"/>
            <p:cNvSpPr>
              <a:spLocks noChangeShapeType="1"/>
            </p:cNvSpPr>
            <p:nvPr/>
          </p:nvSpPr>
          <p:spPr bwMode="auto">
            <a:xfrm>
              <a:off x="569" y="3737"/>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3" name="Line 1849"/>
            <p:cNvSpPr>
              <a:spLocks noChangeShapeType="1"/>
            </p:cNvSpPr>
            <p:nvPr/>
          </p:nvSpPr>
          <p:spPr bwMode="auto">
            <a:xfrm flipH="1">
              <a:off x="4346" y="3737"/>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4" name="Line 1850"/>
            <p:cNvSpPr>
              <a:spLocks noChangeShapeType="1"/>
            </p:cNvSpPr>
            <p:nvPr/>
          </p:nvSpPr>
          <p:spPr bwMode="auto">
            <a:xfrm>
              <a:off x="569" y="3690"/>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5" name="Line 1851"/>
            <p:cNvSpPr>
              <a:spLocks noChangeShapeType="1"/>
            </p:cNvSpPr>
            <p:nvPr/>
          </p:nvSpPr>
          <p:spPr bwMode="auto">
            <a:xfrm flipH="1">
              <a:off x="4346" y="3690"/>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6" name="Line 1852"/>
            <p:cNvSpPr>
              <a:spLocks noChangeShapeType="1"/>
            </p:cNvSpPr>
            <p:nvPr/>
          </p:nvSpPr>
          <p:spPr bwMode="auto">
            <a:xfrm>
              <a:off x="569" y="364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7" name="Line 1853"/>
            <p:cNvSpPr>
              <a:spLocks noChangeShapeType="1"/>
            </p:cNvSpPr>
            <p:nvPr/>
          </p:nvSpPr>
          <p:spPr bwMode="auto">
            <a:xfrm flipH="1">
              <a:off x="4346" y="364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8" name="Line 1854"/>
            <p:cNvSpPr>
              <a:spLocks noChangeShapeType="1"/>
            </p:cNvSpPr>
            <p:nvPr/>
          </p:nvSpPr>
          <p:spPr bwMode="auto">
            <a:xfrm>
              <a:off x="569" y="3598"/>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9" name="Line 1855"/>
            <p:cNvSpPr>
              <a:spLocks noChangeShapeType="1"/>
            </p:cNvSpPr>
            <p:nvPr/>
          </p:nvSpPr>
          <p:spPr bwMode="auto">
            <a:xfrm flipH="1">
              <a:off x="4346" y="3598"/>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0" name="Line 1856"/>
            <p:cNvSpPr>
              <a:spLocks noChangeShapeType="1"/>
            </p:cNvSpPr>
            <p:nvPr/>
          </p:nvSpPr>
          <p:spPr bwMode="auto">
            <a:xfrm>
              <a:off x="569" y="3505"/>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1" name="Line 1857"/>
            <p:cNvSpPr>
              <a:spLocks noChangeShapeType="1"/>
            </p:cNvSpPr>
            <p:nvPr/>
          </p:nvSpPr>
          <p:spPr bwMode="auto">
            <a:xfrm flipH="1">
              <a:off x="4346" y="3505"/>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2" name="Line 1858"/>
            <p:cNvSpPr>
              <a:spLocks noChangeShapeType="1"/>
            </p:cNvSpPr>
            <p:nvPr/>
          </p:nvSpPr>
          <p:spPr bwMode="auto">
            <a:xfrm>
              <a:off x="569" y="3460"/>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3" name="Line 1859"/>
            <p:cNvSpPr>
              <a:spLocks noChangeShapeType="1"/>
            </p:cNvSpPr>
            <p:nvPr/>
          </p:nvSpPr>
          <p:spPr bwMode="auto">
            <a:xfrm flipH="1">
              <a:off x="4346" y="3460"/>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4" name="Line 1860"/>
            <p:cNvSpPr>
              <a:spLocks noChangeShapeType="1"/>
            </p:cNvSpPr>
            <p:nvPr/>
          </p:nvSpPr>
          <p:spPr bwMode="auto">
            <a:xfrm>
              <a:off x="569" y="3413"/>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5" name="Line 1861"/>
            <p:cNvSpPr>
              <a:spLocks noChangeShapeType="1"/>
            </p:cNvSpPr>
            <p:nvPr/>
          </p:nvSpPr>
          <p:spPr bwMode="auto">
            <a:xfrm flipH="1">
              <a:off x="4346" y="3413"/>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6" name="Line 1862"/>
            <p:cNvSpPr>
              <a:spLocks noChangeShapeType="1"/>
            </p:cNvSpPr>
            <p:nvPr/>
          </p:nvSpPr>
          <p:spPr bwMode="auto">
            <a:xfrm>
              <a:off x="569" y="3367"/>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7" name="Line 1863"/>
            <p:cNvSpPr>
              <a:spLocks noChangeShapeType="1"/>
            </p:cNvSpPr>
            <p:nvPr/>
          </p:nvSpPr>
          <p:spPr bwMode="auto">
            <a:xfrm flipH="1">
              <a:off x="4346" y="3367"/>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8" name="Line 1864"/>
            <p:cNvSpPr>
              <a:spLocks noChangeShapeType="1"/>
            </p:cNvSpPr>
            <p:nvPr/>
          </p:nvSpPr>
          <p:spPr bwMode="auto">
            <a:xfrm>
              <a:off x="569" y="3275"/>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9" name="Line 1865"/>
            <p:cNvSpPr>
              <a:spLocks noChangeShapeType="1"/>
            </p:cNvSpPr>
            <p:nvPr/>
          </p:nvSpPr>
          <p:spPr bwMode="auto">
            <a:xfrm flipH="1">
              <a:off x="4346" y="3275"/>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0" name="Line 1866"/>
            <p:cNvSpPr>
              <a:spLocks noChangeShapeType="1"/>
            </p:cNvSpPr>
            <p:nvPr/>
          </p:nvSpPr>
          <p:spPr bwMode="auto">
            <a:xfrm>
              <a:off x="569" y="3229"/>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1" name="Line 1867"/>
            <p:cNvSpPr>
              <a:spLocks noChangeShapeType="1"/>
            </p:cNvSpPr>
            <p:nvPr/>
          </p:nvSpPr>
          <p:spPr bwMode="auto">
            <a:xfrm flipH="1">
              <a:off x="4346" y="3229"/>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2" name="Line 1868"/>
            <p:cNvSpPr>
              <a:spLocks noChangeShapeType="1"/>
            </p:cNvSpPr>
            <p:nvPr/>
          </p:nvSpPr>
          <p:spPr bwMode="auto">
            <a:xfrm>
              <a:off x="569" y="3183"/>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3" name="Line 1869"/>
            <p:cNvSpPr>
              <a:spLocks noChangeShapeType="1"/>
            </p:cNvSpPr>
            <p:nvPr/>
          </p:nvSpPr>
          <p:spPr bwMode="auto">
            <a:xfrm flipH="1">
              <a:off x="4346" y="3183"/>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4" name="Line 1870"/>
            <p:cNvSpPr>
              <a:spLocks noChangeShapeType="1"/>
            </p:cNvSpPr>
            <p:nvPr/>
          </p:nvSpPr>
          <p:spPr bwMode="auto">
            <a:xfrm>
              <a:off x="569" y="3136"/>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5" name="Line 1871"/>
            <p:cNvSpPr>
              <a:spLocks noChangeShapeType="1"/>
            </p:cNvSpPr>
            <p:nvPr/>
          </p:nvSpPr>
          <p:spPr bwMode="auto">
            <a:xfrm flipH="1">
              <a:off x="4346" y="3136"/>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6" name="Line 1872"/>
            <p:cNvSpPr>
              <a:spLocks noChangeShapeType="1"/>
            </p:cNvSpPr>
            <p:nvPr/>
          </p:nvSpPr>
          <p:spPr bwMode="auto">
            <a:xfrm>
              <a:off x="569" y="304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7" name="Line 1873"/>
            <p:cNvSpPr>
              <a:spLocks noChangeShapeType="1"/>
            </p:cNvSpPr>
            <p:nvPr/>
          </p:nvSpPr>
          <p:spPr bwMode="auto">
            <a:xfrm flipH="1">
              <a:off x="4346" y="304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8" name="Line 1874"/>
            <p:cNvSpPr>
              <a:spLocks noChangeShapeType="1"/>
            </p:cNvSpPr>
            <p:nvPr/>
          </p:nvSpPr>
          <p:spPr bwMode="auto">
            <a:xfrm>
              <a:off x="569" y="2998"/>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9" name="Line 1875"/>
            <p:cNvSpPr>
              <a:spLocks noChangeShapeType="1"/>
            </p:cNvSpPr>
            <p:nvPr/>
          </p:nvSpPr>
          <p:spPr bwMode="auto">
            <a:xfrm flipH="1">
              <a:off x="4346" y="2998"/>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0" name="Line 1876"/>
            <p:cNvSpPr>
              <a:spLocks noChangeShapeType="1"/>
            </p:cNvSpPr>
            <p:nvPr/>
          </p:nvSpPr>
          <p:spPr bwMode="auto">
            <a:xfrm>
              <a:off x="569" y="2952"/>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1" name="Line 1877"/>
            <p:cNvSpPr>
              <a:spLocks noChangeShapeType="1"/>
            </p:cNvSpPr>
            <p:nvPr/>
          </p:nvSpPr>
          <p:spPr bwMode="auto">
            <a:xfrm flipH="1">
              <a:off x="4346" y="2952"/>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2" name="Line 1878"/>
            <p:cNvSpPr>
              <a:spLocks noChangeShapeType="1"/>
            </p:cNvSpPr>
            <p:nvPr/>
          </p:nvSpPr>
          <p:spPr bwMode="auto">
            <a:xfrm>
              <a:off x="569" y="2906"/>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3" name="Line 1879"/>
            <p:cNvSpPr>
              <a:spLocks noChangeShapeType="1"/>
            </p:cNvSpPr>
            <p:nvPr/>
          </p:nvSpPr>
          <p:spPr bwMode="auto">
            <a:xfrm flipH="1">
              <a:off x="4346" y="2906"/>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4" name="Line 1880"/>
            <p:cNvSpPr>
              <a:spLocks noChangeShapeType="1"/>
            </p:cNvSpPr>
            <p:nvPr/>
          </p:nvSpPr>
          <p:spPr bwMode="auto">
            <a:xfrm>
              <a:off x="569" y="281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304" name="Group 2082"/>
          <p:cNvGrpSpPr>
            <a:grpSpLocks/>
          </p:cNvGrpSpPr>
          <p:nvPr/>
        </p:nvGrpSpPr>
        <p:grpSpPr bwMode="auto">
          <a:xfrm>
            <a:off x="818191" y="1549401"/>
            <a:ext cx="6647405" cy="5232402"/>
            <a:chOff x="537" y="976"/>
            <a:chExt cx="4401" cy="3296"/>
          </a:xfrm>
        </p:grpSpPr>
        <p:sp>
          <p:nvSpPr>
            <p:cNvPr id="4435" name="Line 1882"/>
            <p:cNvSpPr>
              <a:spLocks noChangeShapeType="1"/>
            </p:cNvSpPr>
            <p:nvPr/>
          </p:nvSpPr>
          <p:spPr bwMode="auto">
            <a:xfrm flipH="1">
              <a:off x="4346" y="281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6" name="Line 1883"/>
            <p:cNvSpPr>
              <a:spLocks noChangeShapeType="1"/>
            </p:cNvSpPr>
            <p:nvPr/>
          </p:nvSpPr>
          <p:spPr bwMode="auto">
            <a:xfrm>
              <a:off x="569" y="2768"/>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7" name="Line 1884"/>
            <p:cNvSpPr>
              <a:spLocks noChangeShapeType="1"/>
            </p:cNvSpPr>
            <p:nvPr/>
          </p:nvSpPr>
          <p:spPr bwMode="auto">
            <a:xfrm flipH="1">
              <a:off x="4346" y="2768"/>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8" name="Line 1885"/>
            <p:cNvSpPr>
              <a:spLocks noChangeShapeType="1"/>
            </p:cNvSpPr>
            <p:nvPr/>
          </p:nvSpPr>
          <p:spPr bwMode="auto">
            <a:xfrm>
              <a:off x="569" y="2721"/>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9" name="Line 1886"/>
            <p:cNvSpPr>
              <a:spLocks noChangeShapeType="1"/>
            </p:cNvSpPr>
            <p:nvPr/>
          </p:nvSpPr>
          <p:spPr bwMode="auto">
            <a:xfrm flipH="1">
              <a:off x="4346" y="2721"/>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0" name="Line 1887"/>
            <p:cNvSpPr>
              <a:spLocks noChangeShapeType="1"/>
            </p:cNvSpPr>
            <p:nvPr/>
          </p:nvSpPr>
          <p:spPr bwMode="auto">
            <a:xfrm>
              <a:off x="569" y="2675"/>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1" name="Line 1888"/>
            <p:cNvSpPr>
              <a:spLocks noChangeShapeType="1"/>
            </p:cNvSpPr>
            <p:nvPr/>
          </p:nvSpPr>
          <p:spPr bwMode="auto">
            <a:xfrm flipH="1">
              <a:off x="4346" y="2675"/>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2" name="Line 1889"/>
            <p:cNvSpPr>
              <a:spLocks noChangeShapeType="1"/>
            </p:cNvSpPr>
            <p:nvPr/>
          </p:nvSpPr>
          <p:spPr bwMode="auto">
            <a:xfrm>
              <a:off x="569" y="2583"/>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3" name="Line 1890"/>
            <p:cNvSpPr>
              <a:spLocks noChangeShapeType="1"/>
            </p:cNvSpPr>
            <p:nvPr/>
          </p:nvSpPr>
          <p:spPr bwMode="auto">
            <a:xfrm flipH="1">
              <a:off x="4346" y="2583"/>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4" name="Line 1891"/>
            <p:cNvSpPr>
              <a:spLocks noChangeShapeType="1"/>
            </p:cNvSpPr>
            <p:nvPr/>
          </p:nvSpPr>
          <p:spPr bwMode="auto">
            <a:xfrm>
              <a:off x="569" y="2537"/>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5" name="Line 1892"/>
            <p:cNvSpPr>
              <a:spLocks noChangeShapeType="1"/>
            </p:cNvSpPr>
            <p:nvPr/>
          </p:nvSpPr>
          <p:spPr bwMode="auto">
            <a:xfrm flipH="1">
              <a:off x="4346" y="2537"/>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6" name="Line 1893"/>
            <p:cNvSpPr>
              <a:spLocks noChangeShapeType="1"/>
            </p:cNvSpPr>
            <p:nvPr/>
          </p:nvSpPr>
          <p:spPr bwMode="auto">
            <a:xfrm>
              <a:off x="569" y="2491"/>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7" name="Line 1894"/>
            <p:cNvSpPr>
              <a:spLocks noChangeShapeType="1"/>
            </p:cNvSpPr>
            <p:nvPr/>
          </p:nvSpPr>
          <p:spPr bwMode="auto">
            <a:xfrm flipH="1">
              <a:off x="4346" y="2491"/>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8" name="Line 1895"/>
            <p:cNvSpPr>
              <a:spLocks noChangeShapeType="1"/>
            </p:cNvSpPr>
            <p:nvPr/>
          </p:nvSpPr>
          <p:spPr bwMode="auto">
            <a:xfrm>
              <a:off x="569" y="2445"/>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9" name="Line 1896"/>
            <p:cNvSpPr>
              <a:spLocks noChangeShapeType="1"/>
            </p:cNvSpPr>
            <p:nvPr/>
          </p:nvSpPr>
          <p:spPr bwMode="auto">
            <a:xfrm flipH="1">
              <a:off x="4346" y="2445"/>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0" name="Line 1897"/>
            <p:cNvSpPr>
              <a:spLocks noChangeShapeType="1"/>
            </p:cNvSpPr>
            <p:nvPr/>
          </p:nvSpPr>
          <p:spPr bwMode="auto">
            <a:xfrm>
              <a:off x="569" y="2353"/>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1" name="Line 1898"/>
            <p:cNvSpPr>
              <a:spLocks noChangeShapeType="1"/>
            </p:cNvSpPr>
            <p:nvPr/>
          </p:nvSpPr>
          <p:spPr bwMode="auto">
            <a:xfrm flipH="1">
              <a:off x="4346" y="2353"/>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2" name="Line 1899"/>
            <p:cNvSpPr>
              <a:spLocks noChangeShapeType="1"/>
            </p:cNvSpPr>
            <p:nvPr/>
          </p:nvSpPr>
          <p:spPr bwMode="auto">
            <a:xfrm>
              <a:off x="569" y="2306"/>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3" name="Line 1900"/>
            <p:cNvSpPr>
              <a:spLocks noChangeShapeType="1"/>
            </p:cNvSpPr>
            <p:nvPr/>
          </p:nvSpPr>
          <p:spPr bwMode="auto">
            <a:xfrm flipH="1">
              <a:off x="4346" y="2306"/>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4" name="Line 1901"/>
            <p:cNvSpPr>
              <a:spLocks noChangeShapeType="1"/>
            </p:cNvSpPr>
            <p:nvPr/>
          </p:nvSpPr>
          <p:spPr bwMode="auto">
            <a:xfrm>
              <a:off x="569" y="2260"/>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5" name="Line 1902"/>
            <p:cNvSpPr>
              <a:spLocks noChangeShapeType="1"/>
            </p:cNvSpPr>
            <p:nvPr/>
          </p:nvSpPr>
          <p:spPr bwMode="auto">
            <a:xfrm flipH="1">
              <a:off x="4346" y="2260"/>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6" name="Line 1903"/>
            <p:cNvSpPr>
              <a:spLocks noChangeShapeType="1"/>
            </p:cNvSpPr>
            <p:nvPr/>
          </p:nvSpPr>
          <p:spPr bwMode="auto">
            <a:xfrm>
              <a:off x="569" y="221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7" name="Line 1904"/>
            <p:cNvSpPr>
              <a:spLocks noChangeShapeType="1"/>
            </p:cNvSpPr>
            <p:nvPr/>
          </p:nvSpPr>
          <p:spPr bwMode="auto">
            <a:xfrm flipH="1">
              <a:off x="4346" y="221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8" name="Line 1905"/>
            <p:cNvSpPr>
              <a:spLocks noChangeShapeType="1"/>
            </p:cNvSpPr>
            <p:nvPr/>
          </p:nvSpPr>
          <p:spPr bwMode="auto">
            <a:xfrm>
              <a:off x="569" y="2122"/>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9" name="Line 1906"/>
            <p:cNvSpPr>
              <a:spLocks noChangeShapeType="1"/>
            </p:cNvSpPr>
            <p:nvPr/>
          </p:nvSpPr>
          <p:spPr bwMode="auto">
            <a:xfrm flipH="1">
              <a:off x="4346" y="2122"/>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0" name="Line 1907"/>
            <p:cNvSpPr>
              <a:spLocks noChangeShapeType="1"/>
            </p:cNvSpPr>
            <p:nvPr/>
          </p:nvSpPr>
          <p:spPr bwMode="auto">
            <a:xfrm>
              <a:off x="569" y="2076"/>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1" name="Line 1908"/>
            <p:cNvSpPr>
              <a:spLocks noChangeShapeType="1"/>
            </p:cNvSpPr>
            <p:nvPr/>
          </p:nvSpPr>
          <p:spPr bwMode="auto">
            <a:xfrm flipH="1">
              <a:off x="4346" y="2076"/>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2" name="Line 1909"/>
            <p:cNvSpPr>
              <a:spLocks noChangeShapeType="1"/>
            </p:cNvSpPr>
            <p:nvPr/>
          </p:nvSpPr>
          <p:spPr bwMode="auto">
            <a:xfrm>
              <a:off x="569" y="2030"/>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3" name="Line 1910"/>
            <p:cNvSpPr>
              <a:spLocks noChangeShapeType="1"/>
            </p:cNvSpPr>
            <p:nvPr/>
          </p:nvSpPr>
          <p:spPr bwMode="auto">
            <a:xfrm flipH="1">
              <a:off x="4346" y="2030"/>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4" name="Line 1911"/>
            <p:cNvSpPr>
              <a:spLocks noChangeShapeType="1"/>
            </p:cNvSpPr>
            <p:nvPr/>
          </p:nvSpPr>
          <p:spPr bwMode="auto">
            <a:xfrm>
              <a:off x="569" y="198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5" name="Line 1912"/>
            <p:cNvSpPr>
              <a:spLocks noChangeShapeType="1"/>
            </p:cNvSpPr>
            <p:nvPr/>
          </p:nvSpPr>
          <p:spPr bwMode="auto">
            <a:xfrm flipH="1">
              <a:off x="4346" y="198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6" name="Line 1913"/>
            <p:cNvSpPr>
              <a:spLocks noChangeShapeType="1"/>
            </p:cNvSpPr>
            <p:nvPr/>
          </p:nvSpPr>
          <p:spPr bwMode="auto">
            <a:xfrm>
              <a:off x="569" y="1891"/>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7" name="Line 1914"/>
            <p:cNvSpPr>
              <a:spLocks noChangeShapeType="1"/>
            </p:cNvSpPr>
            <p:nvPr/>
          </p:nvSpPr>
          <p:spPr bwMode="auto">
            <a:xfrm flipH="1">
              <a:off x="4346" y="1891"/>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8" name="Line 1915"/>
            <p:cNvSpPr>
              <a:spLocks noChangeShapeType="1"/>
            </p:cNvSpPr>
            <p:nvPr/>
          </p:nvSpPr>
          <p:spPr bwMode="auto">
            <a:xfrm>
              <a:off x="569" y="1845"/>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9" name="Line 1916"/>
            <p:cNvSpPr>
              <a:spLocks noChangeShapeType="1"/>
            </p:cNvSpPr>
            <p:nvPr/>
          </p:nvSpPr>
          <p:spPr bwMode="auto">
            <a:xfrm flipH="1">
              <a:off x="4346" y="1845"/>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0" name="Line 1917"/>
            <p:cNvSpPr>
              <a:spLocks noChangeShapeType="1"/>
            </p:cNvSpPr>
            <p:nvPr/>
          </p:nvSpPr>
          <p:spPr bwMode="auto">
            <a:xfrm>
              <a:off x="569" y="1799"/>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1" name="Line 1918"/>
            <p:cNvSpPr>
              <a:spLocks noChangeShapeType="1"/>
            </p:cNvSpPr>
            <p:nvPr/>
          </p:nvSpPr>
          <p:spPr bwMode="auto">
            <a:xfrm flipH="1">
              <a:off x="4346" y="1799"/>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2" name="Line 1919"/>
            <p:cNvSpPr>
              <a:spLocks noChangeShapeType="1"/>
            </p:cNvSpPr>
            <p:nvPr/>
          </p:nvSpPr>
          <p:spPr bwMode="auto">
            <a:xfrm>
              <a:off x="569" y="1753"/>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3" name="Line 1920"/>
            <p:cNvSpPr>
              <a:spLocks noChangeShapeType="1"/>
            </p:cNvSpPr>
            <p:nvPr/>
          </p:nvSpPr>
          <p:spPr bwMode="auto">
            <a:xfrm flipH="1">
              <a:off x="4346" y="1753"/>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4" name="Line 1921"/>
            <p:cNvSpPr>
              <a:spLocks noChangeShapeType="1"/>
            </p:cNvSpPr>
            <p:nvPr/>
          </p:nvSpPr>
          <p:spPr bwMode="auto">
            <a:xfrm>
              <a:off x="569" y="1661"/>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5" name="Line 1922"/>
            <p:cNvSpPr>
              <a:spLocks noChangeShapeType="1"/>
            </p:cNvSpPr>
            <p:nvPr/>
          </p:nvSpPr>
          <p:spPr bwMode="auto">
            <a:xfrm flipH="1">
              <a:off x="4346" y="1661"/>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6" name="Line 1923"/>
            <p:cNvSpPr>
              <a:spLocks noChangeShapeType="1"/>
            </p:cNvSpPr>
            <p:nvPr/>
          </p:nvSpPr>
          <p:spPr bwMode="auto">
            <a:xfrm>
              <a:off x="569" y="1615"/>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7" name="Line 1924"/>
            <p:cNvSpPr>
              <a:spLocks noChangeShapeType="1"/>
            </p:cNvSpPr>
            <p:nvPr/>
          </p:nvSpPr>
          <p:spPr bwMode="auto">
            <a:xfrm flipH="1">
              <a:off x="4346" y="1615"/>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8" name="Line 1925"/>
            <p:cNvSpPr>
              <a:spLocks noChangeShapeType="1"/>
            </p:cNvSpPr>
            <p:nvPr/>
          </p:nvSpPr>
          <p:spPr bwMode="auto">
            <a:xfrm>
              <a:off x="569" y="1569"/>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9" name="Line 1926"/>
            <p:cNvSpPr>
              <a:spLocks noChangeShapeType="1"/>
            </p:cNvSpPr>
            <p:nvPr/>
          </p:nvSpPr>
          <p:spPr bwMode="auto">
            <a:xfrm flipH="1">
              <a:off x="4346" y="1569"/>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0" name="Line 1927"/>
            <p:cNvSpPr>
              <a:spLocks noChangeShapeType="1"/>
            </p:cNvSpPr>
            <p:nvPr/>
          </p:nvSpPr>
          <p:spPr bwMode="auto">
            <a:xfrm>
              <a:off x="569" y="1523"/>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1" name="Line 1928"/>
            <p:cNvSpPr>
              <a:spLocks noChangeShapeType="1"/>
            </p:cNvSpPr>
            <p:nvPr/>
          </p:nvSpPr>
          <p:spPr bwMode="auto">
            <a:xfrm flipH="1">
              <a:off x="4346" y="1523"/>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2" name="Line 1929"/>
            <p:cNvSpPr>
              <a:spLocks noChangeShapeType="1"/>
            </p:cNvSpPr>
            <p:nvPr/>
          </p:nvSpPr>
          <p:spPr bwMode="auto">
            <a:xfrm>
              <a:off x="569" y="1430"/>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3" name="Line 1930"/>
            <p:cNvSpPr>
              <a:spLocks noChangeShapeType="1"/>
            </p:cNvSpPr>
            <p:nvPr/>
          </p:nvSpPr>
          <p:spPr bwMode="auto">
            <a:xfrm flipH="1">
              <a:off x="4346" y="1430"/>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4" name="Line 1931"/>
            <p:cNvSpPr>
              <a:spLocks noChangeShapeType="1"/>
            </p:cNvSpPr>
            <p:nvPr/>
          </p:nvSpPr>
          <p:spPr bwMode="auto">
            <a:xfrm>
              <a:off x="569" y="138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5" name="Line 1932"/>
            <p:cNvSpPr>
              <a:spLocks noChangeShapeType="1"/>
            </p:cNvSpPr>
            <p:nvPr/>
          </p:nvSpPr>
          <p:spPr bwMode="auto">
            <a:xfrm flipH="1">
              <a:off x="4346" y="138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6" name="Line 1933"/>
            <p:cNvSpPr>
              <a:spLocks noChangeShapeType="1"/>
            </p:cNvSpPr>
            <p:nvPr/>
          </p:nvSpPr>
          <p:spPr bwMode="auto">
            <a:xfrm>
              <a:off x="569" y="1338"/>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7" name="Line 1934"/>
            <p:cNvSpPr>
              <a:spLocks noChangeShapeType="1"/>
            </p:cNvSpPr>
            <p:nvPr/>
          </p:nvSpPr>
          <p:spPr bwMode="auto">
            <a:xfrm flipH="1">
              <a:off x="4346" y="1338"/>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8" name="Line 1935"/>
            <p:cNvSpPr>
              <a:spLocks noChangeShapeType="1"/>
            </p:cNvSpPr>
            <p:nvPr/>
          </p:nvSpPr>
          <p:spPr bwMode="auto">
            <a:xfrm>
              <a:off x="569" y="1292"/>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9" name="Line 1936"/>
            <p:cNvSpPr>
              <a:spLocks noChangeShapeType="1"/>
            </p:cNvSpPr>
            <p:nvPr/>
          </p:nvSpPr>
          <p:spPr bwMode="auto">
            <a:xfrm flipH="1">
              <a:off x="4346" y="1292"/>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0" name="Line 1937"/>
            <p:cNvSpPr>
              <a:spLocks noChangeShapeType="1"/>
            </p:cNvSpPr>
            <p:nvPr/>
          </p:nvSpPr>
          <p:spPr bwMode="auto">
            <a:xfrm>
              <a:off x="569" y="1199"/>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1" name="Line 1938"/>
            <p:cNvSpPr>
              <a:spLocks noChangeShapeType="1"/>
            </p:cNvSpPr>
            <p:nvPr/>
          </p:nvSpPr>
          <p:spPr bwMode="auto">
            <a:xfrm flipH="1">
              <a:off x="4346" y="1199"/>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2" name="Line 1939"/>
            <p:cNvSpPr>
              <a:spLocks noChangeShapeType="1"/>
            </p:cNvSpPr>
            <p:nvPr/>
          </p:nvSpPr>
          <p:spPr bwMode="auto">
            <a:xfrm>
              <a:off x="569" y="115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3" name="Line 1940"/>
            <p:cNvSpPr>
              <a:spLocks noChangeShapeType="1"/>
            </p:cNvSpPr>
            <p:nvPr/>
          </p:nvSpPr>
          <p:spPr bwMode="auto">
            <a:xfrm flipH="1">
              <a:off x="4346" y="115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4" name="Line 1941"/>
            <p:cNvSpPr>
              <a:spLocks noChangeShapeType="1"/>
            </p:cNvSpPr>
            <p:nvPr/>
          </p:nvSpPr>
          <p:spPr bwMode="auto">
            <a:xfrm>
              <a:off x="569" y="1108"/>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5" name="Line 1942"/>
            <p:cNvSpPr>
              <a:spLocks noChangeShapeType="1"/>
            </p:cNvSpPr>
            <p:nvPr/>
          </p:nvSpPr>
          <p:spPr bwMode="auto">
            <a:xfrm flipH="1">
              <a:off x="4346" y="1108"/>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6" name="Line 1943"/>
            <p:cNvSpPr>
              <a:spLocks noChangeShapeType="1"/>
            </p:cNvSpPr>
            <p:nvPr/>
          </p:nvSpPr>
          <p:spPr bwMode="auto">
            <a:xfrm>
              <a:off x="569" y="1061"/>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7" name="Line 1944"/>
            <p:cNvSpPr>
              <a:spLocks noChangeShapeType="1"/>
            </p:cNvSpPr>
            <p:nvPr/>
          </p:nvSpPr>
          <p:spPr bwMode="auto">
            <a:xfrm flipH="1">
              <a:off x="4346" y="1061"/>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8" name="Line 1945"/>
            <p:cNvSpPr>
              <a:spLocks noChangeShapeType="1"/>
            </p:cNvSpPr>
            <p:nvPr/>
          </p:nvSpPr>
          <p:spPr bwMode="auto">
            <a:xfrm>
              <a:off x="569" y="3782"/>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9" name="Line 1946"/>
            <p:cNvSpPr>
              <a:spLocks noChangeShapeType="1"/>
            </p:cNvSpPr>
            <p:nvPr/>
          </p:nvSpPr>
          <p:spPr bwMode="auto">
            <a:xfrm flipH="1">
              <a:off x="4296" y="3782"/>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0" name="Line 1947"/>
            <p:cNvSpPr>
              <a:spLocks noChangeShapeType="1"/>
            </p:cNvSpPr>
            <p:nvPr/>
          </p:nvSpPr>
          <p:spPr bwMode="auto">
            <a:xfrm>
              <a:off x="569" y="3551"/>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1" name="Line 1948"/>
            <p:cNvSpPr>
              <a:spLocks noChangeShapeType="1"/>
            </p:cNvSpPr>
            <p:nvPr/>
          </p:nvSpPr>
          <p:spPr bwMode="auto">
            <a:xfrm flipH="1">
              <a:off x="4296" y="3551"/>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2" name="Line 1949"/>
            <p:cNvSpPr>
              <a:spLocks noChangeShapeType="1"/>
            </p:cNvSpPr>
            <p:nvPr/>
          </p:nvSpPr>
          <p:spPr bwMode="auto">
            <a:xfrm>
              <a:off x="569" y="3322"/>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3" name="Line 1950"/>
            <p:cNvSpPr>
              <a:spLocks noChangeShapeType="1"/>
            </p:cNvSpPr>
            <p:nvPr/>
          </p:nvSpPr>
          <p:spPr bwMode="auto">
            <a:xfrm flipH="1">
              <a:off x="4296" y="3322"/>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4" name="Line 1951"/>
            <p:cNvSpPr>
              <a:spLocks noChangeShapeType="1"/>
            </p:cNvSpPr>
            <p:nvPr/>
          </p:nvSpPr>
          <p:spPr bwMode="auto">
            <a:xfrm>
              <a:off x="569" y="3090"/>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5" name="Line 1952"/>
            <p:cNvSpPr>
              <a:spLocks noChangeShapeType="1"/>
            </p:cNvSpPr>
            <p:nvPr/>
          </p:nvSpPr>
          <p:spPr bwMode="auto">
            <a:xfrm flipH="1">
              <a:off x="4296" y="3090"/>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6" name="Line 1953"/>
            <p:cNvSpPr>
              <a:spLocks noChangeShapeType="1"/>
            </p:cNvSpPr>
            <p:nvPr/>
          </p:nvSpPr>
          <p:spPr bwMode="auto">
            <a:xfrm>
              <a:off x="569" y="2860"/>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7" name="Line 1954"/>
            <p:cNvSpPr>
              <a:spLocks noChangeShapeType="1"/>
            </p:cNvSpPr>
            <p:nvPr/>
          </p:nvSpPr>
          <p:spPr bwMode="auto">
            <a:xfrm flipH="1">
              <a:off x="4296" y="2860"/>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8" name="Line 1955"/>
            <p:cNvSpPr>
              <a:spLocks noChangeShapeType="1"/>
            </p:cNvSpPr>
            <p:nvPr/>
          </p:nvSpPr>
          <p:spPr bwMode="auto">
            <a:xfrm>
              <a:off x="569" y="2629"/>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9" name="Line 1956"/>
            <p:cNvSpPr>
              <a:spLocks noChangeShapeType="1"/>
            </p:cNvSpPr>
            <p:nvPr/>
          </p:nvSpPr>
          <p:spPr bwMode="auto">
            <a:xfrm flipH="1">
              <a:off x="4296" y="2629"/>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0" name="Line 1957"/>
            <p:cNvSpPr>
              <a:spLocks noChangeShapeType="1"/>
            </p:cNvSpPr>
            <p:nvPr/>
          </p:nvSpPr>
          <p:spPr bwMode="auto">
            <a:xfrm>
              <a:off x="569" y="2399"/>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1" name="Line 1958"/>
            <p:cNvSpPr>
              <a:spLocks noChangeShapeType="1"/>
            </p:cNvSpPr>
            <p:nvPr/>
          </p:nvSpPr>
          <p:spPr bwMode="auto">
            <a:xfrm flipH="1">
              <a:off x="4296" y="2399"/>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2" name="Line 1959"/>
            <p:cNvSpPr>
              <a:spLocks noChangeShapeType="1"/>
            </p:cNvSpPr>
            <p:nvPr/>
          </p:nvSpPr>
          <p:spPr bwMode="auto">
            <a:xfrm>
              <a:off x="569" y="2168"/>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3" name="Line 1960"/>
            <p:cNvSpPr>
              <a:spLocks noChangeShapeType="1"/>
            </p:cNvSpPr>
            <p:nvPr/>
          </p:nvSpPr>
          <p:spPr bwMode="auto">
            <a:xfrm flipH="1">
              <a:off x="4296" y="2168"/>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4" name="Line 1961"/>
            <p:cNvSpPr>
              <a:spLocks noChangeShapeType="1"/>
            </p:cNvSpPr>
            <p:nvPr/>
          </p:nvSpPr>
          <p:spPr bwMode="auto">
            <a:xfrm>
              <a:off x="569" y="1938"/>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5" name="Line 1962"/>
            <p:cNvSpPr>
              <a:spLocks noChangeShapeType="1"/>
            </p:cNvSpPr>
            <p:nvPr/>
          </p:nvSpPr>
          <p:spPr bwMode="auto">
            <a:xfrm flipH="1">
              <a:off x="4296" y="1938"/>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6" name="Line 1963"/>
            <p:cNvSpPr>
              <a:spLocks noChangeShapeType="1"/>
            </p:cNvSpPr>
            <p:nvPr/>
          </p:nvSpPr>
          <p:spPr bwMode="auto">
            <a:xfrm>
              <a:off x="569" y="1707"/>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7" name="Line 1964"/>
            <p:cNvSpPr>
              <a:spLocks noChangeShapeType="1"/>
            </p:cNvSpPr>
            <p:nvPr/>
          </p:nvSpPr>
          <p:spPr bwMode="auto">
            <a:xfrm flipH="1">
              <a:off x="4296" y="1707"/>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8" name="Line 1965"/>
            <p:cNvSpPr>
              <a:spLocks noChangeShapeType="1"/>
            </p:cNvSpPr>
            <p:nvPr/>
          </p:nvSpPr>
          <p:spPr bwMode="auto">
            <a:xfrm>
              <a:off x="569" y="1476"/>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9" name="Line 1966"/>
            <p:cNvSpPr>
              <a:spLocks noChangeShapeType="1"/>
            </p:cNvSpPr>
            <p:nvPr/>
          </p:nvSpPr>
          <p:spPr bwMode="auto">
            <a:xfrm flipH="1">
              <a:off x="4296" y="1476"/>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0" name="Line 1967"/>
            <p:cNvSpPr>
              <a:spLocks noChangeShapeType="1"/>
            </p:cNvSpPr>
            <p:nvPr/>
          </p:nvSpPr>
          <p:spPr bwMode="auto">
            <a:xfrm>
              <a:off x="569" y="1246"/>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1" name="Line 1968"/>
            <p:cNvSpPr>
              <a:spLocks noChangeShapeType="1"/>
            </p:cNvSpPr>
            <p:nvPr/>
          </p:nvSpPr>
          <p:spPr bwMode="auto">
            <a:xfrm flipH="1">
              <a:off x="4296" y="1246"/>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2" name="Line 1969"/>
            <p:cNvSpPr>
              <a:spLocks noChangeShapeType="1"/>
            </p:cNvSpPr>
            <p:nvPr/>
          </p:nvSpPr>
          <p:spPr bwMode="auto">
            <a:xfrm>
              <a:off x="569" y="1015"/>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3" name="Line 1970"/>
            <p:cNvSpPr>
              <a:spLocks noChangeShapeType="1"/>
            </p:cNvSpPr>
            <p:nvPr/>
          </p:nvSpPr>
          <p:spPr bwMode="auto">
            <a:xfrm flipH="1">
              <a:off x="4296" y="1015"/>
              <a:ext cx="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4" name="Rectangle 1971"/>
            <p:cNvSpPr>
              <a:spLocks noChangeArrowheads="1"/>
            </p:cNvSpPr>
            <p:nvPr/>
          </p:nvSpPr>
          <p:spPr bwMode="auto">
            <a:xfrm>
              <a:off x="4449" y="3743"/>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100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525" name="Rectangle 1972"/>
            <p:cNvSpPr>
              <a:spLocks noChangeArrowheads="1"/>
            </p:cNvSpPr>
            <p:nvPr/>
          </p:nvSpPr>
          <p:spPr bwMode="auto">
            <a:xfrm>
              <a:off x="4449" y="3512"/>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200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526" name="Rectangle 1973"/>
            <p:cNvSpPr>
              <a:spLocks noChangeArrowheads="1"/>
            </p:cNvSpPr>
            <p:nvPr/>
          </p:nvSpPr>
          <p:spPr bwMode="auto">
            <a:xfrm>
              <a:off x="4449" y="3282"/>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300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527" name="Rectangle 1974"/>
            <p:cNvSpPr>
              <a:spLocks noChangeArrowheads="1"/>
            </p:cNvSpPr>
            <p:nvPr/>
          </p:nvSpPr>
          <p:spPr bwMode="auto">
            <a:xfrm>
              <a:off x="4449" y="3051"/>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400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528" name="Rectangle 1975"/>
            <p:cNvSpPr>
              <a:spLocks noChangeArrowheads="1"/>
            </p:cNvSpPr>
            <p:nvPr/>
          </p:nvSpPr>
          <p:spPr bwMode="auto">
            <a:xfrm>
              <a:off x="4449" y="2821"/>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500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529" name="Rectangle 1976"/>
            <p:cNvSpPr>
              <a:spLocks noChangeArrowheads="1"/>
            </p:cNvSpPr>
            <p:nvPr/>
          </p:nvSpPr>
          <p:spPr bwMode="auto">
            <a:xfrm>
              <a:off x="4449" y="2589"/>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600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530" name="Rectangle 1977"/>
            <p:cNvSpPr>
              <a:spLocks noChangeArrowheads="1"/>
            </p:cNvSpPr>
            <p:nvPr/>
          </p:nvSpPr>
          <p:spPr bwMode="auto">
            <a:xfrm>
              <a:off x="4449" y="2360"/>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700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531" name="Rectangle 1978"/>
            <p:cNvSpPr>
              <a:spLocks noChangeArrowheads="1"/>
            </p:cNvSpPr>
            <p:nvPr/>
          </p:nvSpPr>
          <p:spPr bwMode="auto">
            <a:xfrm>
              <a:off x="4449" y="2128"/>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800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532" name="Rectangle 1979"/>
            <p:cNvSpPr>
              <a:spLocks noChangeArrowheads="1"/>
            </p:cNvSpPr>
            <p:nvPr/>
          </p:nvSpPr>
          <p:spPr bwMode="auto">
            <a:xfrm>
              <a:off x="4449" y="1898"/>
              <a:ext cx="1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900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533" name="Rectangle 1980"/>
            <p:cNvSpPr>
              <a:spLocks noChangeArrowheads="1"/>
            </p:cNvSpPr>
            <p:nvPr/>
          </p:nvSpPr>
          <p:spPr bwMode="auto">
            <a:xfrm>
              <a:off x="4449" y="1667"/>
              <a:ext cx="2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1000</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34" name="Rectangle 1981"/>
            <p:cNvSpPr>
              <a:spLocks noChangeArrowheads="1"/>
            </p:cNvSpPr>
            <p:nvPr/>
          </p:nvSpPr>
          <p:spPr bwMode="auto">
            <a:xfrm>
              <a:off x="4449" y="1437"/>
              <a:ext cx="2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1100</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35" name="Rectangle 1982"/>
            <p:cNvSpPr>
              <a:spLocks noChangeArrowheads="1"/>
            </p:cNvSpPr>
            <p:nvPr/>
          </p:nvSpPr>
          <p:spPr bwMode="auto">
            <a:xfrm>
              <a:off x="4449" y="1206"/>
              <a:ext cx="2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1200</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36" name="Rectangle 1983"/>
            <p:cNvSpPr>
              <a:spLocks noChangeArrowheads="1"/>
            </p:cNvSpPr>
            <p:nvPr/>
          </p:nvSpPr>
          <p:spPr bwMode="auto">
            <a:xfrm>
              <a:off x="4449" y="976"/>
              <a:ext cx="2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1300</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37" name="Rectangle 1984"/>
            <p:cNvSpPr>
              <a:spLocks noChangeArrowheads="1"/>
            </p:cNvSpPr>
            <p:nvPr/>
          </p:nvSpPr>
          <p:spPr bwMode="auto">
            <a:xfrm rot="16200000">
              <a:off x="4390" y="2192"/>
              <a:ext cx="93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0000"/>
                  </a:solidFill>
                  <a:effectLst/>
                  <a:latin typeface="Arial" pitchFamily="34" charset="0"/>
                  <a:cs typeface="Arial" pitchFamily="34" charset="0"/>
                </a:rPr>
                <a:t>Discharge</a:t>
              </a:r>
              <a:r>
                <a:rPr kumimoji="0" lang="en-US" altLang="en-US" sz="1600" b="1" i="0" u="none" strike="noStrike" cap="none" normalizeH="0" dirty="0" smtClean="0">
                  <a:ln>
                    <a:noFill/>
                  </a:ln>
                  <a:solidFill>
                    <a:srgbClr val="FF0000"/>
                  </a:solidFill>
                  <a:effectLst/>
                  <a:latin typeface="Arial" pitchFamily="34" charset="0"/>
                  <a:cs typeface="Arial" pitchFamily="34" charset="0"/>
                </a:rPr>
                <a:t> (</a:t>
              </a:r>
              <a:r>
                <a:rPr kumimoji="0" lang="en-US" altLang="en-US" sz="1600" b="1" i="0" u="none" strike="noStrike" cap="none" normalizeH="0" dirty="0" err="1" smtClean="0">
                  <a:ln>
                    <a:noFill/>
                  </a:ln>
                  <a:solidFill>
                    <a:srgbClr val="FF0000"/>
                  </a:solidFill>
                  <a:effectLst/>
                  <a:latin typeface="Arial" pitchFamily="34" charset="0"/>
                  <a:cs typeface="Arial" pitchFamily="34" charset="0"/>
                </a:rPr>
                <a:t>cfs</a:t>
              </a:r>
              <a:r>
                <a:rPr kumimoji="0" lang="en-US" altLang="en-US" sz="1600" b="1" i="0" u="none" strike="noStrike" cap="none" normalizeH="0" dirty="0" smtClean="0">
                  <a:ln>
                    <a:noFill/>
                  </a:ln>
                  <a:solidFill>
                    <a:srgbClr val="FF0000"/>
                  </a:solidFill>
                  <a:effectLst/>
                  <a:latin typeface="Arial" pitchFamily="34" charset="0"/>
                  <a:cs typeface="Arial" pitchFamily="34" charset="0"/>
                </a:rPr>
                <a:t>)</a:t>
              </a:r>
              <a:endParaRPr kumimoji="0" lang="en-US" alt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540" name="Rectangle 1987"/>
            <p:cNvSpPr>
              <a:spLocks noChangeArrowheads="1"/>
            </p:cNvSpPr>
            <p:nvPr/>
          </p:nvSpPr>
          <p:spPr bwMode="auto">
            <a:xfrm>
              <a:off x="569" y="1015"/>
              <a:ext cx="3827" cy="276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1" name="Freeform 1988"/>
            <p:cNvSpPr>
              <a:spLocks/>
            </p:cNvSpPr>
            <p:nvPr/>
          </p:nvSpPr>
          <p:spPr bwMode="auto">
            <a:xfrm>
              <a:off x="569" y="3705"/>
              <a:ext cx="94" cy="29"/>
            </a:xfrm>
            <a:custGeom>
              <a:avLst/>
              <a:gdLst>
                <a:gd name="T0" fmla="*/ 0 w 190"/>
                <a:gd name="T1" fmla="*/ 0 h 58"/>
                <a:gd name="T2" fmla="*/ 8 w 190"/>
                <a:gd name="T3" fmla="*/ 1 h 58"/>
                <a:gd name="T4" fmla="*/ 14 w 190"/>
                <a:gd name="T5" fmla="*/ 14 h 58"/>
                <a:gd name="T6" fmla="*/ 19 w 190"/>
                <a:gd name="T7" fmla="*/ 15 h 58"/>
                <a:gd name="T8" fmla="*/ 25 w 190"/>
                <a:gd name="T9" fmla="*/ 4 h 58"/>
                <a:gd name="T10" fmla="*/ 31 w 190"/>
                <a:gd name="T11" fmla="*/ 17 h 58"/>
                <a:gd name="T12" fmla="*/ 38 w 190"/>
                <a:gd name="T13" fmla="*/ 5 h 58"/>
                <a:gd name="T14" fmla="*/ 42 w 190"/>
                <a:gd name="T15" fmla="*/ 22 h 58"/>
                <a:gd name="T16" fmla="*/ 50 w 190"/>
                <a:gd name="T17" fmla="*/ 28 h 58"/>
                <a:gd name="T18" fmla="*/ 56 w 190"/>
                <a:gd name="T19" fmla="*/ 42 h 58"/>
                <a:gd name="T20" fmla="*/ 61 w 190"/>
                <a:gd name="T21" fmla="*/ 19 h 58"/>
                <a:gd name="T22" fmla="*/ 69 w 190"/>
                <a:gd name="T23" fmla="*/ 54 h 58"/>
                <a:gd name="T24" fmla="*/ 73 w 190"/>
                <a:gd name="T25" fmla="*/ 35 h 58"/>
                <a:gd name="T26" fmla="*/ 81 w 190"/>
                <a:gd name="T27" fmla="*/ 27 h 58"/>
                <a:gd name="T28" fmla="*/ 86 w 190"/>
                <a:gd name="T29" fmla="*/ 56 h 58"/>
                <a:gd name="T30" fmla="*/ 92 w 190"/>
                <a:gd name="T31" fmla="*/ 21 h 58"/>
                <a:gd name="T32" fmla="*/ 100 w 190"/>
                <a:gd name="T33" fmla="*/ 27 h 58"/>
                <a:gd name="T34" fmla="*/ 104 w 190"/>
                <a:gd name="T35" fmla="*/ 34 h 58"/>
                <a:gd name="T36" fmla="*/ 111 w 190"/>
                <a:gd name="T37" fmla="*/ 27 h 58"/>
                <a:gd name="T38" fmla="*/ 117 w 190"/>
                <a:gd name="T39" fmla="*/ 29 h 58"/>
                <a:gd name="T40" fmla="*/ 123 w 190"/>
                <a:gd name="T41" fmla="*/ 21 h 58"/>
                <a:gd name="T42" fmla="*/ 130 w 190"/>
                <a:gd name="T43" fmla="*/ 27 h 58"/>
                <a:gd name="T44" fmla="*/ 136 w 190"/>
                <a:gd name="T45" fmla="*/ 51 h 58"/>
                <a:gd name="T46" fmla="*/ 142 w 190"/>
                <a:gd name="T47" fmla="*/ 34 h 58"/>
                <a:gd name="T48" fmla="*/ 148 w 190"/>
                <a:gd name="T49" fmla="*/ 56 h 58"/>
                <a:gd name="T50" fmla="*/ 155 w 190"/>
                <a:gd name="T51" fmla="*/ 42 h 58"/>
                <a:gd name="T52" fmla="*/ 159 w 190"/>
                <a:gd name="T53" fmla="*/ 52 h 58"/>
                <a:gd name="T54" fmla="*/ 167 w 190"/>
                <a:gd name="T55" fmla="*/ 27 h 58"/>
                <a:gd name="T56" fmla="*/ 172 w 190"/>
                <a:gd name="T57" fmla="*/ 38 h 58"/>
                <a:gd name="T58" fmla="*/ 178 w 190"/>
                <a:gd name="T59" fmla="*/ 55 h 58"/>
                <a:gd name="T60" fmla="*/ 186 w 190"/>
                <a:gd name="T61" fmla="*/ 58 h 58"/>
                <a:gd name="T62" fmla="*/ 190 w 190"/>
                <a:gd name="T6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58">
                  <a:moveTo>
                    <a:pt x="0" y="0"/>
                  </a:moveTo>
                  <a:lnTo>
                    <a:pt x="8" y="1"/>
                  </a:lnTo>
                  <a:lnTo>
                    <a:pt x="14" y="14"/>
                  </a:lnTo>
                  <a:lnTo>
                    <a:pt x="19" y="15"/>
                  </a:lnTo>
                  <a:lnTo>
                    <a:pt x="25" y="4"/>
                  </a:lnTo>
                  <a:lnTo>
                    <a:pt x="31" y="17"/>
                  </a:lnTo>
                  <a:lnTo>
                    <a:pt x="38" y="5"/>
                  </a:lnTo>
                  <a:lnTo>
                    <a:pt x="42" y="22"/>
                  </a:lnTo>
                  <a:lnTo>
                    <a:pt x="50" y="28"/>
                  </a:lnTo>
                  <a:lnTo>
                    <a:pt x="56" y="42"/>
                  </a:lnTo>
                  <a:lnTo>
                    <a:pt x="61" y="19"/>
                  </a:lnTo>
                  <a:lnTo>
                    <a:pt x="69" y="54"/>
                  </a:lnTo>
                  <a:lnTo>
                    <a:pt x="73" y="35"/>
                  </a:lnTo>
                  <a:lnTo>
                    <a:pt x="81" y="27"/>
                  </a:lnTo>
                  <a:lnTo>
                    <a:pt x="86" y="56"/>
                  </a:lnTo>
                  <a:lnTo>
                    <a:pt x="92" y="21"/>
                  </a:lnTo>
                  <a:lnTo>
                    <a:pt x="100" y="27"/>
                  </a:lnTo>
                  <a:lnTo>
                    <a:pt x="104" y="34"/>
                  </a:lnTo>
                  <a:lnTo>
                    <a:pt x="111" y="27"/>
                  </a:lnTo>
                  <a:lnTo>
                    <a:pt x="117" y="29"/>
                  </a:lnTo>
                  <a:lnTo>
                    <a:pt x="123" y="21"/>
                  </a:lnTo>
                  <a:lnTo>
                    <a:pt x="130" y="27"/>
                  </a:lnTo>
                  <a:lnTo>
                    <a:pt x="136" y="51"/>
                  </a:lnTo>
                  <a:lnTo>
                    <a:pt x="142" y="34"/>
                  </a:lnTo>
                  <a:lnTo>
                    <a:pt x="148" y="56"/>
                  </a:lnTo>
                  <a:lnTo>
                    <a:pt x="155" y="42"/>
                  </a:lnTo>
                  <a:lnTo>
                    <a:pt x="159" y="52"/>
                  </a:lnTo>
                  <a:lnTo>
                    <a:pt x="167" y="27"/>
                  </a:lnTo>
                  <a:lnTo>
                    <a:pt x="172" y="38"/>
                  </a:lnTo>
                  <a:lnTo>
                    <a:pt x="178" y="55"/>
                  </a:lnTo>
                  <a:lnTo>
                    <a:pt x="186" y="58"/>
                  </a:lnTo>
                  <a:lnTo>
                    <a:pt x="190" y="58"/>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2" name="Freeform 1989"/>
            <p:cNvSpPr>
              <a:spLocks/>
            </p:cNvSpPr>
            <p:nvPr/>
          </p:nvSpPr>
          <p:spPr bwMode="auto">
            <a:xfrm>
              <a:off x="676" y="3714"/>
              <a:ext cx="193" cy="44"/>
            </a:xfrm>
            <a:custGeom>
              <a:avLst/>
              <a:gdLst>
                <a:gd name="T0" fmla="*/ 5 w 386"/>
                <a:gd name="T1" fmla="*/ 71 h 88"/>
                <a:gd name="T2" fmla="*/ 19 w 386"/>
                <a:gd name="T3" fmla="*/ 4 h 88"/>
                <a:gd name="T4" fmla="*/ 30 w 386"/>
                <a:gd name="T5" fmla="*/ 35 h 88"/>
                <a:gd name="T6" fmla="*/ 44 w 386"/>
                <a:gd name="T7" fmla="*/ 75 h 88"/>
                <a:gd name="T8" fmla="*/ 55 w 386"/>
                <a:gd name="T9" fmla="*/ 76 h 88"/>
                <a:gd name="T10" fmla="*/ 68 w 386"/>
                <a:gd name="T11" fmla="*/ 75 h 88"/>
                <a:gd name="T12" fmla="*/ 80 w 386"/>
                <a:gd name="T13" fmla="*/ 79 h 88"/>
                <a:gd name="T14" fmla="*/ 91 w 386"/>
                <a:gd name="T15" fmla="*/ 73 h 88"/>
                <a:gd name="T16" fmla="*/ 105 w 386"/>
                <a:gd name="T17" fmla="*/ 76 h 88"/>
                <a:gd name="T18" fmla="*/ 116 w 386"/>
                <a:gd name="T19" fmla="*/ 73 h 88"/>
                <a:gd name="T20" fmla="*/ 130 w 386"/>
                <a:gd name="T21" fmla="*/ 73 h 88"/>
                <a:gd name="T22" fmla="*/ 141 w 386"/>
                <a:gd name="T23" fmla="*/ 78 h 88"/>
                <a:gd name="T24" fmla="*/ 153 w 386"/>
                <a:gd name="T25" fmla="*/ 81 h 88"/>
                <a:gd name="T26" fmla="*/ 166 w 386"/>
                <a:gd name="T27" fmla="*/ 83 h 88"/>
                <a:gd name="T28" fmla="*/ 177 w 386"/>
                <a:gd name="T29" fmla="*/ 85 h 88"/>
                <a:gd name="T30" fmla="*/ 191 w 386"/>
                <a:gd name="T31" fmla="*/ 83 h 88"/>
                <a:gd name="T32" fmla="*/ 202 w 386"/>
                <a:gd name="T33" fmla="*/ 88 h 88"/>
                <a:gd name="T34" fmla="*/ 216 w 386"/>
                <a:gd name="T35" fmla="*/ 85 h 88"/>
                <a:gd name="T36" fmla="*/ 227 w 386"/>
                <a:gd name="T37" fmla="*/ 83 h 88"/>
                <a:gd name="T38" fmla="*/ 239 w 386"/>
                <a:gd name="T39" fmla="*/ 85 h 88"/>
                <a:gd name="T40" fmla="*/ 252 w 386"/>
                <a:gd name="T41" fmla="*/ 79 h 88"/>
                <a:gd name="T42" fmla="*/ 264 w 386"/>
                <a:gd name="T43" fmla="*/ 79 h 88"/>
                <a:gd name="T44" fmla="*/ 277 w 386"/>
                <a:gd name="T45" fmla="*/ 73 h 88"/>
                <a:gd name="T46" fmla="*/ 288 w 386"/>
                <a:gd name="T47" fmla="*/ 73 h 88"/>
                <a:gd name="T48" fmla="*/ 300 w 386"/>
                <a:gd name="T49" fmla="*/ 73 h 88"/>
                <a:gd name="T50" fmla="*/ 313 w 386"/>
                <a:gd name="T51" fmla="*/ 75 h 88"/>
                <a:gd name="T52" fmla="*/ 325 w 386"/>
                <a:gd name="T53" fmla="*/ 73 h 88"/>
                <a:gd name="T54" fmla="*/ 338 w 386"/>
                <a:gd name="T55" fmla="*/ 73 h 88"/>
                <a:gd name="T56" fmla="*/ 350 w 386"/>
                <a:gd name="T57" fmla="*/ 76 h 88"/>
                <a:gd name="T58" fmla="*/ 363 w 386"/>
                <a:gd name="T59" fmla="*/ 75 h 88"/>
                <a:gd name="T60" fmla="*/ 375 w 386"/>
                <a:gd name="T61" fmla="*/ 76 h 88"/>
                <a:gd name="T62" fmla="*/ 386 w 386"/>
                <a:gd name="T63"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6" h="88">
                  <a:moveTo>
                    <a:pt x="0" y="64"/>
                  </a:moveTo>
                  <a:lnTo>
                    <a:pt x="5" y="71"/>
                  </a:lnTo>
                  <a:lnTo>
                    <a:pt x="13" y="73"/>
                  </a:lnTo>
                  <a:lnTo>
                    <a:pt x="19" y="4"/>
                  </a:lnTo>
                  <a:lnTo>
                    <a:pt x="24" y="0"/>
                  </a:lnTo>
                  <a:lnTo>
                    <a:pt x="30" y="35"/>
                  </a:lnTo>
                  <a:lnTo>
                    <a:pt x="38" y="75"/>
                  </a:lnTo>
                  <a:lnTo>
                    <a:pt x="44" y="75"/>
                  </a:lnTo>
                  <a:lnTo>
                    <a:pt x="49" y="76"/>
                  </a:lnTo>
                  <a:lnTo>
                    <a:pt x="55" y="76"/>
                  </a:lnTo>
                  <a:lnTo>
                    <a:pt x="61" y="76"/>
                  </a:lnTo>
                  <a:lnTo>
                    <a:pt x="68" y="75"/>
                  </a:lnTo>
                  <a:lnTo>
                    <a:pt x="74" y="73"/>
                  </a:lnTo>
                  <a:lnTo>
                    <a:pt x="80" y="79"/>
                  </a:lnTo>
                  <a:lnTo>
                    <a:pt x="86" y="76"/>
                  </a:lnTo>
                  <a:lnTo>
                    <a:pt x="91" y="73"/>
                  </a:lnTo>
                  <a:lnTo>
                    <a:pt x="99" y="75"/>
                  </a:lnTo>
                  <a:lnTo>
                    <a:pt x="105" y="76"/>
                  </a:lnTo>
                  <a:lnTo>
                    <a:pt x="110" y="73"/>
                  </a:lnTo>
                  <a:lnTo>
                    <a:pt x="116" y="73"/>
                  </a:lnTo>
                  <a:lnTo>
                    <a:pt x="122" y="72"/>
                  </a:lnTo>
                  <a:lnTo>
                    <a:pt x="130" y="73"/>
                  </a:lnTo>
                  <a:lnTo>
                    <a:pt x="135" y="78"/>
                  </a:lnTo>
                  <a:lnTo>
                    <a:pt x="141" y="78"/>
                  </a:lnTo>
                  <a:lnTo>
                    <a:pt x="147" y="81"/>
                  </a:lnTo>
                  <a:lnTo>
                    <a:pt x="153" y="81"/>
                  </a:lnTo>
                  <a:lnTo>
                    <a:pt x="160" y="83"/>
                  </a:lnTo>
                  <a:lnTo>
                    <a:pt x="166" y="83"/>
                  </a:lnTo>
                  <a:lnTo>
                    <a:pt x="172" y="83"/>
                  </a:lnTo>
                  <a:lnTo>
                    <a:pt x="177" y="85"/>
                  </a:lnTo>
                  <a:lnTo>
                    <a:pt x="185" y="82"/>
                  </a:lnTo>
                  <a:lnTo>
                    <a:pt x="191" y="83"/>
                  </a:lnTo>
                  <a:lnTo>
                    <a:pt x="197" y="88"/>
                  </a:lnTo>
                  <a:lnTo>
                    <a:pt x="202" y="88"/>
                  </a:lnTo>
                  <a:lnTo>
                    <a:pt x="208" y="85"/>
                  </a:lnTo>
                  <a:lnTo>
                    <a:pt x="216" y="85"/>
                  </a:lnTo>
                  <a:lnTo>
                    <a:pt x="221" y="83"/>
                  </a:lnTo>
                  <a:lnTo>
                    <a:pt x="227" y="83"/>
                  </a:lnTo>
                  <a:lnTo>
                    <a:pt x="233" y="83"/>
                  </a:lnTo>
                  <a:lnTo>
                    <a:pt x="239" y="85"/>
                  </a:lnTo>
                  <a:lnTo>
                    <a:pt x="246" y="83"/>
                  </a:lnTo>
                  <a:lnTo>
                    <a:pt x="252" y="79"/>
                  </a:lnTo>
                  <a:lnTo>
                    <a:pt x="258" y="78"/>
                  </a:lnTo>
                  <a:lnTo>
                    <a:pt x="264" y="79"/>
                  </a:lnTo>
                  <a:lnTo>
                    <a:pt x="269" y="73"/>
                  </a:lnTo>
                  <a:lnTo>
                    <a:pt x="277" y="73"/>
                  </a:lnTo>
                  <a:lnTo>
                    <a:pt x="283" y="76"/>
                  </a:lnTo>
                  <a:lnTo>
                    <a:pt x="288" y="73"/>
                  </a:lnTo>
                  <a:lnTo>
                    <a:pt x="294" y="72"/>
                  </a:lnTo>
                  <a:lnTo>
                    <a:pt x="300" y="73"/>
                  </a:lnTo>
                  <a:lnTo>
                    <a:pt x="308" y="75"/>
                  </a:lnTo>
                  <a:lnTo>
                    <a:pt x="313" y="75"/>
                  </a:lnTo>
                  <a:lnTo>
                    <a:pt x="319" y="73"/>
                  </a:lnTo>
                  <a:lnTo>
                    <a:pt x="325" y="73"/>
                  </a:lnTo>
                  <a:lnTo>
                    <a:pt x="332" y="76"/>
                  </a:lnTo>
                  <a:lnTo>
                    <a:pt x="338" y="73"/>
                  </a:lnTo>
                  <a:lnTo>
                    <a:pt x="344" y="73"/>
                  </a:lnTo>
                  <a:lnTo>
                    <a:pt x="350" y="76"/>
                  </a:lnTo>
                  <a:lnTo>
                    <a:pt x="355" y="75"/>
                  </a:lnTo>
                  <a:lnTo>
                    <a:pt x="363" y="75"/>
                  </a:lnTo>
                  <a:lnTo>
                    <a:pt x="369" y="73"/>
                  </a:lnTo>
                  <a:lnTo>
                    <a:pt x="375" y="76"/>
                  </a:lnTo>
                  <a:lnTo>
                    <a:pt x="380" y="76"/>
                  </a:lnTo>
                  <a:lnTo>
                    <a:pt x="386" y="78"/>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3" name="Freeform 1990"/>
            <p:cNvSpPr>
              <a:spLocks/>
            </p:cNvSpPr>
            <p:nvPr/>
          </p:nvSpPr>
          <p:spPr bwMode="auto">
            <a:xfrm>
              <a:off x="970" y="2761"/>
              <a:ext cx="166" cy="956"/>
            </a:xfrm>
            <a:custGeom>
              <a:avLst/>
              <a:gdLst>
                <a:gd name="T0" fmla="*/ 0 w 331"/>
                <a:gd name="T1" fmla="*/ 1911 h 1911"/>
                <a:gd name="T2" fmla="*/ 8 w 331"/>
                <a:gd name="T3" fmla="*/ 1911 h 1911"/>
                <a:gd name="T4" fmla="*/ 11 w 331"/>
                <a:gd name="T5" fmla="*/ 1908 h 1911"/>
                <a:gd name="T6" fmla="*/ 19 w 331"/>
                <a:gd name="T7" fmla="*/ 1903 h 1911"/>
                <a:gd name="T8" fmla="*/ 25 w 331"/>
                <a:gd name="T9" fmla="*/ 1893 h 1911"/>
                <a:gd name="T10" fmla="*/ 30 w 331"/>
                <a:gd name="T11" fmla="*/ 1886 h 1911"/>
                <a:gd name="T12" fmla="*/ 38 w 331"/>
                <a:gd name="T13" fmla="*/ 1886 h 1911"/>
                <a:gd name="T14" fmla="*/ 42 w 331"/>
                <a:gd name="T15" fmla="*/ 1879 h 1911"/>
                <a:gd name="T16" fmla="*/ 50 w 331"/>
                <a:gd name="T17" fmla="*/ 1867 h 1911"/>
                <a:gd name="T18" fmla="*/ 55 w 331"/>
                <a:gd name="T19" fmla="*/ 1867 h 1911"/>
                <a:gd name="T20" fmla="*/ 61 w 331"/>
                <a:gd name="T21" fmla="*/ 1857 h 1911"/>
                <a:gd name="T22" fmla="*/ 69 w 331"/>
                <a:gd name="T23" fmla="*/ 1866 h 1911"/>
                <a:gd name="T24" fmla="*/ 73 w 331"/>
                <a:gd name="T25" fmla="*/ 1865 h 1911"/>
                <a:gd name="T26" fmla="*/ 80 w 331"/>
                <a:gd name="T27" fmla="*/ 1865 h 1911"/>
                <a:gd name="T28" fmla="*/ 86 w 331"/>
                <a:gd name="T29" fmla="*/ 1857 h 1911"/>
                <a:gd name="T30" fmla="*/ 92 w 331"/>
                <a:gd name="T31" fmla="*/ 1845 h 1911"/>
                <a:gd name="T32" fmla="*/ 97 w 331"/>
                <a:gd name="T33" fmla="*/ 1829 h 1911"/>
                <a:gd name="T34" fmla="*/ 103 w 331"/>
                <a:gd name="T35" fmla="*/ 1835 h 1911"/>
                <a:gd name="T36" fmla="*/ 111 w 331"/>
                <a:gd name="T37" fmla="*/ 1821 h 1911"/>
                <a:gd name="T38" fmla="*/ 117 w 331"/>
                <a:gd name="T39" fmla="*/ 1801 h 1911"/>
                <a:gd name="T40" fmla="*/ 122 w 331"/>
                <a:gd name="T41" fmla="*/ 1786 h 1911"/>
                <a:gd name="T42" fmla="*/ 128 w 331"/>
                <a:gd name="T43" fmla="*/ 1781 h 1911"/>
                <a:gd name="T44" fmla="*/ 136 w 331"/>
                <a:gd name="T45" fmla="*/ 1771 h 1911"/>
                <a:gd name="T46" fmla="*/ 141 w 331"/>
                <a:gd name="T47" fmla="*/ 1765 h 1911"/>
                <a:gd name="T48" fmla="*/ 147 w 331"/>
                <a:gd name="T49" fmla="*/ 1738 h 1911"/>
                <a:gd name="T50" fmla="*/ 153 w 331"/>
                <a:gd name="T51" fmla="*/ 1734 h 1911"/>
                <a:gd name="T52" fmla="*/ 159 w 331"/>
                <a:gd name="T53" fmla="*/ 1741 h 1911"/>
                <a:gd name="T54" fmla="*/ 166 w 331"/>
                <a:gd name="T55" fmla="*/ 1734 h 1911"/>
                <a:gd name="T56" fmla="*/ 172 w 331"/>
                <a:gd name="T57" fmla="*/ 1696 h 1911"/>
                <a:gd name="T58" fmla="*/ 184 w 331"/>
                <a:gd name="T59" fmla="*/ 1655 h 1911"/>
                <a:gd name="T60" fmla="*/ 189 w 331"/>
                <a:gd name="T61" fmla="*/ 1626 h 1911"/>
                <a:gd name="T62" fmla="*/ 197 w 331"/>
                <a:gd name="T63" fmla="*/ 1584 h 1911"/>
                <a:gd name="T64" fmla="*/ 203 w 331"/>
                <a:gd name="T65" fmla="*/ 1497 h 1911"/>
                <a:gd name="T66" fmla="*/ 208 w 331"/>
                <a:gd name="T67" fmla="*/ 1525 h 1911"/>
                <a:gd name="T68" fmla="*/ 214 w 331"/>
                <a:gd name="T69" fmla="*/ 1516 h 1911"/>
                <a:gd name="T70" fmla="*/ 220 w 331"/>
                <a:gd name="T71" fmla="*/ 1487 h 1911"/>
                <a:gd name="T72" fmla="*/ 228 w 331"/>
                <a:gd name="T73" fmla="*/ 1432 h 1911"/>
                <a:gd name="T74" fmla="*/ 233 w 331"/>
                <a:gd name="T75" fmla="*/ 1392 h 1911"/>
                <a:gd name="T76" fmla="*/ 239 w 331"/>
                <a:gd name="T77" fmla="*/ 1351 h 1911"/>
                <a:gd name="T78" fmla="*/ 245 w 331"/>
                <a:gd name="T79" fmla="*/ 1357 h 1911"/>
                <a:gd name="T80" fmla="*/ 252 w 331"/>
                <a:gd name="T81" fmla="*/ 1245 h 1911"/>
                <a:gd name="T82" fmla="*/ 258 w 331"/>
                <a:gd name="T83" fmla="*/ 1216 h 1911"/>
                <a:gd name="T84" fmla="*/ 264 w 331"/>
                <a:gd name="T85" fmla="*/ 1205 h 1911"/>
                <a:gd name="T86" fmla="*/ 270 w 331"/>
                <a:gd name="T87" fmla="*/ 1137 h 1911"/>
                <a:gd name="T88" fmla="*/ 275 w 331"/>
                <a:gd name="T89" fmla="*/ 1081 h 1911"/>
                <a:gd name="T90" fmla="*/ 283 w 331"/>
                <a:gd name="T91" fmla="*/ 1056 h 1911"/>
                <a:gd name="T92" fmla="*/ 289 w 331"/>
                <a:gd name="T93" fmla="*/ 1005 h 1911"/>
                <a:gd name="T94" fmla="*/ 295 w 331"/>
                <a:gd name="T95" fmla="*/ 991 h 1911"/>
                <a:gd name="T96" fmla="*/ 300 w 331"/>
                <a:gd name="T97" fmla="*/ 914 h 1911"/>
                <a:gd name="T98" fmla="*/ 306 w 331"/>
                <a:gd name="T99" fmla="*/ 738 h 1911"/>
                <a:gd name="T100" fmla="*/ 314 w 331"/>
                <a:gd name="T101" fmla="*/ 565 h 1911"/>
                <a:gd name="T102" fmla="*/ 319 w 331"/>
                <a:gd name="T103" fmla="*/ 410 h 1911"/>
                <a:gd name="T104" fmla="*/ 325 w 331"/>
                <a:gd name="T105" fmla="*/ 254 h 1911"/>
                <a:gd name="T106" fmla="*/ 331 w 331"/>
                <a:gd name="T107" fmla="*/ 0 h 1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1" h="1911">
                  <a:moveTo>
                    <a:pt x="0" y="1911"/>
                  </a:moveTo>
                  <a:lnTo>
                    <a:pt x="8" y="1911"/>
                  </a:lnTo>
                  <a:lnTo>
                    <a:pt x="11" y="1908"/>
                  </a:lnTo>
                  <a:lnTo>
                    <a:pt x="19" y="1903"/>
                  </a:lnTo>
                  <a:lnTo>
                    <a:pt x="25" y="1893"/>
                  </a:lnTo>
                  <a:lnTo>
                    <a:pt x="30" y="1886"/>
                  </a:lnTo>
                  <a:lnTo>
                    <a:pt x="38" y="1886"/>
                  </a:lnTo>
                  <a:lnTo>
                    <a:pt x="42" y="1879"/>
                  </a:lnTo>
                  <a:lnTo>
                    <a:pt x="50" y="1867"/>
                  </a:lnTo>
                  <a:lnTo>
                    <a:pt x="55" y="1867"/>
                  </a:lnTo>
                  <a:lnTo>
                    <a:pt x="61" y="1857"/>
                  </a:lnTo>
                  <a:lnTo>
                    <a:pt x="69" y="1866"/>
                  </a:lnTo>
                  <a:lnTo>
                    <a:pt x="73" y="1865"/>
                  </a:lnTo>
                  <a:lnTo>
                    <a:pt x="80" y="1865"/>
                  </a:lnTo>
                  <a:lnTo>
                    <a:pt x="86" y="1857"/>
                  </a:lnTo>
                  <a:lnTo>
                    <a:pt x="92" y="1845"/>
                  </a:lnTo>
                  <a:lnTo>
                    <a:pt x="97" y="1829"/>
                  </a:lnTo>
                  <a:lnTo>
                    <a:pt x="103" y="1835"/>
                  </a:lnTo>
                  <a:lnTo>
                    <a:pt x="111" y="1821"/>
                  </a:lnTo>
                  <a:lnTo>
                    <a:pt x="117" y="1801"/>
                  </a:lnTo>
                  <a:lnTo>
                    <a:pt x="122" y="1786"/>
                  </a:lnTo>
                  <a:lnTo>
                    <a:pt x="128" y="1781"/>
                  </a:lnTo>
                  <a:lnTo>
                    <a:pt x="136" y="1771"/>
                  </a:lnTo>
                  <a:lnTo>
                    <a:pt x="141" y="1765"/>
                  </a:lnTo>
                  <a:lnTo>
                    <a:pt x="147" y="1738"/>
                  </a:lnTo>
                  <a:lnTo>
                    <a:pt x="153" y="1734"/>
                  </a:lnTo>
                  <a:lnTo>
                    <a:pt x="159" y="1741"/>
                  </a:lnTo>
                  <a:lnTo>
                    <a:pt x="166" y="1734"/>
                  </a:lnTo>
                  <a:lnTo>
                    <a:pt x="172" y="1696"/>
                  </a:lnTo>
                  <a:lnTo>
                    <a:pt x="184" y="1655"/>
                  </a:lnTo>
                  <a:lnTo>
                    <a:pt x="189" y="1626"/>
                  </a:lnTo>
                  <a:lnTo>
                    <a:pt x="197" y="1584"/>
                  </a:lnTo>
                  <a:lnTo>
                    <a:pt x="203" y="1497"/>
                  </a:lnTo>
                  <a:lnTo>
                    <a:pt x="208" y="1525"/>
                  </a:lnTo>
                  <a:lnTo>
                    <a:pt x="214" y="1516"/>
                  </a:lnTo>
                  <a:lnTo>
                    <a:pt x="220" y="1487"/>
                  </a:lnTo>
                  <a:lnTo>
                    <a:pt x="228" y="1432"/>
                  </a:lnTo>
                  <a:lnTo>
                    <a:pt x="233" y="1392"/>
                  </a:lnTo>
                  <a:lnTo>
                    <a:pt x="239" y="1351"/>
                  </a:lnTo>
                  <a:lnTo>
                    <a:pt x="245" y="1357"/>
                  </a:lnTo>
                  <a:lnTo>
                    <a:pt x="252" y="1245"/>
                  </a:lnTo>
                  <a:lnTo>
                    <a:pt x="258" y="1216"/>
                  </a:lnTo>
                  <a:lnTo>
                    <a:pt x="264" y="1205"/>
                  </a:lnTo>
                  <a:lnTo>
                    <a:pt x="270" y="1137"/>
                  </a:lnTo>
                  <a:lnTo>
                    <a:pt x="275" y="1081"/>
                  </a:lnTo>
                  <a:lnTo>
                    <a:pt x="283" y="1056"/>
                  </a:lnTo>
                  <a:lnTo>
                    <a:pt x="289" y="1005"/>
                  </a:lnTo>
                  <a:lnTo>
                    <a:pt x="295" y="991"/>
                  </a:lnTo>
                  <a:lnTo>
                    <a:pt x="300" y="914"/>
                  </a:lnTo>
                  <a:lnTo>
                    <a:pt x="306" y="738"/>
                  </a:lnTo>
                  <a:lnTo>
                    <a:pt x="314" y="565"/>
                  </a:lnTo>
                  <a:lnTo>
                    <a:pt x="319" y="410"/>
                  </a:lnTo>
                  <a:lnTo>
                    <a:pt x="325" y="254"/>
                  </a:lnTo>
                  <a:lnTo>
                    <a:pt x="331"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4" name="Freeform 1991"/>
            <p:cNvSpPr>
              <a:spLocks/>
            </p:cNvSpPr>
            <p:nvPr/>
          </p:nvSpPr>
          <p:spPr bwMode="auto">
            <a:xfrm>
              <a:off x="1244" y="1144"/>
              <a:ext cx="419" cy="2110"/>
            </a:xfrm>
            <a:custGeom>
              <a:avLst/>
              <a:gdLst>
                <a:gd name="T0" fmla="*/ 12 w 838"/>
                <a:gd name="T1" fmla="*/ 2589 h 4219"/>
                <a:gd name="T2" fmla="*/ 31 w 838"/>
                <a:gd name="T3" fmla="*/ 2967 h 4219"/>
                <a:gd name="T4" fmla="*/ 48 w 838"/>
                <a:gd name="T5" fmla="*/ 2837 h 4219"/>
                <a:gd name="T6" fmla="*/ 65 w 838"/>
                <a:gd name="T7" fmla="*/ 2596 h 4219"/>
                <a:gd name="T8" fmla="*/ 84 w 838"/>
                <a:gd name="T9" fmla="*/ 2664 h 4219"/>
                <a:gd name="T10" fmla="*/ 103 w 838"/>
                <a:gd name="T11" fmla="*/ 2510 h 4219"/>
                <a:gd name="T12" fmla="*/ 121 w 838"/>
                <a:gd name="T13" fmla="*/ 2385 h 4219"/>
                <a:gd name="T14" fmla="*/ 140 w 838"/>
                <a:gd name="T15" fmla="*/ 2200 h 4219"/>
                <a:gd name="T16" fmla="*/ 159 w 838"/>
                <a:gd name="T17" fmla="*/ 1363 h 4219"/>
                <a:gd name="T18" fmla="*/ 178 w 838"/>
                <a:gd name="T19" fmla="*/ 1664 h 4219"/>
                <a:gd name="T20" fmla="*/ 195 w 838"/>
                <a:gd name="T21" fmla="*/ 0 h 4219"/>
                <a:gd name="T22" fmla="*/ 212 w 838"/>
                <a:gd name="T23" fmla="*/ 1308 h 4219"/>
                <a:gd name="T24" fmla="*/ 232 w 838"/>
                <a:gd name="T25" fmla="*/ 1236 h 4219"/>
                <a:gd name="T26" fmla="*/ 251 w 838"/>
                <a:gd name="T27" fmla="*/ 1312 h 4219"/>
                <a:gd name="T28" fmla="*/ 268 w 838"/>
                <a:gd name="T29" fmla="*/ 1575 h 4219"/>
                <a:gd name="T30" fmla="*/ 287 w 838"/>
                <a:gd name="T31" fmla="*/ 1800 h 4219"/>
                <a:gd name="T32" fmla="*/ 306 w 838"/>
                <a:gd name="T33" fmla="*/ 1606 h 4219"/>
                <a:gd name="T34" fmla="*/ 323 w 838"/>
                <a:gd name="T35" fmla="*/ 1759 h 4219"/>
                <a:gd name="T36" fmla="*/ 343 w 838"/>
                <a:gd name="T37" fmla="*/ 2632 h 4219"/>
                <a:gd name="T38" fmla="*/ 362 w 838"/>
                <a:gd name="T39" fmla="*/ 2871 h 4219"/>
                <a:gd name="T40" fmla="*/ 379 w 838"/>
                <a:gd name="T41" fmla="*/ 3225 h 4219"/>
                <a:gd name="T42" fmla="*/ 398 w 838"/>
                <a:gd name="T43" fmla="*/ 3470 h 4219"/>
                <a:gd name="T44" fmla="*/ 415 w 838"/>
                <a:gd name="T45" fmla="*/ 3570 h 4219"/>
                <a:gd name="T46" fmla="*/ 434 w 838"/>
                <a:gd name="T47" fmla="*/ 3368 h 4219"/>
                <a:gd name="T48" fmla="*/ 454 w 838"/>
                <a:gd name="T49" fmla="*/ 3101 h 4219"/>
                <a:gd name="T50" fmla="*/ 477 w 838"/>
                <a:gd name="T51" fmla="*/ 3430 h 4219"/>
                <a:gd name="T52" fmla="*/ 501 w 838"/>
                <a:gd name="T53" fmla="*/ 3711 h 4219"/>
                <a:gd name="T54" fmla="*/ 526 w 838"/>
                <a:gd name="T55" fmla="*/ 3805 h 4219"/>
                <a:gd name="T56" fmla="*/ 551 w 838"/>
                <a:gd name="T57" fmla="*/ 4137 h 4219"/>
                <a:gd name="T58" fmla="*/ 570 w 838"/>
                <a:gd name="T59" fmla="*/ 4219 h 4219"/>
                <a:gd name="T60" fmla="*/ 587 w 838"/>
                <a:gd name="T61" fmla="*/ 3958 h 4219"/>
                <a:gd name="T62" fmla="*/ 607 w 838"/>
                <a:gd name="T63" fmla="*/ 4138 h 4219"/>
                <a:gd name="T64" fmla="*/ 624 w 838"/>
                <a:gd name="T65" fmla="*/ 3753 h 4219"/>
                <a:gd name="T66" fmla="*/ 643 w 838"/>
                <a:gd name="T67" fmla="*/ 3636 h 4219"/>
                <a:gd name="T68" fmla="*/ 662 w 838"/>
                <a:gd name="T69" fmla="*/ 4160 h 4219"/>
                <a:gd name="T70" fmla="*/ 679 w 838"/>
                <a:gd name="T71" fmla="*/ 2808 h 4219"/>
                <a:gd name="T72" fmla="*/ 698 w 838"/>
                <a:gd name="T73" fmla="*/ 3181 h 4219"/>
                <a:gd name="T74" fmla="*/ 721 w 838"/>
                <a:gd name="T75" fmla="*/ 956 h 4219"/>
                <a:gd name="T76" fmla="*/ 741 w 838"/>
                <a:gd name="T77" fmla="*/ 3245 h 4219"/>
                <a:gd name="T78" fmla="*/ 760 w 838"/>
                <a:gd name="T79" fmla="*/ 2310 h 4219"/>
                <a:gd name="T80" fmla="*/ 777 w 838"/>
                <a:gd name="T81" fmla="*/ 1685 h 4219"/>
                <a:gd name="T82" fmla="*/ 796 w 838"/>
                <a:gd name="T83" fmla="*/ 2078 h 4219"/>
                <a:gd name="T84" fmla="*/ 815 w 838"/>
                <a:gd name="T85" fmla="*/ 1481 h 4219"/>
                <a:gd name="T86" fmla="*/ 838 w 838"/>
                <a:gd name="T87" fmla="*/ 1409 h 4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8" h="4219">
                  <a:moveTo>
                    <a:pt x="0" y="2389"/>
                  </a:moveTo>
                  <a:lnTo>
                    <a:pt x="6" y="2583"/>
                  </a:lnTo>
                  <a:lnTo>
                    <a:pt x="12" y="2589"/>
                  </a:lnTo>
                  <a:lnTo>
                    <a:pt x="17" y="2731"/>
                  </a:lnTo>
                  <a:lnTo>
                    <a:pt x="23" y="2792"/>
                  </a:lnTo>
                  <a:lnTo>
                    <a:pt x="31" y="2967"/>
                  </a:lnTo>
                  <a:lnTo>
                    <a:pt x="35" y="2876"/>
                  </a:lnTo>
                  <a:lnTo>
                    <a:pt x="42" y="2874"/>
                  </a:lnTo>
                  <a:lnTo>
                    <a:pt x="48" y="2837"/>
                  </a:lnTo>
                  <a:lnTo>
                    <a:pt x="54" y="2752"/>
                  </a:lnTo>
                  <a:lnTo>
                    <a:pt x="61" y="2481"/>
                  </a:lnTo>
                  <a:lnTo>
                    <a:pt x="65" y="2596"/>
                  </a:lnTo>
                  <a:lnTo>
                    <a:pt x="73" y="2650"/>
                  </a:lnTo>
                  <a:lnTo>
                    <a:pt x="79" y="2776"/>
                  </a:lnTo>
                  <a:lnTo>
                    <a:pt x="84" y="2664"/>
                  </a:lnTo>
                  <a:lnTo>
                    <a:pt x="92" y="2871"/>
                  </a:lnTo>
                  <a:lnTo>
                    <a:pt x="98" y="2574"/>
                  </a:lnTo>
                  <a:lnTo>
                    <a:pt x="103" y="2510"/>
                  </a:lnTo>
                  <a:lnTo>
                    <a:pt x="109" y="2395"/>
                  </a:lnTo>
                  <a:lnTo>
                    <a:pt x="117" y="2216"/>
                  </a:lnTo>
                  <a:lnTo>
                    <a:pt x="121" y="2385"/>
                  </a:lnTo>
                  <a:lnTo>
                    <a:pt x="128" y="2128"/>
                  </a:lnTo>
                  <a:lnTo>
                    <a:pt x="134" y="2044"/>
                  </a:lnTo>
                  <a:lnTo>
                    <a:pt x="140" y="2200"/>
                  </a:lnTo>
                  <a:lnTo>
                    <a:pt x="147" y="1674"/>
                  </a:lnTo>
                  <a:lnTo>
                    <a:pt x="151" y="1488"/>
                  </a:lnTo>
                  <a:lnTo>
                    <a:pt x="159" y="1363"/>
                  </a:lnTo>
                  <a:lnTo>
                    <a:pt x="165" y="1050"/>
                  </a:lnTo>
                  <a:lnTo>
                    <a:pt x="170" y="1379"/>
                  </a:lnTo>
                  <a:lnTo>
                    <a:pt x="178" y="1664"/>
                  </a:lnTo>
                  <a:lnTo>
                    <a:pt x="182" y="1055"/>
                  </a:lnTo>
                  <a:lnTo>
                    <a:pt x="190" y="1017"/>
                  </a:lnTo>
                  <a:lnTo>
                    <a:pt x="195" y="0"/>
                  </a:lnTo>
                  <a:lnTo>
                    <a:pt x="201" y="681"/>
                  </a:lnTo>
                  <a:lnTo>
                    <a:pt x="207" y="1095"/>
                  </a:lnTo>
                  <a:lnTo>
                    <a:pt x="212" y="1308"/>
                  </a:lnTo>
                  <a:lnTo>
                    <a:pt x="220" y="1406"/>
                  </a:lnTo>
                  <a:lnTo>
                    <a:pt x="226" y="1868"/>
                  </a:lnTo>
                  <a:lnTo>
                    <a:pt x="232" y="1236"/>
                  </a:lnTo>
                  <a:lnTo>
                    <a:pt x="237" y="847"/>
                  </a:lnTo>
                  <a:lnTo>
                    <a:pt x="245" y="587"/>
                  </a:lnTo>
                  <a:lnTo>
                    <a:pt x="251" y="1312"/>
                  </a:lnTo>
                  <a:lnTo>
                    <a:pt x="256" y="528"/>
                  </a:lnTo>
                  <a:lnTo>
                    <a:pt x="264" y="1124"/>
                  </a:lnTo>
                  <a:lnTo>
                    <a:pt x="268" y="1575"/>
                  </a:lnTo>
                  <a:lnTo>
                    <a:pt x="276" y="983"/>
                  </a:lnTo>
                  <a:lnTo>
                    <a:pt x="281" y="1498"/>
                  </a:lnTo>
                  <a:lnTo>
                    <a:pt x="287" y="1800"/>
                  </a:lnTo>
                  <a:lnTo>
                    <a:pt x="293" y="2037"/>
                  </a:lnTo>
                  <a:lnTo>
                    <a:pt x="299" y="1674"/>
                  </a:lnTo>
                  <a:lnTo>
                    <a:pt x="306" y="1606"/>
                  </a:lnTo>
                  <a:lnTo>
                    <a:pt x="312" y="1717"/>
                  </a:lnTo>
                  <a:lnTo>
                    <a:pt x="318" y="1481"/>
                  </a:lnTo>
                  <a:lnTo>
                    <a:pt x="323" y="1759"/>
                  </a:lnTo>
                  <a:lnTo>
                    <a:pt x="329" y="2114"/>
                  </a:lnTo>
                  <a:lnTo>
                    <a:pt x="337" y="2189"/>
                  </a:lnTo>
                  <a:lnTo>
                    <a:pt x="343" y="2632"/>
                  </a:lnTo>
                  <a:lnTo>
                    <a:pt x="348" y="2801"/>
                  </a:lnTo>
                  <a:lnTo>
                    <a:pt x="354" y="3094"/>
                  </a:lnTo>
                  <a:lnTo>
                    <a:pt x="362" y="2871"/>
                  </a:lnTo>
                  <a:lnTo>
                    <a:pt x="367" y="3067"/>
                  </a:lnTo>
                  <a:lnTo>
                    <a:pt x="373" y="3030"/>
                  </a:lnTo>
                  <a:lnTo>
                    <a:pt x="379" y="3225"/>
                  </a:lnTo>
                  <a:lnTo>
                    <a:pt x="385" y="2890"/>
                  </a:lnTo>
                  <a:lnTo>
                    <a:pt x="392" y="3266"/>
                  </a:lnTo>
                  <a:lnTo>
                    <a:pt x="398" y="3470"/>
                  </a:lnTo>
                  <a:lnTo>
                    <a:pt x="404" y="3480"/>
                  </a:lnTo>
                  <a:lnTo>
                    <a:pt x="410" y="3401"/>
                  </a:lnTo>
                  <a:lnTo>
                    <a:pt x="415" y="3570"/>
                  </a:lnTo>
                  <a:lnTo>
                    <a:pt x="423" y="3612"/>
                  </a:lnTo>
                  <a:lnTo>
                    <a:pt x="429" y="3516"/>
                  </a:lnTo>
                  <a:lnTo>
                    <a:pt x="434" y="3368"/>
                  </a:lnTo>
                  <a:lnTo>
                    <a:pt x="440" y="3073"/>
                  </a:lnTo>
                  <a:lnTo>
                    <a:pt x="446" y="3148"/>
                  </a:lnTo>
                  <a:lnTo>
                    <a:pt x="454" y="3101"/>
                  </a:lnTo>
                  <a:lnTo>
                    <a:pt x="465" y="3301"/>
                  </a:lnTo>
                  <a:lnTo>
                    <a:pt x="471" y="3412"/>
                  </a:lnTo>
                  <a:lnTo>
                    <a:pt x="477" y="3430"/>
                  </a:lnTo>
                  <a:lnTo>
                    <a:pt x="490" y="3541"/>
                  </a:lnTo>
                  <a:lnTo>
                    <a:pt x="496" y="3513"/>
                  </a:lnTo>
                  <a:lnTo>
                    <a:pt x="501" y="3711"/>
                  </a:lnTo>
                  <a:lnTo>
                    <a:pt x="509" y="3733"/>
                  </a:lnTo>
                  <a:lnTo>
                    <a:pt x="521" y="3696"/>
                  </a:lnTo>
                  <a:lnTo>
                    <a:pt x="526" y="3805"/>
                  </a:lnTo>
                  <a:lnTo>
                    <a:pt x="532" y="3940"/>
                  </a:lnTo>
                  <a:lnTo>
                    <a:pt x="540" y="4151"/>
                  </a:lnTo>
                  <a:lnTo>
                    <a:pt x="551" y="4137"/>
                  </a:lnTo>
                  <a:lnTo>
                    <a:pt x="557" y="4038"/>
                  </a:lnTo>
                  <a:lnTo>
                    <a:pt x="563" y="4116"/>
                  </a:lnTo>
                  <a:lnTo>
                    <a:pt x="570" y="4219"/>
                  </a:lnTo>
                  <a:lnTo>
                    <a:pt x="576" y="4002"/>
                  </a:lnTo>
                  <a:lnTo>
                    <a:pt x="582" y="3804"/>
                  </a:lnTo>
                  <a:lnTo>
                    <a:pt x="587" y="3958"/>
                  </a:lnTo>
                  <a:lnTo>
                    <a:pt x="593" y="4114"/>
                  </a:lnTo>
                  <a:lnTo>
                    <a:pt x="601" y="4104"/>
                  </a:lnTo>
                  <a:lnTo>
                    <a:pt x="607" y="4138"/>
                  </a:lnTo>
                  <a:lnTo>
                    <a:pt x="612" y="3945"/>
                  </a:lnTo>
                  <a:lnTo>
                    <a:pt x="618" y="3826"/>
                  </a:lnTo>
                  <a:lnTo>
                    <a:pt x="624" y="3753"/>
                  </a:lnTo>
                  <a:lnTo>
                    <a:pt x="632" y="3850"/>
                  </a:lnTo>
                  <a:lnTo>
                    <a:pt x="637" y="3984"/>
                  </a:lnTo>
                  <a:lnTo>
                    <a:pt x="643" y="3636"/>
                  </a:lnTo>
                  <a:lnTo>
                    <a:pt x="649" y="3848"/>
                  </a:lnTo>
                  <a:lnTo>
                    <a:pt x="656" y="3714"/>
                  </a:lnTo>
                  <a:lnTo>
                    <a:pt x="662" y="4160"/>
                  </a:lnTo>
                  <a:lnTo>
                    <a:pt x="668" y="3957"/>
                  </a:lnTo>
                  <a:lnTo>
                    <a:pt x="674" y="2691"/>
                  </a:lnTo>
                  <a:lnTo>
                    <a:pt x="679" y="2808"/>
                  </a:lnTo>
                  <a:lnTo>
                    <a:pt x="687" y="2866"/>
                  </a:lnTo>
                  <a:lnTo>
                    <a:pt x="693" y="3274"/>
                  </a:lnTo>
                  <a:lnTo>
                    <a:pt x="698" y="3181"/>
                  </a:lnTo>
                  <a:lnTo>
                    <a:pt x="710" y="2402"/>
                  </a:lnTo>
                  <a:lnTo>
                    <a:pt x="718" y="1790"/>
                  </a:lnTo>
                  <a:lnTo>
                    <a:pt x="721" y="956"/>
                  </a:lnTo>
                  <a:lnTo>
                    <a:pt x="729" y="2589"/>
                  </a:lnTo>
                  <a:lnTo>
                    <a:pt x="735" y="2822"/>
                  </a:lnTo>
                  <a:lnTo>
                    <a:pt x="741" y="3245"/>
                  </a:lnTo>
                  <a:lnTo>
                    <a:pt x="748" y="2805"/>
                  </a:lnTo>
                  <a:lnTo>
                    <a:pt x="754" y="2812"/>
                  </a:lnTo>
                  <a:lnTo>
                    <a:pt x="760" y="2310"/>
                  </a:lnTo>
                  <a:lnTo>
                    <a:pt x="765" y="2355"/>
                  </a:lnTo>
                  <a:lnTo>
                    <a:pt x="771" y="1988"/>
                  </a:lnTo>
                  <a:lnTo>
                    <a:pt x="777" y="1685"/>
                  </a:lnTo>
                  <a:lnTo>
                    <a:pt x="785" y="2654"/>
                  </a:lnTo>
                  <a:lnTo>
                    <a:pt x="790" y="3090"/>
                  </a:lnTo>
                  <a:lnTo>
                    <a:pt x="796" y="2078"/>
                  </a:lnTo>
                  <a:lnTo>
                    <a:pt x="804" y="2007"/>
                  </a:lnTo>
                  <a:lnTo>
                    <a:pt x="808" y="2715"/>
                  </a:lnTo>
                  <a:lnTo>
                    <a:pt x="815" y="1481"/>
                  </a:lnTo>
                  <a:lnTo>
                    <a:pt x="821" y="2178"/>
                  </a:lnTo>
                  <a:lnTo>
                    <a:pt x="827" y="1768"/>
                  </a:lnTo>
                  <a:lnTo>
                    <a:pt x="838" y="1409"/>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5" name="Freeform 1992"/>
            <p:cNvSpPr>
              <a:spLocks/>
            </p:cNvSpPr>
            <p:nvPr/>
          </p:nvSpPr>
          <p:spPr bwMode="auto">
            <a:xfrm>
              <a:off x="1673" y="1150"/>
              <a:ext cx="12" cy="1342"/>
            </a:xfrm>
            <a:custGeom>
              <a:avLst/>
              <a:gdLst>
                <a:gd name="T0" fmla="*/ 0 w 25"/>
                <a:gd name="T1" fmla="*/ 464 h 2685"/>
                <a:gd name="T2" fmla="*/ 6 w 25"/>
                <a:gd name="T3" fmla="*/ 815 h 2685"/>
                <a:gd name="T4" fmla="*/ 12 w 25"/>
                <a:gd name="T5" fmla="*/ 2685 h 2685"/>
                <a:gd name="T6" fmla="*/ 19 w 25"/>
                <a:gd name="T7" fmla="*/ 1249 h 2685"/>
                <a:gd name="T8" fmla="*/ 25 w 25"/>
                <a:gd name="T9" fmla="*/ 0 h 2685"/>
              </a:gdLst>
              <a:ahLst/>
              <a:cxnLst>
                <a:cxn ang="0">
                  <a:pos x="T0" y="T1"/>
                </a:cxn>
                <a:cxn ang="0">
                  <a:pos x="T2" y="T3"/>
                </a:cxn>
                <a:cxn ang="0">
                  <a:pos x="T4" y="T5"/>
                </a:cxn>
                <a:cxn ang="0">
                  <a:pos x="T6" y="T7"/>
                </a:cxn>
                <a:cxn ang="0">
                  <a:pos x="T8" y="T9"/>
                </a:cxn>
              </a:cxnLst>
              <a:rect l="0" t="0" r="r" b="b"/>
              <a:pathLst>
                <a:path w="25" h="2685">
                  <a:moveTo>
                    <a:pt x="0" y="464"/>
                  </a:moveTo>
                  <a:lnTo>
                    <a:pt x="6" y="815"/>
                  </a:lnTo>
                  <a:lnTo>
                    <a:pt x="12" y="2685"/>
                  </a:lnTo>
                  <a:lnTo>
                    <a:pt x="19" y="1249"/>
                  </a:lnTo>
                  <a:lnTo>
                    <a:pt x="25"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6" name="Freeform 1993"/>
            <p:cNvSpPr>
              <a:spLocks/>
            </p:cNvSpPr>
            <p:nvPr/>
          </p:nvSpPr>
          <p:spPr bwMode="auto">
            <a:xfrm>
              <a:off x="1706" y="1737"/>
              <a:ext cx="338" cy="1561"/>
            </a:xfrm>
            <a:custGeom>
              <a:avLst/>
              <a:gdLst>
                <a:gd name="T0" fmla="*/ 8 w 676"/>
                <a:gd name="T1" fmla="*/ 48 h 3122"/>
                <a:gd name="T2" fmla="*/ 25 w 676"/>
                <a:gd name="T3" fmla="*/ 1518 h 3122"/>
                <a:gd name="T4" fmla="*/ 44 w 676"/>
                <a:gd name="T5" fmla="*/ 1221 h 3122"/>
                <a:gd name="T6" fmla="*/ 56 w 676"/>
                <a:gd name="T7" fmla="*/ 935 h 3122"/>
                <a:gd name="T8" fmla="*/ 69 w 676"/>
                <a:gd name="T9" fmla="*/ 1133 h 3122"/>
                <a:gd name="T10" fmla="*/ 81 w 676"/>
                <a:gd name="T11" fmla="*/ 1234 h 3122"/>
                <a:gd name="T12" fmla="*/ 92 w 676"/>
                <a:gd name="T13" fmla="*/ 1990 h 3122"/>
                <a:gd name="T14" fmla="*/ 105 w 676"/>
                <a:gd name="T15" fmla="*/ 1593 h 3122"/>
                <a:gd name="T16" fmla="*/ 125 w 676"/>
                <a:gd name="T17" fmla="*/ 1024 h 3122"/>
                <a:gd name="T18" fmla="*/ 142 w 676"/>
                <a:gd name="T19" fmla="*/ 1742 h 3122"/>
                <a:gd name="T20" fmla="*/ 155 w 676"/>
                <a:gd name="T21" fmla="*/ 2128 h 3122"/>
                <a:gd name="T22" fmla="*/ 167 w 676"/>
                <a:gd name="T23" fmla="*/ 1918 h 3122"/>
                <a:gd name="T24" fmla="*/ 178 w 676"/>
                <a:gd name="T25" fmla="*/ 2416 h 3122"/>
                <a:gd name="T26" fmla="*/ 197 w 676"/>
                <a:gd name="T27" fmla="*/ 1774 h 3122"/>
                <a:gd name="T28" fmla="*/ 209 w 676"/>
                <a:gd name="T29" fmla="*/ 2728 h 3122"/>
                <a:gd name="T30" fmla="*/ 228 w 676"/>
                <a:gd name="T31" fmla="*/ 2531 h 3122"/>
                <a:gd name="T32" fmla="*/ 247 w 676"/>
                <a:gd name="T33" fmla="*/ 2166 h 3122"/>
                <a:gd name="T34" fmla="*/ 259 w 676"/>
                <a:gd name="T35" fmla="*/ 2228 h 3122"/>
                <a:gd name="T36" fmla="*/ 272 w 676"/>
                <a:gd name="T37" fmla="*/ 1404 h 3122"/>
                <a:gd name="T38" fmla="*/ 289 w 676"/>
                <a:gd name="T39" fmla="*/ 1489 h 3122"/>
                <a:gd name="T40" fmla="*/ 303 w 676"/>
                <a:gd name="T41" fmla="*/ 2417 h 3122"/>
                <a:gd name="T42" fmla="*/ 326 w 676"/>
                <a:gd name="T43" fmla="*/ 2081 h 3122"/>
                <a:gd name="T44" fmla="*/ 339 w 676"/>
                <a:gd name="T45" fmla="*/ 2173 h 3122"/>
                <a:gd name="T46" fmla="*/ 356 w 676"/>
                <a:gd name="T47" fmla="*/ 1786 h 3122"/>
                <a:gd name="T48" fmla="*/ 375 w 676"/>
                <a:gd name="T49" fmla="*/ 973 h 3122"/>
                <a:gd name="T50" fmla="*/ 389 w 676"/>
                <a:gd name="T51" fmla="*/ 1098 h 3122"/>
                <a:gd name="T52" fmla="*/ 400 w 676"/>
                <a:gd name="T53" fmla="*/ 1444 h 3122"/>
                <a:gd name="T54" fmla="*/ 412 w 676"/>
                <a:gd name="T55" fmla="*/ 1421 h 3122"/>
                <a:gd name="T56" fmla="*/ 423 w 676"/>
                <a:gd name="T57" fmla="*/ 2257 h 3122"/>
                <a:gd name="T58" fmla="*/ 437 w 676"/>
                <a:gd name="T59" fmla="*/ 1794 h 3122"/>
                <a:gd name="T60" fmla="*/ 450 w 676"/>
                <a:gd name="T61" fmla="*/ 1794 h 3122"/>
                <a:gd name="T62" fmla="*/ 467 w 676"/>
                <a:gd name="T63" fmla="*/ 807 h 3122"/>
                <a:gd name="T64" fmla="*/ 481 w 676"/>
                <a:gd name="T65" fmla="*/ 2102 h 3122"/>
                <a:gd name="T66" fmla="*/ 492 w 676"/>
                <a:gd name="T67" fmla="*/ 1657 h 3122"/>
                <a:gd name="T68" fmla="*/ 503 w 676"/>
                <a:gd name="T69" fmla="*/ 1940 h 3122"/>
                <a:gd name="T70" fmla="*/ 517 w 676"/>
                <a:gd name="T71" fmla="*/ 1922 h 3122"/>
                <a:gd name="T72" fmla="*/ 528 w 676"/>
                <a:gd name="T73" fmla="*/ 2314 h 3122"/>
                <a:gd name="T74" fmla="*/ 540 w 676"/>
                <a:gd name="T75" fmla="*/ 2474 h 3122"/>
                <a:gd name="T76" fmla="*/ 553 w 676"/>
                <a:gd name="T77" fmla="*/ 2190 h 3122"/>
                <a:gd name="T78" fmla="*/ 567 w 676"/>
                <a:gd name="T79" fmla="*/ 2670 h 3122"/>
                <a:gd name="T80" fmla="*/ 578 w 676"/>
                <a:gd name="T81" fmla="*/ 2823 h 3122"/>
                <a:gd name="T82" fmla="*/ 590 w 676"/>
                <a:gd name="T83" fmla="*/ 2675 h 3122"/>
                <a:gd name="T84" fmla="*/ 601 w 676"/>
                <a:gd name="T85" fmla="*/ 2112 h 3122"/>
                <a:gd name="T86" fmla="*/ 614 w 676"/>
                <a:gd name="T87" fmla="*/ 2695 h 3122"/>
                <a:gd name="T88" fmla="*/ 626 w 676"/>
                <a:gd name="T89" fmla="*/ 2404 h 3122"/>
                <a:gd name="T90" fmla="*/ 639 w 676"/>
                <a:gd name="T91" fmla="*/ 3122 h 3122"/>
                <a:gd name="T92" fmla="*/ 653 w 676"/>
                <a:gd name="T93" fmla="*/ 2702 h 3122"/>
                <a:gd name="T94" fmla="*/ 664 w 676"/>
                <a:gd name="T95" fmla="*/ 2536 h 3122"/>
                <a:gd name="T96" fmla="*/ 676 w 676"/>
                <a:gd name="T97" fmla="*/ 2474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6" h="3122">
                  <a:moveTo>
                    <a:pt x="0" y="0"/>
                  </a:moveTo>
                  <a:lnTo>
                    <a:pt x="8" y="48"/>
                  </a:lnTo>
                  <a:lnTo>
                    <a:pt x="19" y="891"/>
                  </a:lnTo>
                  <a:lnTo>
                    <a:pt x="25" y="1518"/>
                  </a:lnTo>
                  <a:lnTo>
                    <a:pt x="31" y="1169"/>
                  </a:lnTo>
                  <a:lnTo>
                    <a:pt x="44" y="1221"/>
                  </a:lnTo>
                  <a:lnTo>
                    <a:pt x="50" y="942"/>
                  </a:lnTo>
                  <a:lnTo>
                    <a:pt x="56" y="935"/>
                  </a:lnTo>
                  <a:lnTo>
                    <a:pt x="61" y="1756"/>
                  </a:lnTo>
                  <a:lnTo>
                    <a:pt x="69" y="1133"/>
                  </a:lnTo>
                  <a:lnTo>
                    <a:pt x="75" y="1354"/>
                  </a:lnTo>
                  <a:lnTo>
                    <a:pt x="81" y="1234"/>
                  </a:lnTo>
                  <a:lnTo>
                    <a:pt x="86" y="723"/>
                  </a:lnTo>
                  <a:lnTo>
                    <a:pt x="92" y="1990"/>
                  </a:lnTo>
                  <a:lnTo>
                    <a:pt x="100" y="2065"/>
                  </a:lnTo>
                  <a:lnTo>
                    <a:pt x="105" y="1593"/>
                  </a:lnTo>
                  <a:lnTo>
                    <a:pt x="117" y="2531"/>
                  </a:lnTo>
                  <a:lnTo>
                    <a:pt x="125" y="1024"/>
                  </a:lnTo>
                  <a:lnTo>
                    <a:pt x="130" y="1640"/>
                  </a:lnTo>
                  <a:lnTo>
                    <a:pt x="142" y="1742"/>
                  </a:lnTo>
                  <a:lnTo>
                    <a:pt x="148" y="708"/>
                  </a:lnTo>
                  <a:lnTo>
                    <a:pt x="155" y="2128"/>
                  </a:lnTo>
                  <a:lnTo>
                    <a:pt x="161" y="2200"/>
                  </a:lnTo>
                  <a:lnTo>
                    <a:pt x="167" y="1918"/>
                  </a:lnTo>
                  <a:lnTo>
                    <a:pt x="172" y="2176"/>
                  </a:lnTo>
                  <a:lnTo>
                    <a:pt x="178" y="2416"/>
                  </a:lnTo>
                  <a:lnTo>
                    <a:pt x="192" y="2197"/>
                  </a:lnTo>
                  <a:lnTo>
                    <a:pt x="197" y="1774"/>
                  </a:lnTo>
                  <a:lnTo>
                    <a:pt x="203" y="1652"/>
                  </a:lnTo>
                  <a:lnTo>
                    <a:pt x="209" y="2728"/>
                  </a:lnTo>
                  <a:lnTo>
                    <a:pt x="216" y="2535"/>
                  </a:lnTo>
                  <a:lnTo>
                    <a:pt x="228" y="2531"/>
                  </a:lnTo>
                  <a:lnTo>
                    <a:pt x="241" y="2089"/>
                  </a:lnTo>
                  <a:lnTo>
                    <a:pt x="247" y="2166"/>
                  </a:lnTo>
                  <a:lnTo>
                    <a:pt x="253" y="1909"/>
                  </a:lnTo>
                  <a:lnTo>
                    <a:pt x="259" y="2228"/>
                  </a:lnTo>
                  <a:lnTo>
                    <a:pt x="264" y="1835"/>
                  </a:lnTo>
                  <a:lnTo>
                    <a:pt x="272" y="1404"/>
                  </a:lnTo>
                  <a:lnTo>
                    <a:pt x="278" y="1790"/>
                  </a:lnTo>
                  <a:lnTo>
                    <a:pt x="289" y="1489"/>
                  </a:lnTo>
                  <a:lnTo>
                    <a:pt x="295" y="2143"/>
                  </a:lnTo>
                  <a:lnTo>
                    <a:pt x="303" y="2417"/>
                  </a:lnTo>
                  <a:lnTo>
                    <a:pt x="314" y="2123"/>
                  </a:lnTo>
                  <a:lnTo>
                    <a:pt x="326" y="2081"/>
                  </a:lnTo>
                  <a:lnTo>
                    <a:pt x="333" y="2058"/>
                  </a:lnTo>
                  <a:lnTo>
                    <a:pt x="339" y="2173"/>
                  </a:lnTo>
                  <a:lnTo>
                    <a:pt x="345" y="2328"/>
                  </a:lnTo>
                  <a:lnTo>
                    <a:pt x="356" y="1786"/>
                  </a:lnTo>
                  <a:lnTo>
                    <a:pt x="364" y="2399"/>
                  </a:lnTo>
                  <a:lnTo>
                    <a:pt x="375" y="973"/>
                  </a:lnTo>
                  <a:lnTo>
                    <a:pt x="381" y="963"/>
                  </a:lnTo>
                  <a:lnTo>
                    <a:pt x="389" y="1098"/>
                  </a:lnTo>
                  <a:lnTo>
                    <a:pt x="394" y="1058"/>
                  </a:lnTo>
                  <a:lnTo>
                    <a:pt x="400" y="1444"/>
                  </a:lnTo>
                  <a:lnTo>
                    <a:pt x="406" y="699"/>
                  </a:lnTo>
                  <a:lnTo>
                    <a:pt x="412" y="1421"/>
                  </a:lnTo>
                  <a:lnTo>
                    <a:pt x="419" y="1633"/>
                  </a:lnTo>
                  <a:lnTo>
                    <a:pt x="423" y="2257"/>
                  </a:lnTo>
                  <a:lnTo>
                    <a:pt x="431" y="2163"/>
                  </a:lnTo>
                  <a:lnTo>
                    <a:pt x="437" y="1794"/>
                  </a:lnTo>
                  <a:lnTo>
                    <a:pt x="442" y="1718"/>
                  </a:lnTo>
                  <a:lnTo>
                    <a:pt x="450" y="1794"/>
                  </a:lnTo>
                  <a:lnTo>
                    <a:pt x="454" y="1828"/>
                  </a:lnTo>
                  <a:lnTo>
                    <a:pt x="467" y="807"/>
                  </a:lnTo>
                  <a:lnTo>
                    <a:pt x="473" y="1318"/>
                  </a:lnTo>
                  <a:lnTo>
                    <a:pt x="481" y="2102"/>
                  </a:lnTo>
                  <a:lnTo>
                    <a:pt x="486" y="1906"/>
                  </a:lnTo>
                  <a:lnTo>
                    <a:pt x="492" y="1657"/>
                  </a:lnTo>
                  <a:lnTo>
                    <a:pt x="498" y="1966"/>
                  </a:lnTo>
                  <a:lnTo>
                    <a:pt x="503" y="1940"/>
                  </a:lnTo>
                  <a:lnTo>
                    <a:pt x="511" y="1926"/>
                  </a:lnTo>
                  <a:lnTo>
                    <a:pt x="517" y="1922"/>
                  </a:lnTo>
                  <a:lnTo>
                    <a:pt x="523" y="1791"/>
                  </a:lnTo>
                  <a:lnTo>
                    <a:pt x="528" y="2314"/>
                  </a:lnTo>
                  <a:lnTo>
                    <a:pt x="536" y="2657"/>
                  </a:lnTo>
                  <a:lnTo>
                    <a:pt x="540" y="2474"/>
                  </a:lnTo>
                  <a:lnTo>
                    <a:pt x="547" y="2102"/>
                  </a:lnTo>
                  <a:lnTo>
                    <a:pt x="553" y="2190"/>
                  </a:lnTo>
                  <a:lnTo>
                    <a:pt x="559" y="2532"/>
                  </a:lnTo>
                  <a:lnTo>
                    <a:pt x="567" y="2670"/>
                  </a:lnTo>
                  <a:lnTo>
                    <a:pt x="570" y="2691"/>
                  </a:lnTo>
                  <a:lnTo>
                    <a:pt x="578" y="2823"/>
                  </a:lnTo>
                  <a:lnTo>
                    <a:pt x="584" y="2262"/>
                  </a:lnTo>
                  <a:lnTo>
                    <a:pt x="590" y="2675"/>
                  </a:lnTo>
                  <a:lnTo>
                    <a:pt x="595" y="2941"/>
                  </a:lnTo>
                  <a:lnTo>
                    <a:pt x="601" y="2112"/>
                  </a:lnTo>
                  <a:lnTo>
                    <a:pt x="609" y="2489"/>
                  </a:lnTo>
                  <a:lnTo>
                    <a:pt x="614" y="2695"/>
                  </a:lnTo>
                  <a:lnTo>
                    <a:pt x="620" y="3074"/>
                  </a:lnTo>
                  <a:lnTo>
                    <a:pt x="626" y="2404"/>
                  </a:lnTo>
                  <a:lnTo>
                    <a:pt x="634" y="2464"/>
                  </a:lnTo>
                  <a:lnTo>
                    <a:pt x="639" y="3122"/>
                  </a:lnTo>
                  <a:lnTo>
                    <a:pt x="645" y="2765"/>
                  </a:lnTo>
                  <a:lnTo>
                    <a:pt x="653" y="2702"/>
                  </a:lnTo>
                  <a:lnTo>
                    <a:pt x="657" y="2575"/>
                  </a:lnTo>
                  <a:lnTo>
                    <a:pt x="664" y="2536"/>
                  </a:lnTo>
                  <a:lnTo>
                    <a:pt x="670" y="2277"/>
                  </a:lnTo>
                  <a:lnTo>
                    <a:pt x="676" y="2474"/>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7" name="Freeform 1994"/>
            <p:cNvSpPr>
              <a:spLocks/>
            </p:cNvSpPr>
            <p:nvPr/>
          </p:nvSpPr>
          <p:spPr bwMode="auto">
            <a:xfrm>
              <a:off x="2158" y="2179"/>
              <a:ext cx="125" cy="880"/>
            </a:xfrm>
            <a:custGeom>
              <a:avLst/>
              <a:gdLst>
                <a:gd name="T0" fmla="*/ 0 w 251"/>
                <a:gd name="T1" fmla="*/ 1131 h 1761"/>
                <a:gd name="T2" fmla="*/ 6 w 251"/>
                <a:gd name="T3" fmla="*/ 1243 h 1761"/>
                <a:gd name="T4" fmla="*/ 12 w 251"/>
                <a:gd name="T5" fmla="*/ 1199 h 1761"/>
                <a:gd name="T6" fmla="*/ 18 w 251"/>
                <a:gd name="T7" fmla="*/ 1344 h 1761"/>
                <a:gd name="T8" fmla="*/ 25 w 251"/>
                <a:gd name="T9" fmla="*/ 1648 h 1761"/>
                <a:gd name="T10" fmla="*/ 31 w 251"/>
                <a:gd name="T11" fmla="*/ 1459 h 1761"/>
                <a:gd name="T12" fmla="*/ 37 w 251"/>
                <a:gd name="T13" fmla="*/ 1455 h 1761"/>
                <a:gd name="T14" fmla="*/ 42 w 251"/>
                <a:gd name="T15" fmla="*/ 1448 h 1761"/>
                <a:gd name="T16" fmla="*/ 48 w 251"/>
                <a:gd name="T17" fmla="*/ 1419 h 1761"/>
                <a:gd name="T18" fmla="*/ 56 w 251"/>
                <a:gd name="T19" fmla="*/ 1547 h 1761"/>
                <a:gd name="T20" fmla="*/ 62 w 251"/>
                <a:gd name="T21" fmla="*/ 1301 h 1761"/>
                <a:gd name="T22" fmla="*/ 67 w 251"/>
                <a:gd name="T23" fmla="*/ 1355 h 1761"/>
                <a:gd name="T24" fmla="*/ 73 w 251"/>
                <a:gd name="T25" fmla="*/ 1084 h 1761"/>
                <a:gd name="T26" fmla="*/ 79 w 251"/>
                <a:gd name="T27" fmla="*/ 838 h 1761"/>
                <a:gd name="T28" fmla="*/ 86 w 251"/>
                <a:gd name="T29" fmla="*/ 1340 h 1761"/>
                <a:gd name="T30" fmla="*/ 92 w 251"/>
                <a:gd name="T31" fmla="*/ 998 h 1761"/>
                <a:gd name="T32" fmla="*/ 98 w 251"/>
                <a:gd name="T33" fmla="*/ 750 h 1761"/>
                <a:gd name="T34" fmla="*/ 104 w 251"/>
                <a:gd name="T35" fmla="*/ 1395 h 1761"/>
                <a:gd name="T36" fmla="*/ 109 w 251"/>
                <a:gd name="T37" fmla="*/ 1306 h 1761"/>
                <a:gd name="T38" fmla="*/ 117 w 251"/>
                <a:gd name="T39" fmla="*/ 1267 h 1761"/>
                <a:gd name="T40" fmla="*/ 123 w 251"/>
                <a:gd name="T41" fmla="*/ 1489 h 1761"/>
                <a:gd name="T42" fmla="*/ 129 w 251"/>
                <a:gd name="T43" fmla="*/ 1154 h 1761"/>
                <a:gd name="T44" fmla="*/ 134 w 251"/>
                <a:gd name="T45" fmla="*/ 1580 h 1761"/>
                <a:gd name="T46" fmla="*/ 142 w 251"/>
                <a:gd name="T47" fmla="*/ 1279 h 1761"/>
                <a:gd name="T48" fmla="*/ 148 w 251"/>
                <a:gd name="T49" fmla="*/ 1736 h 1761"/>
                <a:gd name="T50" fmla="*/ 153 w 251"/>
                <a:gd name="T51" fmla="*/ 1405 h 1761"/>
                <a:gd name="T52" fmla="*/ 159 w 251"/>
                <a:gd name="T53" fmla="*/ 1449 h 1761"/>
                <a:gd name="T54" fmla="*/ 165 w 251"/>
                <a:gd name="T55" fmla="*/ 1761 h 1761"/>
                <a:gd name="T56" fmla="*/ 173 w 251"/>
                <a:gd name="T57" fmla="*/ 1164 h 1761"/>
                <a:gd name="T58" fmla="*/ 178 w 251"/>
                <a:gd name="T59" fmla="*/ 1584 h 1761"/>
                <a:gd name="T60" fmla="*/ 184 w 251"/>
                <a:gd name="T61" fmla="*/ 1262 h 1761"/>
                <a:gd name="T62" fmla="*/ 190 w 251"/>
                <a:gd name="T63" fmla="*/ 1303 h 1761"/>
                <a:gd name="T64" fmla="*/ 196 w 251"/>
                <a:gd name="T65" fmla="*/ 887 h 1761"/>
                <a:gd name="T66" fmla="*/ 203 w 251"/>
                <a:gd name="T67" fmla="*/ 1143 h 1761"/>
                <a:gd name="T68" fmla="*/ 207 w 251"/>
                <a:gd name="T69" fmla="*/ 598 h 1761"/>
                <a:gd name="T70" fmla="*/ 215 w 251"/>
                <a:gd name="T71" fmla="*/ 1187 h 1761"/>
                <a:gd name="T72" fmla="*/ 220 w 251"/>
                <a:gd name="T73" fmla="*/ 1023 h 1761"/>
                <a:gd name="T74" fmla="*/ 226 w 251"/>
                <a:gd name="T75" fmla="*/ 828 h 1761"/>
                <a:gd name="T76" fmla="*/ 234 w 251"/>
                <a:gd name="T77" fmla="*/ 594 h 1761"/>
                <a:gd name="T78" fmla="*/ 240 w 251"/>
                <a:gd name="T79" fmla="*/ 30 h 1761"/>
                <a:gd name="T80" fmla="*/ 245 w 251"/>
                <a:gd name="T81" fmla="*/ 558 h 1761"/>
                <a:gd name="T82" fmla="*/ 251 w 251"/>
                <a:gd name="T83" fmla="*/ 0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1761">
                  <a:moveTo>
                    <a:pt x="0" y="1131"/>
                  </a:moveTo>
                  <a:lnTo>
                    <a:pt x="6" y="1243"/>
                  </a:lnTo>
                  <a:lnTo>
                    <a:pt x="12" y="1199"/>
                  </a:lnTo>
                  <a:lnTo>
                    <a:pt x="18" y="1344"/>
                  </a:lnTo>
                  <a:lnTo>
                    <a:pt x="25" y="1648"/>
                  </a:lnTo>
                  <a:lnTo>
                    <a:pt x="31" y="1459"/>
                  </a:lnTo>
                  <a:lnTo>
                    <a:pt x="37" y="1455"/>
                  </a:lnTo>
                  <a:lnTo>
                    <a:pt x="42" y="1448"/>
                  </a:lnTo>
                  <a:lnTo>
                    <a:pt x="48" y="1419"/>
                  </a:lnTo>
                  <a:lnTo>
                    <a:pt x="56" y="1547"/>
                  </a:lnTo>
                  <a:lnTo>
                    <a:pt x="62" y="1301"/>
                  </a:lnTo>
                  <a:lnTo>
                    <a:pt x="67" y="1355"/>
                  </a:lnTo>
                  <a:lnTo>
                    <a:pt x="73" y="1084"/>
                  </a:lnTo>
                  <a:lnTo>
                    <a:pt x="79" y="838"/>
                  </a:lnTo>
                  <a:lnTo>
                    <a:pt x="86" y="1340"/>
                  </a:lnTo>
                  <a:lnTo>
                    <a:pt x="92" y="998"/>
                  </a:lnTo>
                  <a:lnTo>
                    <a:pt x="98" y="750"/>
                  </a:lnTo>
                  <a:lnTo>
                    <a:pt x="104" y="1395"/>
                  </a:lnTo>
                  <a:lnTo>
                    <a:pt x="109" y="1306"/>
                  </a:lnTo>
                  <a:lnTo>
                    <a:pt x="117" y="1267"/>
                  </a:lnTo>
                  <a:lnTo>
                    <a:pt x="123" y="1489"/>
                  </a:lnTo>
                  <a:lnTo>
                    <a:pt x="129" y="1154"/>
                  </a:lnTo>
                  <a:lnTo>
                    <a:pt x="134" y="1580"/>
                  </a:lnTo>
                  <a:lnTo>
                    <a:pt x="142" y="1279"/>
                  </a:lnTo>
                  <a:lnTo>
                    <a:pt x="148" y="1736"/>
                  </a:lnTo>
                  <a:lnTo>
                    <a:pt x="153" y="1405"/>
                  </a:lnTo>
                  <a:lnTo>
                    <a:pt x="159" y="1449"/>
                  </a:lnTo>
                  <a:lnTo>
                    <a:pt x="165" y="1761"/>
                  </a:lnTo>
                  <a:lnTo>
                    <a:pt x="173" y="1164"/>
                  </a:lnTo>
                  <a:lnTo>
                    <a:pt x="178" y="1584"/>
                  </a:lnTo>
                  <a:lnTo>
                    <a:pt x="184" y="1262"/>
                  </a:lnTo>
                  <a:lnTo>
                    <a:pt x="190" y="1303"/>
                  </a:lnTo>
                  <a:lnTo>
                    <a:pt x="196" y="887"/>
                  </a:lnTo>
                  <a:lnTo>
                    <a:pt x="203" y="1143"/>
                  </a:lnTo>
                  <a:lnTo>
                    <a:pt x="207" y="598"/>
                  </a:lnTo>
                  <a:lnTo>
                    <a:pt x="215" y="1187"/>
                  </a:lnTo>
                  <a:lnTo>
                    <a:pt x="220" y="1023"/>
                  </a:lnTo>
                  <a:lnTo>
                    <a:pt x="226" y="828"/>
                  </a:lnTo>
                  <a:lnTo>
                    <a:pt x="234" y="594"/>
                  </a:lnTo>
                  <a:lnTo>
                    <a:pt x="240" y="30"/>
                  </a:lnTo>
                  <a:lnTo>
                    <a:pt x="245" y="558"/>
                  </a:lnTo>
                  <a:lnTo>
                    <a:pt x="251"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8" name="Freeform 1995"/>
            <p:cNvSpPr>
              <a:spLocks/>
            </p:cNvSpPr>
            <p:nvPr/>
          </p:nvSpPr>
          <p:spPr bwMode="auto">
            <a:xfrm>
              <a:off x="2489" y="2632"/>
              <a:ext cx="25" cy="416"/>
            </a:xfrm>
            <a:custGeom>
              <a:avLst/>
              <a:gdLst>
                <a:gd name="T0" fmla="*/ 0 w 50"/>
                <a:gd name="T1" fmla="*/ 505 h 831"/>
                <a:gd name="T2" fmla="*/ 6 w 50"/>
                <a:gd name="T3" fmla="*/ 831 h 831"/>
                <a:gd name="T4" fmla="*/ 12 w 50"/>
                <a:gd name="T5" fmla="*/ 230 h 831"/>
                <a:gd name="T6" fmla="*/ 20 w 50"/>
                <a:gd name="T7" fmla="*/ 89 h 831"/>
                <a:gd name="T8" fmla="*/ 25 w 50"/>
                <a:gd name="T9" fmla="*/ 275 h 831"/>
                <a:gd name="T10" fmla="*/ 37 w 50"/>
                <a:gd name="T11" fmla="*/ 309 h 831"/>
                <a:gd name="T12" fmla="*/ 43 w 50"/>
                <a:gd name="T13" fmla="*/ 565 h 831"/>
                <a:gd name="T14" fmla="*/ 50 w 50"/>
                <a:gd name="T15" fmla="*/ 0 h 8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831">
                  <a:moveTo>
                    <a:pt x="0" y="505"/>
                  </a:moveTo>
                  <a:lnTo>
                    <a:pt x="6" y="831"/>
                  </a:lnTo>
                  <a:lnTo>
                    <a:pt x="12" y="230"/>
                  </a:lnTo>
                  <a:lnTo>
                    <a:pt x="20" y="89"/>
                  </a:lnTo>
                  <a:lnTo>
                    <a:pt x="25" y="275"/>
                  </a:lnTo>
                  <a:lnTo>
                    <a:pt x="37" y="309"/>
                  </a:lnTo>
                  <a:lnTo>
                    <a:pt x="43" y="565"/>
                  </a:lnTo>
                  <a:lnTo>
                    <a:pt x="5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9" name="Freeform 1996"/>
            <p:cNvSpPr>
              <a:spLocks/>
            </p:cNvSpPr>
            <p:nvPr/>
          </p:nvSpPr>
          <p:spPr bwMode="auto">
            <a:xfrm>
              <a:off x="2532" y="2838"/>
              <a:ext cx="46" cy="452"/>
            </a:xfrm>
            <a:custGeom>
              <a:avLst/>
              <a:gdLst>
                <a:gd name="T0" fmla="*/ 0 w 91"/>
                <a:gd name="T1" fmla="*/ 0 h 904"/>
                <a:gd name="T2" fmla="*/ 5 w 91"/>
                <a:gd name="T3" fmla="*/ 593 h 904"/>
                <a:gd name="T4" fmla="*/ 11 w 91"/>
                <a:gd name="T5" fmla="*/ 265 h 904"/>
                <a:gd name="T6" fmla="*/ 17 w 91"/>
                <a:gd name="T7" fmla="*/ 295 h 904"/>
                <a:gd name="T8" fmla="*/ 24 w 91"/>
                <a:gd name="T9" fmla="*/ 356 h 904"/>
                <a:gd name="T10" fmla="*/ 30 w 91"/>
                <a:gd name="T11" fmla="*/ 231 h 904"/>
                <a:gd name="T12" fmla="*/ 36 w 91"/>
                <a:gd name="T13" fmla="*/ 360 h 904"/>
                <a:gd name="T14" fmla="*/ 42 w 91"/>
                <a:gd name="T15" fmla="*/ 69 h 904"/>
                <a:gd name="T16" fmla="*/ 49 w 91"/>
                <a:gd name="T17" fmla="*/ 495 h 904"/>
                <a:gd name="T18" fmla="*/ 55 w 91"/>
                <a:gd name="T19" fmla="*/ 647 h 904"/>
                <a:gd name="T20" fmla="*/ 61 w 91"/>
                <a:gd name="T21" fmla="*/ 784 h 904"/>
                <a:gd name="T22" fmla="*/ 66 w 91"/>
                <a:gd name="T23" fmla="*/ 237 h 904"/>
                <a:gd name="T24" fmla="*/ 72 w 91"/>
                <a:gd name="T25" fmla="*/ 357 h 904"/>
                <a:gd name="T26" fmla="*/ 80 w 91"/>
                <a:gd name="T27" fmla="*/ 377 h 904"/>
                <a:gd name="T28" fmla="*/ 86 w 91"/>
                <a:gd name="T29" fmla="*/ 767 h 904"/>
                <a:gd name="T30" fmla="*/ 91 w 91"/>
                <a:gd name="T31"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904">
                  <a:moveTo>
                    <a:pt x="0" y="0"/>
                  </a:moveTo>
                  <a:lnTo>
                    <a:pt x="5" y="593"/>
                  </a:lnTo>
                  <a:lnTo>
                    <a:pt x="11" y="265"/>
                  </a:lnTo>
                  <a:lnTo>
                    <a:pt x="17" y="295"/>
                  </a:lnTo>
                  <a:lnTo>
                    <a:pt x="24" y="356"/>
                  </a:lnTo>
                  <a:lnTo>
                    <a:pt x="30" y="231"/>
                  </a:lnTo>
                  <a:lnTo>
                    <a:pt x="36" y="360"/>
                  </a:lnTo>
                  <a:lnTo>
                    <a:pt x="42" y="69"/>
                  </a:lnTo>
                  <a:lnTo>
                    <a:pt x="49" y="495"/>
                  </a:lnTo>
                  <a:lnTo>
                    <a:pt x="55" y="647"/>
                  </a:lnTo>
                  <a:lnTo>
                    <a:pt x="61" y="784"/>
                  </a:lnTo>
                  <a:lnTo>
                    <a:pt x="66" y="237"/>
                  </a:lnTo>
                  <a:lnTo>
                    <a:pt x="72" y="357"/>
                  </a:lnTo>
                  <a:lnTo>
                    <a:pt x="80" y="377"/>
                  </a:lnTo>
                  <a:lnTo>
                    <a:pt x="86" y="767"/>
                  </a:lnTo>
                  <a:lnTo>
                    <a:pt x="91" y="904"/>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0" name="Freeform 1997"/>
            <p:cNvSpPr>
              <a:spLocks/>
            </p:cNvSpPr>
            <p:nvPr/>
          </p:nvSpPr>
          <p:spPr bwMode="auto">
            <a:xfrm>
              <a:off x="3936" y="3721"/>
              <a:ext cx="460" cy="42"/>
            </a:xfrm>
            <a:custGeom>
              <a:avLst/>
              <a:gdLst>
                <a:gd name="T0" fmla="*/ 20 w 921"/>
                <a:gd name="T1" fmla="*/ 11 h 85"/>
                <a:gd name="T2" fmla="*/ 37 w 921"/>
                <a:gd name="T3" fmla="*/ 42 h 85"/>
                <a:gd name="T4" fmla="*/ 56 w 921"/>
                <a:gd name="T5" fmla="*/ 47 h 85"/>
                <a:gd name="T6" fmla="*/ 75 w 921"/>
                <a:gd name="T7" fmla="*/ 59 h 85"/>
                <a:gd name="T8" fmla="*/ 92 w 921"/>
                <a:gd name="T9" fmla="*/ 54 h 85"/>
                <a:gd name="T10" fmla="*/ 109 w 921"/>
                <a:gd name="T11" fmla="*/ 50 h 85"/>
                <a:gd name="T12" fmla="*/ 129 w 921"/>
                <a:gd name="T13" fmla="*/ 0 h 85"/>
                <a:gd name="T14" fmla="*/ 148 w 921"/>
                <a:gd name="T15" fmla="*/ 47 h 85"/>
                <a:gd name="T16" fmla="*/ 165 w 921"/>
                <a:gd name="T17" fmla="*/ 67 h 85"/>
                <a:gd name="T18" fmla="*/ 184 w 921"/>
                <a:gd name="T19" fmla="*/ 61 h 85"/>
                <a:gd name="T20" fmla="*/ 203 w 921"/>
                <a:gd name="T21" fmla="*/ 65 h 85"/>
                <a:gd name="T22" fmla="*/ 220 w 921"/>
                <a:gd name="T23" fmla="*/ 58 h 85"/>
                <a:gd name="T24" fmla="*/ 240 w 921"/>
                <a:gd name="T25" fmla="*/ 59 h 85"/>
                <a:gd name="T26" fmla="*/ 257 w 921"/>
                <a:gd name="T27" fmla="*/ 64 h 85"/>
                <a:gd name="T28" fmla="*/ 276 w 921"/>
                <a:gd name="T29" fmla="*/ 41 h 85"/>
                <a:gd name="T30" fmla="*/ 295 w 921"/>
                <a:gd name="T31" fmla="*/ 31 h 85"/>
                <a:gd name="T32" fmla="*/ 312 w 921"/>
                <a:gd name="T33" fmla="*/ 57 h 85"/>
                <a:gd name="T34" fmla="*/ 331 w 921"/>
                <a:gd name="T35" fmla="*/ 54 h 85"/>
                <a:gd name="T36" fmla="*/ 351 w 921"/>
                <a:gd name="T37" fmla="*/ 32 h 85"/>
                <a:gd name="T38" fmla="*/ 368 w 921"/>
                <a:gd name="T39" fmla="*/ 67 h 85"/>
                <a:gd name="T40" fmla="*/ 387 w 921"/>
                <a:gd name="T41" fmla="*/ 58 h 85"/>
                <a:gd name="T42" fmla="*/ 404 w 921"/>
                <a:gd name="T43" fmla="*/ 54 h 85"/>
                <a:gd name="T44" fmla="*/ 423 w 921"/>
                <a:gd name="T45" fmla="*/ 47 h 85"/>
                <a:gd name="T46" fmla="*/ 442 w 921"/>
                <a:gd name="T47" fmla="*/ 54 h 85"/>
                <a:gd name="T48" fmla="*/ 460 w 921"/>
                <a:gd name="T49" fmla="*/ 59 h 85"/>
                <a:gd name="T50" fmla="*/ 479 w 921"/>
                <a:gd name="T51" fmla="*/ 52 h 85"/>
                <a:gd name="T52" fmla="*/ 498 w 921"/>
                <a:gd name="T53" fmla="*/ 10 h 85"/>
                <a:gd name="T54" fmla="*/ 515 w 921"/>
                <a:gd name="T55" fmla="*/ 62 h 85"/>
                <a:gd name="T56" fmla="*/ 534 w 921"/>
                <a:gd name="T57" fmla="*/ 62 h 85"/>
                <a:gd name="T58" fmla="*/ 553 w 921"/>
                <a:gd name="T59" fmla="*/ 68 h 85"/>
                <a:gd name="T60" fmla="*/ 571 w 921"/>
                <a:gd name="T61" fmla="*/ 61 h 85"/>
                <a:gd name="T62" fmla="*/ 590 w 921"/>
                <a:gd name="T63" fmla="*/ 64 h 85"/>
                <a:gd name="T64" fmla="*/ 607 w 921"/>
                <a:gd name="T65" fmla="*/ 71 h 85"/>
                <a:gd name="T66" fmla="*/ 626 w 921"/>
                <a:gd name="T67" fmla="*/ 75 h 85"/>
                <a:gd name="T68" fmla="*/ 645 w 921"/>
                <a:gd name="T69" fmla="*/ 81 h 85"/>
                <a:gd name="T70" fmla="*/ 662 w 921"/>
                <a:gd name="T71" fmla="*/ 71 h 85"/>
                <a:gd name="T72" fmla="*/ 682 w 921"/>
                <a:gd name="T73" fmla="*/ 71 h 85"/>
                <a:gd name="T74" fmla="*/ 706 w 921"/>
                <a:gd name="T75" fmla="*/ 81 h 85"/>
                <a:gd name="T76" fmla="*/ 724 w 921"/>
                <a:gd name="T77" fmla="*/ 76 h 85"/>
                <a:gd name="T78" fmla="*/ 743 w 921"/>
                <a:gd name="T79" fmla="*/ 31 h 85"/>
                <a:gd name="T80" fmla="*/ 762 w 921"/>
                <a:gd name="T81" fmla="*/ 75 h 85"/>
                <a:gd name="T82" fmla="*/ 779 w 921"/>
                <a:gd name="T83" fmla="*/ 74 h 85"/>
                <a:gd name="T84" fmla="*/ 798 w 921"/>
                <a:gd name="T85" fmla="*/ 58 h 85"/>
                <a:gd name="T86" fmla="*/ 816 w 921"/>
                <a:gd name="T87" fmla="*/ 78 h 85"/>
                <a:gd name="T88" fmla="*/ 835 w 921"/>
                <a:gd name="T89" fmla="*/ 84 h 85"/>
                <a:gd name="T90" fmla="*/ 852 w 921"/>
                <a:gd name="T91" fmla="*/ 59 h 85"/>
                <a:gd name="T92" fmla="*/ 871 w 921"/>
                <a:gd name="T93" fmla="*/ 81 h 85"/>
                <a:gd name="T94" fmla="*/ 890 w 921"/>
                <a:gd name="T95" fmla="*/ 81 h 85"/>
                <a:gd name="T96" fmla="*/ 907 w 921"/>
                <a:gd name="T97" fmla="*/ 6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1" h="85">
                  <a:moveTo>
                    <a:pt x="0" y="34"/>
                  </a:moveTo>
                  <a:lnTo>
                    <a:pt x="6" y="54"/>
                  </a:lnTo>
                  <a:lnTo>
                    <a:pt x="20" y="11"/>
                  </a:lnTo>
                  <a:lnTo>
                    <a:pt x="25" y="27"/>
                  </a:lnTo>
                  <a:lnTo>
                    <a:pt x="31" y="41"/>
                  </a:lnTo>
                  <a:lnTo>
                    <a:pt x="37" y="42"/>
                  </a:lnTo>
                  <a:lnTo>
                    <a:pt x="44" y="48"/>
                  </a:lnTo>
                  <a:lnTo>
                    <a:pt x="48" y="67"/>
                  </a:lnTo>
                  <a:lnTo>
                    <a:pt x="56" y="47"/>
                  </a:lnTo>
                  <a:lnTo>
                    <a:pt x="62" y="50"/>
                  </a:lnTo>
                  <a:lnTo>
                    <a:pt x="67" y="3"/>
                  </a:lnTo>
                  <a:lnTo>
                    <a:pt x="75" y="59"/>
                  </a:lnTo>
                  <a:lnTo>
                    <a:pt x="79" y="50"/>
                  </a:lnTo>
                  <a:lnTo>
                    <a:pt x="86" y="42"/>
                  </a:lnTo>
                  <a:lnTo>
                    <a:pt x="92" y="54"/>
                  </a:lnTo>
                  <a:lnTo>
                    <a:pt x="98" y="57"/>
                  </a:lnTo>
                  <a:lnTo>
                    <a:pt x="106" y="55"/>
                  </a:lnTo>
                  <a:lnTo>
                    <a:pt x="109" y="50"/>
                  </a:lnTo>
                  <a:lnTo>
                    <a:pt x="117" y="54"/>
                  </a:lnTo>
                  <a:lnTo>
                    <a:pt x="123" y="48"/>
                  </a:lnTo>
                  <a:lnTo>
                    <a:pt x="129" y="0"/>
                  </a:lnTo>
                  <a:lnTo>
                    <a:pt x="136" y="64"/>
                  </a:lnTo>
                  <a:lnTo>
                    <a:pt x="142" y="67"/>
                  </a:lnTo>
                  <a:lnTo>
                    <a:pt x="148" y="47"/>
                  </a:lnTo>
                  <a:lnTo>
                    <a:pt x="153" y="54"/>
                  </a:lnTo>
                  <a:lnTo>
                    <a:pt x="161" y="61"/>
                  </a:lnTo>
                  <a:lnTo>
                    <a:pt x="165" y="67"/>
                  </a:lnTo>
                  <a:lnTo>
                    <a:pt x="173" y="74"/>
                  </a:lnTo>
                  <a:lnTo>
                    <a:pt x="178" y="65"/>
                  </a:lnTo>
                  <a:lnTo>
                    <a:pt x="184" y="61"/>
                  </a:lnTo>
                  <a:lnTo>
                    <a:pt x="192" y="65"/>
                  </a:lnTo>
                  <a:lnTo>
                    <a:pt x="196" y="59"/>
                  </a:lnTo>
                  <a:lnTo>
                    <a:pt x="203" y="65"/>
                  </a:lnTo>
                  <a:lnTo>
                    <a:pt x="209" y="57"/>
                  </a:lnTo>
                  <a:lnTo>
                    <a:pt x="215" y="71"/>
                  </a:lnTo>
                  <a:lnTo>
                    <a:pt x="220" y="58"/>
                  </a:lnTo>
                  <a:lnTo>
                    <a:pt x="226" y="59"/>
                  </a:lnTo>
                  <a:lnTo>
                    <a:pt x="234" y="69"/>
                  </a:lnTo>
                  <a:lnTo>
                    <a:pt x="240" y="59"/>
                  </a:lnTo>
                  <a:lnTo>
                    <a:pt x="245" y="55"/>
                  </a:lnTo>
                  <a:lnTo>
                    <a:pt x="251" y="54"/>
                  </a:lnTo>
                  <a:lnTo>
                    <a:pt x="257" y="64"/>
                  </a:lnTo>
                  <a:lnTo>
                    <a:pt x="264" y="38"/>
                  </a:lnTo>
                  <a:lnTo>
                    <a:pt x="270" y="58"/>
                  </a:lnTo>
                  <a:lnTo>
                    <a:pt x="276" y="41"/>
                  </a:lnTo>
                  <a:lnTo>
                    <a:pt x="282" y="58"/>
                  </a:lnTo>
                  <a:lnTo>
                    <a:pt x="289" y="71"/>
                  </a:lnTo>
                  <a:lnTo>
                    <a:pt x="295" y="31"/>
                  </a:lnTo>
                  <a:lnTo>
                    <a:pt x="301" y="52"/>
                  </a:lnTo>
                  <a:lnTo>
                    <a:pt x="307" y="44"/>
                  </a:lnTo>
                  <a:lnTo>
                    <a:pt x="312" y="57"/>
                  </a:lnTo>
                  <a:lnTo>
                    <a:pt x="320" y="41"/>
                  </a:lnTo>
                  <a:lnTo>
                    <a:pt x="326" y="57"/>
                  </a:lnTo>
                  <a:lnTo>
                    <a:pt x="331" y="54"/>
                  </a:lnTo>
                  <a:lnTo>
                    <a:pt x="337" y="50"/>
                  </a:lnTo>
                  <a:lnTo>
                    <a:pt x="343" y="58"/>
                  </a:lnTo>
                  <a:lnTo>
                    <a:pt x="351" y="32"/>
                  </a:lnTo>
                  <a:lnTo>
                    <a:pt x="356" y="38"/>
                  </a:lnTo>
                  <a:lnTo>
                    <a:pt x="362" y="23"/>
                  </a:lnTo>
                  <a:lnTo>
                    <a:pt x="368" y="67"/>
                  </a:lnTo>
                  <a:lnTo>
                    <a:pt x="374" y="44"/>
                  </a:lnTo>
                  <a:lnTo>
                    <a:pt x="381" y="47"/>
                  </a:lnTo>
                  <a:lnTo>
                    <a:pt x="387" y="58"/>
                  </a:lnTo>
                  <a:lnTo>
                    <a:pt x="393" y="54"/>
                  </a:lnTo>
                  <a:lnTo>
                    <a:pt x="398" y="62"/>
                  </a:lnTo>
                  <a:lnTo>
                    <a:pt x="404" y="54"/>
                  </a:lnTo>
                  <a:lnTo>
                    <a:pt x="412" y="40"/>
                  </a:lnTo>
                  <a:lnTo>
                    <a:pt x="418" y="44"/>
                  </a:lnTo>
                  <a:lnTo>
                    <a:pt x="423" y="47"/>
                  </a:lnTo>
                  <a:lnTo>
                    <a:pt x="429" y="31"/>
                  </a:lnTo>
                  <a:lnTo>
                    <a:pt x="437" y="38"/>
                  </a:lnTo>
                  <a:lnTo>
                    <a:pt x="442" y="54"/>
                  </a:lnTo>
                  <a:lnTo>
                    <a:pt x="448" y="65"/>
                  </a:lnTo>
                  <a:lnTo>
                    <a:pt x="454" y="57"/>
                  </a:lnTo>
                  <a:lnTo>
                    <a:pt x="460" y="59"/>
                  </a:lnTo>
                  <a:lnTo>
                    <a:pt x="467" y="54"/>
                  </a:lnTo>
                  <a:lnTo>
                    <a:pt x="473" y="64"/>
                  </a:lnTo>
                  <a:lnTo>
                    <a:pt x="479" y="52"/>
                  </a:lnTo>
                  <a:lnTo>
                    <a:pt x="484" y="55"/>
                  </a:lnTo>
                  <a:lnTo>
                    <a:pt x="490" y="67"/>
                  </a:lnTo>
                  <a:lnTo>
                    <a:pt x="498" y="10"/>
                  </a:lnTo>
                  <a:lnTo>
                    <a:pt x="504" y="69"/>
                  </a:lnTo>
                  <a:lnTo>
                    <a:pt x="509" y="57"/>
                  </a:lnTo>
                  <a:lnTo>
                    <a:pt x="515" y="62"/>
                  </a:lnTo>
                  <a:lnTo>
                    <a:pt x="521" y="59"/>
                  </a:lnTo>
                  <a:lnTo>
                    <a:pt x="528" y="74"/>
                  </a:lnTo>
                  <a:lnTo>
                    <a:pt x="534" y="62"/>
                  </a:lnTo>
                  <a:lnTo>
                    <a:pt x="540" y="61"/>
                  </a:lnTo>
                  <a:lnTo>
                    <a:pt x="546" y="81"/>
                  </a:lnTo>
                  <a:lnTo>
                    <a:pt x="553" y="68"/>
                  </a:lnTo>
                  <a:lnTo>
                    <a:pt x="559" y="74"/>
                  </a:lnTo>
                  <a:lnTo>
                    <a:pt x="565" y="65"/>
                  </a:lnTo>
                  <a:lnTo>
                    <a:pt x="571" y="61"/>
                  </a:lnTo>
                  <a:lnTo>
                    <a:pt x="576" y="71"/>
                  </a:lnTo>
                  <a:lnTo>
                    <a:pt x="584" y="69"/>
                  </a:lnTo>
                  <a:lnTo>
                    <a:pt x="590" y="64"/>
                  </a:lnTo>
                  <a:lnTo>
                    <a:pt x="595" y="78"/>
                  </a:lnTo>
                  <a:lnTo>
                    <a:pt x="601" y="74"/>
                  </a:lnTo>
                  <a:lnTo>
                    <a:pt x="607" y="71"/>
                  </a:lnTo>
                  <a:lnTo>
                    <a:pt x="615" y="69"/>
                  </a:lnTo>
                  <a:lnTo>
                    <a:pt x="620" y="69"/>
                  </a:lnTo>
                  <a:lnTo>
                    <a:pt x="626" y="75"/>
                  </a:lnTo>
                  <a:lnTo>
                    <a:pt x="632" y="85"/>
                  </a:lnTo>
                  <a:lnTo>
                    <a:pt x="638" y="81"/>
                  </a:lnTo>
                  <a:lnTo>
                    <a:pt x="645" y="81"/>
                  </a:lnTo>
                  <a:lnTo>
                    <a:pt x="649" y="68"/>
                  </a:lnTo>
                  <a:lnTo>
                    <a:pt x="657" y="69"/>
                  </a:lnTo>
                  <a:lnTo>
                    <a:pt x="662" y="71"/>
                  </a:lnTo>
                  <a:lnTo>
                    <a:pt x="668" y="78"/>
                  </a:lnTo>
                  <a:lnTo>
                    <a:pt x="676" y="65"/>
                  </a:lnTo>
                  <a:lnTo>
                    <a:pt x="682" y="71"/>
                  </a:lnTo>
                  <a:lnTo>
                    <a:pt x="687" y="79"/>
                  </a:lnTo>
                  <a:lnTo>
                    <a:pt x="701" y="58"/>
                  </a:lnTo>
                  <a:lnTo>
                    <a:pt x="706" y="81"/>
                  </a:lnTo>
                  <a:lnTo>
                    <a:pt x="712" y="78"/>
                  </a:lnTo>
                  <a:lnTo>
                    <a:pt x="718" y="85"/>
                  </a:lnTo>
                  <a:lnTo>
                    <a:pt x="724" y="76"/>
                  </a:lnTo>
                  <a:lnTo>
                    <a:pt x="731" y="84"/>
                  </a:lnTo>
                  <a:lnTo>
                    <a:pt x="735" y="74"/>
                  </a:lnTo>
                  <a:lnTo>
                    <a:pt x="743" y="31"/>
                  </a:lnTo>
                  <a:lnTo>
                    <a:pt x="749" y="84"/>
                  </a:lnTo>
                  <a:lnTo>
                    <a:pt x="754" y="74"/>
                  </a:lnTo>
                  <a:lnTo>
                    <a:pt x="762" y="75"/>
                  </a:lnTo>
                  <a:lnTo>
                    <a:pt x="766" y="76"/>
                  </a:lnTo>
                  <a:lnTo>
                    <a:pt x="773" y="78"/>
                  </a:lnTo>
                  <a:lnTo>
                    <a:pt x="779" y="74"/>
                  </a:lnTo>
                  <a:lnTo>
                    <a:pt x="785" y="75"/>
                  </a:lnTo>
                  <a:lnTo>
                    <a:pt x="791" y="65"/>
                  </a:lnTo>
                  <a:lnTo>
                    <a:pt x="798" y="58"/>
                  </a:lnTo>
                  <a:lnTo>
                    <a:pt x="804" y="18"/>
                  </a:lnTo>
                  <a:lnTo>
                    <a:pt x="810" y="64"/>
                  </a:lnTo>
                  <a:lnTo>
                    <a:pt x="816" y="78"/>
                  </a:lnTo>
                  <a:lnTo>
                    <a:pt x="821" y="85"/>
                  </a:lnTo>
                  <a:lnTo>
                    <a:pt x="829" y="85"/>
                  </a:lnTo>
                  <a:lnTo>
                    <a:pt x="835" y="84"/>
                  </a:lnTo>
                  <a:lnTo>
                    <a:pt x="840" y="76"/>
                  </a:lnTo>
                  <a:lnTo>
                    <a:pt x="848" y="71"/>
                  </a:lnTo>
                  <a:lnTo>
                    <a:pt x="852" y="59"/>
                  </a:lnTo>
                  <a:lnTo>
                    <a:pt x="860" y="78"/>
                  </a:lnTo>
                  <a:lnTo>
                    <a:pt x="865" y="78"/>
                  </a:lnTo>
                  <a:lnTo>
                    <a:pt x="871" y="81"/>
                  </a:lnTo>
                  <a:lnTo>
                    <a:pt x="879" y="76"/>
                  </a:lnTo>
                  <a:lnTo>
                    <a:pt x="882" y="78"/>
                  </a:lnTo>
                  <a:lnTo>
                    <a:pt x="890" y="81"/>
                  </a:lnTo>
                  <a:lnTo>
                    <a:pt x="896" y="74"/>
                  </a:lnTo>
                  <a:lnTo>
                    <a:pt x="902" y="74"/>
                  </a:lnTo>
                  <a:lnTo>
                    <a:pt x="907" y="64"/>
                  </a:lnTo>
                  <a:lnTo>
                    <a:pt x="913" y="81"/>
                  </a:lnTo>
                  <a:lnTo>
                    <a:pt x="921" y="8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1" name="Line 1998"/>
            <p:cNvSpPr>
              <a:spLocks noChangeShapeType="1"/>
            </p:cNvSpPr>
            <p:nvPr/>
          </p:nvSpPr>
          <p:spPr bwMode="auto">
            <a:xfrm>
              <a:off x="569" y="3782"/>
              <a:ext cx="382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2" name="Line 1999"/>
            <p:cNvSpPr>
              <a:spLocks noChangeShapeType="1"/>
            </p:cNvSpPr>
            <p:nvPr/>
          </p:nvSpPr>
          <p:spPr bwMode="auto">
            <a:xfrm>
              <a:off x="569" y="1015"/>
              <a:ext cx="382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3" name="Line 2000"/>
            <p:cNvSpPr>
              <a:spLocks noChangeShapeType="1"/>
            </p:cNvSpPr>
            <p:nvPr/>
          </p:nvSpPr>
          <p:spPr bwMode="auto">
            <a:xfrm flipV="1">
              <a:off x="716" y="374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4" name="Line 2001"/>
            <p:cNvSpPr>
              <a:spLocks noChangeShapeType="1"/>
            </p:cNvSpPr>
            <p:nvPr/>
          </p:nvSpPr>
          <p:spPr bwMode="auto">
            <a:xfrm>
              <a:off x="716" y="101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5" name="Line 2002"/>
            <p:cNvSpPr>
              <a:spLocks noChangeShapeType="1"/>
            </p:cNvSpPr>
            <p:nvPr/>
          </p:nvSpPr>
          <p:spPr bwMode="auto">
            <a:xfrm flipV="1">
              <a:off x="1011" y="374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6" name="Line 2003"/>
            <p:cNvSpPr>
              <a:spLocks noChangeShapeType="1"/>
            </p:cNvSpPr>
            <p:nvPr/>
          </p:nvSpPr>
          <p:spPr bwMode="auto">
            <a:xfrm>
              <a:off x="1011" y="101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7" name="Line 2004"/>
            <p:cNvSpPr>
              <a:spLocks noChangeShapeType="1"/>
            </p:cNvSpPr>
            <p:nvPr/>
          </p:nvSpPr>
          <p:spPr bwMode="auto">
            <a:xfrm flipV="1">
              <a:off x="1304" y="374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8" name="Line 2005"/>
            <p:cNvSpPr>
              <a:spLocks noChangeShapeType="1"/>
            </p:cNvSpPr>
            <p:nvPr/>
          </p:nvSpPr>
          <p:spPr bwMode="auto">
            <a:xfrm>
              <a:off x="1304" y="101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9" name="Line 2006"/>
            <p:cNvSpPr>
              <a:spLocks noChangeShapeType="1"/>
            </p:cNvSpPr>
            <p:nvPr/>
          </p:nvSpPr>
          <p:spPr bwMode="auto">
            <a:xfrm flipV="1">
              <a:off x="1599" y="374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0" name="Line 2007"/>
            <p:cNvSpPr>
              <a:spLocks noChangeShapeType="1"/>
            </p:cNvSpPr>
            <p:nvPr/>
          </p:nvSpPr>
          <p:spPr bwMode="auto">
            <a:xfrm>
              <a:off x="1599" y="101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1" name="Line 2008"/>
            <p:cNvSpPr>
              <a:spLocks noChangeShapeType="1"/>
            </p:cNvSpPr>
            <p:nvPr/>
          </p:nvSpPr>
          <p:spPr bwMode="auto">
            <a:xfrm flipV="1">
              <a:off x="1894" y="374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2" name="Line 2009"/>
            <p:cNvSpPr>
              <a:spLocks noChangeShapeType="1"/>
            </p:cNvSpPr>
            <p:nvPr/>
          </p:nvSpPr>
          <p:spPr bwMode="auto">
            <a:xfrm>
              <a:off x="1894" y="101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3" name="Line 2010"/>
            <p:cNvSpPr>
              <a:spLocks noChangeShapeType="1"/>
            </p:cNvSpPr>
            <p:nvPr/>
          </p:nvSpPr>
          <p:spPr bwMode="auto">
            <a:xfrm flipV="1">
              <a:off x="2188" y="374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4" name="Line 2011"/>
            <p:cNvSpPr>
              <a:spLocks noChangeShapeType="1"/>
            </p:cNvSpPr>
            <p:nvPr/>
          </p:nvSpPr>
          <p:spPr bwMode="auto">
            <a:xfrm>
              <a:off x="2188" y="101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5" name="Line 2012"/>
            <p:cNvSpPr>
              <a:spLocks noChangeShapeType="1"/>
            </p:cNvSpPr>
            <p:nvPr/>
          </p:nvSpPr>
          <p:spPr bwMode="auto">
            <a:xfrm flipV="1">
              <a:off x="2482" y="374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6" name="Line 2013"/>
            <p:cNvSpPr>
              <a:spLocks noChangeShapeType="1"/>
            </p:cNvSpPr>
            <p:nvPr/>
          </p:nvSpPr>
          <p:spPr bwMode="auto">
            <a:xfrm>
              <a:off x="2482" y="101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7" name="Line 2014"/>
            <p:cNvSpPr>
              <a:spLocks noChangeShapeType="1"/>
            </p:cNvSpPr>
            <p:nvPr/>
          </p:nvSpPr>
          <p:spPr bwMode="auto">
            <a:xfrm flipV="1">
              <a:off x="2777" y="374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8" name="Line 2015"/>
            <p:cNvSpPr>
              <a:spLocks noChangeShapeType="1"/>
            </p:cNvSpPr>
            <p:nvPr/>
          </p:nvSpPr>
          <p:spPr bwMode="auto">
            <a:xfrm>
              <a:off x="2777" y="101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9" name="Line 2016"/>
            <p:cNvSpPr>
              <a:spLocks noChangeShapeType="1"/>
            </p:cNvSpPr>
            <p:nvPr/>
          </p:nvSpPr>
          <p:spPr bwMode="auto">
            <a:xfrm flipV="1">
              <a:off x="3071" y="374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0" name="Line 2017"/>
            <p:cNvSpPr>
              <a:spLocks noChangeShapeType="1"/>
            </p:cNvSpPr>
            <p:nvPr/>
          </p:nvSpPr>
          <p:spPr bwMode="auto">
            <a:xfrm>
              <a:off x="3071" y="101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1" name="Line 2018"/>
            <p:cNvSpPr>
              <a:spLocks noChangeShapeType="1"/>
            </p:cNvSpPr>
            <p:nvPr/>
          </p:nvSpPr>
          <p:spPr bwMode="auto">
            <a:xfrm flipV="1">
              <a:off x="3366" y="374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2" name="Line 2019"/>
            <p:cNvSpPr>
              <a:spLocks noChangeShapeType="1"/>
            </p:cNvSpPr>
            <p:nvPr/>
          </p:nvSpPr>
          <p:spPr bwMode="auto">
            <a:xfrm>
              <a:off x="3366" y="101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3" name="Line 2020"/>
            <p:cNvSpPr>
              <a:spLocks noChangeShapeType="1"/>
            </p:cNvSpPr>
            <p:nvPr/>
          </p:nvSpPr>
          <p:spPr bwMode="auto">
            <a:xfrm flipV="1">
              <a:off x="3661" y="374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4" name="Line 2021"/>
            <p:cNvSpPr>
              <a:spLocks noChangeShapeType="1"/>
            </p:cNvSpPr>
            <p:nvPr/>
          </p:nvSpPr>
          <p:spPr bwMode="auto">
            <a:xfrm>
              <a:off x="3661" y="101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5" name="Line 2022"/>
            <p:cNvSpPr>
              <a:spLocks noChangeShapeType="1"/>
            </p:cNvSpPr>
            <p:nvPr/>
          </p:nvSpPr>
          <p:spPr bwMode="auto">
            <a:xfrm flipV="1">
              <a:off x="3954" y="374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6" name="Line 2023"/>
            <p:cNvSpPr>
              <a:spLocks noChangeShapeType="1"/>
            </p:cNvSpPr>
            <p:nvPr/>
          </p:nvSpPr>
          <p:spPr bwMode="auto">
            <a:xfrm>
              <a:off x="3954" y="101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7" name="Line 2024"/>
            <p:cNvSpPr>
              <a:spLocks noChangeShapeType="1"/>
            </p:cNvSpPr>
            <p:nvPr/>
          </p:nvSpPr>
          <p:spPr bwMode="auto">
            <a:xfrm flipV="1">
              <a:off x="4249" y="374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8" name="Line 2025"/>
            <p:cNvSpPr>
              <a:spLocks noChangeShapeType="1"/>
            </p:cNvSpPr>
            <p:nvPr/>
          </p:nvSpPr>
          <p:spPr bwMode="auto">
            <a:xfrm>
              <a:off x="4249" y="1015"/>
              <a:ext cx="0" cy="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9" name="Line 2026"/>
            <p:cNvSpPr>
              <a:spLocks noChangeShapeType="1"/>
            </p:cNvSpPr>
            <p:nvPr/>
          </p:nvSpPr>
          <p:spPr bwMode="auto">
            <a:xfrm flipV="1">
              <a:off x="569" y="3707"/>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0" name="Line 2027"/>
            <p:cNvSpPr>
              <a:spLocks noChangeShapeType="1"/>
            </p:cNvSpPr>
            <p:nvPr/>
          </p:nvSpPr>
          <p:spPr bwMode="auto">
            <a:xfrm>
              <a:off x="569" y="1015"/>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1" name="Line 2028"/>
            <p:cNvSpPr>
              <a:spLocks noChangeShapeType="1"/>
            </p:cNvSpPr>
            <p:nvPr/>
          </p:nvSpPr>
          <p:spPr bwMode="auto">
            <a:xfrm flipV="1">
              <a:off x="863" y="3707"/>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2" name="Line 2029"/>
            <p:cNvSpPr>
              <a:spLocks noChangeShapeType="1"/>
            </p:cNvSpPr>
            <p:nvPr/>
          </p:nvSpPr>
          <p:spPr bwMode="auto">
            <a:xfrm>
              <a:off x="863" y="1015"/>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3" name="Line 2030"/>
            <p:cNvSpPr>
              <a:spLocks noChangeShapeType="1"/>
            </p:cNvSpPr>
            <p:nvPr/>
          </p:nvSpPr>
          <p:spPr bwMode="auto">
            <a:xfrm flipV="1">
              <a:off x="1158" y="3707"/>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4" name="Line 2031"/>
            <p:cNvSpPr>
              <a:spLocks noChangeShapeType="1"/>
            </p:cNvSpPr>
            <p:nvPr/>
          </p:nvSpPr>
          <p:spPr bwMode="auto">
            <a:xfrm>
              <a:off x="1158" y="1015"/>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5" name="Line 2032"/>
            <p:cNvSpPr>
              <a:spLocks noChangeShapeType="1"/>
            </p:cNvSpPr>
            <p:nvPr/>
          </p:nvSpPr>
          <p:spPr bwMode="auto">
            <a:xfrm flipV="1">
              <a:off x="1452" y="3707"/>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6" name="Line 2033"/>
            <p:cNvSpPr>
              <a:spLocks noChangeShapeType="1"/>
            </p:cNvSpPr>
            <p:nvPr/>
          </p:nvSpPr>
          <p:spPr bwMode="auto">
            <a:xfrm>
              <a:off x="1452" y="1015"/>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7" name="Line 2034"/>
            <p:cNvSpPr>
              <a:spLocks noChangeShapeType="1"/>
            </p:cNvSpPr>
            <p:nvPr/>
          </p:nvSpPr>
          <p:spPr bwMode="auto">
            <a:xfrm flipV="1">
              <a:off x="1746" y="3707"/>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8" name="Line 2035"/>
            <p:cNvSpPr>
              <a:spLocks noChangeShapeType="1"/>
            </p:cNvSpPr>
            <p:nvPr/>
          </p:nvSpPr>
          <p:spPr bwMode="auto">
            <a:xfrm>
              <a:off x="1746" y="1015"/>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9" name="Line 2036"/>
            <p:cNvSpPr>
              <a:spLocks noChangeShapeType="1"/>
            </p:cNvSpPr>
            <p:nvPr/>
          </p:nvSpPr>
          <p:spPr bwMode="auto">
            <a:xfrm flipV="1">
              <a:off x="2041" y="3707"/>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0" name="Line 2037"/>
            <p:cNvSpPr>
              <a:spLocks noChangeShapeType="1"/>
            </p:cNvSpPr>
            <p:nvPr/>
          </p:nvSpPr>
          <p:spPr bwMode="auto">
            <a:xfrm>
              <a:off x="2041" y="1015"/>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1" name="Line 2038"/>
            <p:cNvSpPr>
              <a:spLocks noChangeShapeType="1"/>
            </p:cNvSpPr>
            <p:nvPr/>
          </p:nvSpPr>
          <p:spPr bwMode="auto">
            <a:xfrm flipV="1">
              <a:off x="2335" y="3707"/>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2" name="Line 2039"/>
            <p:cNvSpPr>
              <a:spLocks noChangeShapeType="1"/>
            </p:cNvSpPr>
            <p:nvPr/>
          </p:nvSpPr>
          <p:spPr bwMode="auto">
            <a:xfrm>
              <a:off x="2335" y="1015"/>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3" name="Line 2040"/>
            <p:cNvSpPr>
              <a:spLocks noChangeShapeType="1"/>
            </p:cNvSpPr>
            <p:nvPr/>
          </p:nvSpPr>
          <p:spPr bwMode="auto">
            <a:xfrm flipV="1">
              <a:off x="2630" y="3707"/>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4" name="Line 2041"/>
            <p:cNvSpPr>
              <a:spLocks noChangeShapeType="1"/>
            </p:cNvSpPr>
            <p:nvPr/>
          </p:nvSpPr>
          <p:spPr bwMode="auto">
            <a:xfrm>
              <a:off x="2630" y="1015"/>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5" name="Line 2042"/>
            <p:cNvSpPr>
              <a:spLocks noChangeShapeType="1"/>
            </p:cNvSpPr>
            <p:nvPr/>
          </p:nvSpPr>
          <p:spPr bwMode="auto">
            <a:xfrm flipV="1">
              <a:off x="2924" y="3707"/>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6" name="Line 2043"/>
            <p:cNvSpPr>
              <a:spLocks noChangeShapeType="1"/>
            </p:cNvSpPr>
            <p:nvPr/>
          </p:nvSpPr>
          <p:spPr bwMode="auto">
            <a:xfrm>
              <a:off x="2924" y="1015"/>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7" name="Line 2044"/>
            <p:cNvSpPr>
              <a:spLocks noChangeShapeType="1"/>
            </p:cNvSpPr>
            <p:nvPr/>
          </p:nvSpPr>
          <p:spPr bwMode="auto">
            <a:xfrm flipV="1">
              <a:off x="3219" y="3707"/>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8" name="Line 2045"/>
            <p:cNvSpPr>
              <a:spLocks noChangeShapeType="1"/>
            </p:cNvSpPr>
            <p:nvPr/>
          </p:nvSpPr>
          <p:spPr bwMode="auto">
            <a:xfrm>
              <a:off x="3219" y="1015"/>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9" name="Line 2046"/>
            <p:cNvSpPr>
              <a:spLocks noChangeShapeType="1"/>
            </p:cNvSpPr>
            <p:nvPr/>
          </p:nvSpPr>
          <p:spPr bwMode="auto">
            <a:xfrm flipV="1">
              <a:off x="3513" y="3707"/>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0" name="Line 2047"/>
            <p:cNvSpPr>
              <a:spLocks noChangeShapeType="1"/>
            </p:cNvSpPr>
            <p:nvPr/>
          </p:nvSpPr>
          <p:spPr bwMode="auto">
            <a:xfrm>
              <a:off x="3513" y="1015"/>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1" name="Line 2048"/>
            <p:cNvSpPr>
              <a:spLocks noChangeShapeType="1"/>
            </p:cNvSpPr>
            <p:nvPr/>
          </p:nvSpPr>
          <p:spPr bwMode="auto">
            <a:xfrm flipV="1">
              <a:off x="3807" y="3707"/>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2" name="Line 2049"/>
            <p:cNvSpPr>
              <a:spLocks noChangeShapeType="1"/>
            </p:cNvSpPr>
            <p:nvPr/>
          </p:nvSpPr>
          <p:spPr bwMode="auto">
            <a:xfrm>
              <a:off x="3807" y="1015"/>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3" name="Line 2050"/>
            <p:cNvSpPr>
              <a:spLocks noChangeShapeType="1"/>
            </p:cNvSpPr>
            <p:nvPr/>
          </p:nvSpPr>
          <p:spPr bwMode="auto">
            <a:xfrm flipV="1">
              <a:off x="4102" y="3707"/>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4" name="Line 2051"/>
            <p:cNvSpPr>
              <a:spLocks noChangeShapeType="1"/>
            </p:cNvSpPr>
            <p:nvPr/>
          </p:nvSpPr>
          <p:spPr bwMode="auto">
            <a:xfrm>
              <a:off x="4102" y="1015"/>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5" name="Line 2052"/>
            <p:cNvSpPr>
              <a:spLocks noChangeShapeType="1"/>
            </p:cNvSpPr>
            <p:nvPr/>
          </p:nvSpPr>
          <p:spPr bwMode="auto">
            <a:xfrm flipV="1">
              <a:off x="4396" y="3707"/>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6" name="Line 2053"/>
            <p:cNvSpPr>
              <a:spLocks noChangeShapeType="1"/>
            </p:cNvSpPr>
            <p:nvPr/>
          </p:nvSpPr>
          <p:spPr bwMode="auto">
            <a:xfrm>
              <a:off x="4396" y="1015"/>
              <a:ext cx="0" cy="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7" name="Rectangle 2054"/>
            <p:cNvSpPr>
              <a:spLocks noChangeArrowheads="1"/>
            </p:cNvSpPr>
            <p:nvPr/>
          </p:nvSpPr>
          <p:spPr bwMode="auto">
            <a:xfrm rot="16200000">
              <a:off x="383" y="4016"/>
              <a:ext cx="4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cs typeface="Arial" pitchFamily="34" charset="0"/>
                </a:rPr>
                <a:t>12-07-2013</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 name="Rectangle 2055"/>
            <p:cNvSpPr>
              <a:spLocks noChangeArrowheads="1"/>
            </p:cNvSpPr>
            <p:nvPr/>
          </p:nvSpPr>
          <p:spPr bwMode="auto">
            <a:xfrm rot="16200000">
              <a:off x="677" y="4016"/>
              <a:ext cx="4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12-08-2013</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609" name="Rectangle 2056"/>
            <p:cNvSpPr>
              <a:spLocks noChangeArrowheads="1"/>
            </p:cNvSpPr>
            <p:nvPr/>
          </p:nvSpPr>
          <p:spPr bwMode="auto">
            <a:xfrm rot="16200000">
              <a:off x="971" y="4016"/>
              <a:ext cx="4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12-09-2013</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610" name="Rectangle 2057"/>
            <p:cNvSpPr>
              <a:spLocks noChangeArrowheads="1"/>
            </p:cNvSpPr>
            <p:nvPr/>
          </p:nvSpPr>
          <p:spPr bwMode="auto">
            <a:xfrm rot="16200000">
              <a:off x="1266" y="4016"/>
              <a:ext cx="4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12-10-2013</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611" name="Rectangle 2058"/>
            <p:cNvSpPr>
              <a:spLocks noChangeArrowheads="1"/>
            </p:cNvSpPr>
            <p:nvPr/>
          </p:nvSpPr>
          <p:spPr bwMode="auto">
            <a:xfrm rot="16200000">
              <a:off x="1561" y="4016"/>
              <a:ext cx="4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12-11-2013</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612" name="Rectangle 2059"/>
            <p:cNvSpPr>
              <a:spLocks noChangeArrowheads="1"/>
            </p:cNvSpPr>
            <p:nvPr/>
          </p:nvSpPr>
          <p:spPr bwMode="auto">
            <a:xfrm rot="16200000">
              <a:off x="1855" y="4016"/>
              <a:ext cx="4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12-12-2013</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613" name="Rectangle 2060"/>
            <p:cNvSpPr>
              <a:spLocks noChangeArrowheads="1"/>
            </p:cNvSpPr>
            <p:nvPr/>
          </p:nvSpPr>
          <p:spPr bwMode="auto">
            <a:xfrm rot="16200000">
              <a:off x="2148" y="4016"/>
              <a:ext cx="4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12-13-2013</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614" name="Rectangle 2061"/>
            <p:cNvSpPr>
              <a:spLocks noChangeArrowheads="1"/>
            </p:cNvSpPr>
            <p:nvPr/>
          </p:nvSpPr>
          <p:spPr bwMode="auto">
            <a:xfrm rot="16200000">
              <a:off x="2444" y="4016"/>
              <a:ext cx="4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12-14-2013</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615" name="Rectangle 2062"/>
            <p:cNvSpPr>
              <a:spLocks noChangeArrowheads="1"/>
            </p:cNvSpPr>
            <p:nvPr/>
          </p:nvSpPr>
          <p:spPr bwMode="auto">
            <a:xfrm rot="16200000">
              <a:off x="2738" y="4016"/>
              <a:ext cx="4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12-15-2013</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616" name="Rectangle 2063"/>
            <p:cNvSpPr>
              <a:spLocks noChangeArrowheads="1"/>
            </p:cNvSpPr>
            <p:nvPr/>
          </p:nvSpPr>
          <p:spPr bwMode="auto">
            <a:xfrm rot="16200000">
              <a:off x="3032" y="4016"/>
              <a:ext cx="4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12-16-2013</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617" name="Rectangle 2064"/>
            <p:cNvSpPr>
              <a:spLocks noChangeArrowheads="1"/>
            </p:cNvSpPr>
            <p:nvPr/>
          </p:nvSpPr>
          <p:spPr bwMode="auto">
            <a:xfrm rot="16200000">
              <a:off x="3327" y="4016"/>
              <a:ext cx="4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12-17-2013</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618" name="Rectangle 2065"/>
            <p:cNvSpPr>
              <a:spLocks noChangeArrowheads="1"/>
            </p:cNvSpPr>
            <p:nvPr/>
          </p:nvSpPr>
          <p:spPr bwMode="auto">
            <a:xfrm rot="16200000">
              <a:off x="3621" y="4016"/>
              <a:ext cx="4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12-18-2013</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619" name="Rectangle 2066"/>
            <p:cNvSpPr>
              <a:spLocks noChangeArrowheads="1"/>
            </p:cNvSpPr>
            <p:nvPr/>
          </p:nvSpPr>
          <p:spPr bwMode="auto">
            <a:xfrm rot="16200000">
              <a:off x="3915" y="4015"/>
              <a:ext cx="4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12-19-2013</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620" name="Rectangle 2067"/>
            <p:cNvSpPr>
              <a:spLocks noChangeArrowheads="1"/>
            </p:cNvSpPr>
            <p:nvPr/>
          </p:nvSpPr>
          <p:spPr bwMode="auto">
            <a:xfrm rot="16200000">
              <a:off x="4210" y="4015"/>
              <a:ext cx="4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cs typeface="Arial" pitchFamily="34" charset="0"/>
                </a:rPr>
                <a:t>12-20-2013</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21" name="Line 2068"/>
            <p:cNvSpPr>
              <a:spLocks noChangeShapeType="1"/>
            </p:cNvSpPr>
            <p:nvPr/>
          </p:nvSpPr>
          <p:spPr bwMode="auto">
            <a:xfrm flipV="1">
              <a:off x="569" y="1015"/>
              <a:ext cx="0" cy="276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2" name="Line 2069"/>
            <p:cNvSpPr>
              <a:spLocks noChangeShapeType="1"/>
            </p:cNvSpPr>
            <p:nvPr/>
          </p:nvSpPr>
          <p:spPr bwMode="auto">
            <a:xfrm flipV="1">
              <a:off x="4396" y="1015"/>
              <a:ext cx="0" cy="276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3" name="Line 2070"/>
            <p:cNvSpPr>
              <a:spLocks noChangeShapeType="1"/>
            </p:cNvSpPr>
            <p:nvPr/>
          </p:nvSpPr>
          <p:spPr bwMode="auto">
            <a:xfrm>
              <a:off x="569" y="3737"/>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4" name="Line 2071"/>
            <p:cNvSpPr>
              <a:spLocks noChangeShapeType="1"/>
            </p:cNvSpPr>
            <p:nvPr/>
          </p:nvSpPr>
          <p:spPr bwMode="auto">
            <a:xfrm flipH="1">
              <a:off x="4346" y="3737"/>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5" name="Line 2072"/>
            <p:cNvSpPr>
              <a:spLocks noChangeShapeType="1"/>
            </p:cNvSpPr>
            <p:nvPr/>
          </p:nvSpPr>
          <p:spPr bwMode="auto">
            <a:xfrm>
              <a:off x="569" y="3690"/>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6" name="Line 2073"/>
            <p:cNvSpPr>
              <a:spLocks noChangeShapeType="1"/>
            </p:cNvSpPr>
            <p:nvPr/>
          </p:nvSpPr>
          <p:spPr bwMode="auto">
            <a:xfrm flipH="1">
              <a:off x="4346" y="3690"/>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7" name="Line 2074"/>
            <p:cNvSpPr>
              <a:spLocks noChangeShapeType="1"/>
            </p:cNvSpPr>
            <p:nvPr/>
          </p:nvSpPr>
          <p:spPr bwMode="auto">
            <a:xfrm>
              <a:off x="569" y="364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8" name="Line 2075"/>
            <p:cNvSpPr>
              <a:spLocks noChangeShapeType="1"/>
            </p:cNvSpPr>
            <p:nvPr/>
          </p:nvSpPr>
          <p:spPr bwMode="auto">
            <a:xfrm flipH="1">
              <a:off x="4346" y="3644"/>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9" name="Line 2076"/>
            <p:cNvSpPr>
              <a:spLocks noChangeShapeType="1"/>
            </p:cNvSpPr>
            <p:nvPr/>
          </p:nvSpPr>
          <p:spPr bwMode="auto">
            <a:xfrm>
              <a:off x="569" y="3598"/>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0" name="Line 2077"/>
            <p:cNvSpPr>
              <a:spLocks noChangeShapeType="1"/>
            </p:cNvSpPr>
            <p:nvPr/>
          </p:nvSpPr>
          <p:spPr bwMode="auto">
            <a:xfrm flipH="1">
              <a:off x="4346" y="3598"/>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1" name="Line 2078"/>
            <p:cNvSpPr>
              <a:spLocks noChangeShapeType="1"/>
            </p:cNvSpPr>
            <p:nvPr/>
          </p:nvSpPr>
          <p:spPr bwMode="auto">
            <a:xfrm>
              <a:off x="569" y="3505"/>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2" name="Line 2079"/>
            <p:cNvSpPr>
              <a:spLocks noChangeShapeType="1"/>
            </p:cNvSpPr>
            <p:nvPr/>
          </p:nvSpPr>
          <p:spPr bwMode="auto">
            <a:xfrm flipH="1">
              <a:off x="4346" y="3505"/>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3" name="Line 2080"/>
            <p:cNvSpPr>
              <a:spLocks noChangeShapeType="1"/>
            </p:cNvSpPr>
            <p:nvPr/>
          </p:nvSpPr>
          <p:spPr bwMode="auto">
            <a:xfrm>
              <a:off x="569" y="3460"/>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4" name="Line 2081"/>
            <p:cNvSpPr>
              <a:spLocks noChangeShapeType="1"/>
            </p:cNvSpPr>
            <p:nvPr/>
          </p:nvSpPr>
          <p:spPr bwMode="auto">
            <a:xfrm flipH="1">
              <a:off x="4346" y="3460"/>
              <a:ext cx="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305" name="Line 2083"/>
          <p:cNvSpPr>
            <a:spLocks noChangeShapeType="1"/>
          </p:cNvSpPr>
          <p:nvPr/>
        </p:nvSpPr>
        <p:spPr bwMode="auto">
          <a:xfrm>
            <a:off x="866525" y="541813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6" name="Line 2084"/>
          <p:cNvSpPr>
            <a:spLocks noChangeShapeType="1"/>
          </p:cNvSpPr>
          <p:nvPr/>
        </p:nvSpPr>
        <p:spPr bwMode="auto">
          <a:xfrm flipH="1">
            <a:off x="6571421" y="541813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7" name="Line 2085"/>
          <p:cNvSpPr>
            <a:spLocks noChangeShapeType="1"/>
          </p:cNvSpPr>
          <p:nvPr/>
        </p:nvSpPr>
        <p:spPr bwMode="auto">
          <a:xfrm>
            <a:off x="866525" y="534511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8" name="Line 2086"/>
          <p:cNvSpPr>
            <a:spLocks noChangeShapeType="1"/>
          </p:cNvSpPr>
          <p:nvPr/>
        </p:nvSpPr>
        <p:spPr bwMode="auto">
          <a:xfrm flipH="1">
            <a:off x="6571421" y="534511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9" name="Line 2087"/>
          <p:cNvSpPr>
            <a:spLocks noChangeShapeType="1"/>
          </p:cNvSpPr>
          <p:nvPr/>
        </p:nvSpPr>
        <p:spPr bwMode="auto">
          <a:xfrm>
            <a:off x="866525" y="519906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0" name="Line 2088"/>
          <p:cNvSpPr>
            <a:spLocks noChangeShapeType="1"/>
          </p:cNvSpPr>
          <p:nvPr/>
        </p:nvSpPr>
        <p:spPr bwMode="auto">
          <a:xfrm flipH="1">
            <a:off x="6571421" y="519906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1" name="Line 2089"/>
          <p:cNvSpPr>
            <a:spLocks noChangeShapeType="1"/>
          </p:cNvSpPr>
          <p:nvPr/>
        </p:nvSpPr>
        <p:spPr bwMode="auto">
          <a:xfrm>
            <a:off x="866525" y="512603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2" name="Line 2090"/>
          <p:cNvSpPr>
            <a:spLocks noChangeShapeType="1"/>
          </p:cNvSpPr>
          <p:nvPr/>
        </p:nvSpPr>
        <p:spPr bwMode="auto">
          <a:xfrm flipH="1">
            <a:off x="6571421" y="512603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3" name="Line 2091"/>
          <p:cNvSpPr>
            <a:spLocks noChangeShapeType="1"/>
          </p:cNvSpPr>
          <p:nvPr/>
        </p:nvSpPr>
        <p:spPr bwMode="auto">
          <a:xfrm>
            <a:off x="866525" y="505301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4" name="Line 2092"/>
          <p:cNvSpPr>
            <a:spLocks noChangeShapeType="1"/>
          </p:cNvSpPr>
          <p:nvPr/>
        </p:nvSpPr>
        <p:spPr bwMode="auto">
          <a:xfrm flipH="1">
            <a:off x="6571421" y="505301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5" name="Line 2093"/>
          <p:cNvSpPr>
            <a:spLocks noChangeShapeType="1"/>
          </p:cNvSpPr>
          <p:nvPr/>
        </p:nvSpPr>
        <p:spPr bwMode="auto">
          <a:xfrm>
            <a:off x="866525" y="497840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6" name="Line 2094"/>
          <p:cNvSpPr>
            <a:spLocks noChangeShapeType="1"/>
          </p:cNvSpPr>
          <p:nvPr/>
        </p:nvSpPr>
        <p:spPr bwMode="auto">
          <a:xfrm flipH="1">
            <a:off x="6571421" y="497840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7" name="Line 2095"/>
          <p:cNvSpPr>
            <a:spLocks noChangeShapeType="1"/>
          </p:cNvSpPr>
          <p:nvPr/>
        </p:nvSpPr>
        <p:spPr bwMode="auto">
          <a:xfrm>
            <a:off x="866525" y="483235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8" name="Line 2096"/>
          <p:cNvSpPr>
            <a:spLocks noChangeShapeType="1"/>
          </p:cNvSpPr>
          <p:nvPr/>
        </p:nvSpPr>
        <p:spPr bwMode="auto">
          <a:xfrm flipH="1">
            <a:off x="6571421" y="483235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9" name="Line 2097"/>
          <p:cNvSpPr>
            <a:spLocks noChangeShapeType="1"/>
          </p:cNvSpPr>
          <p:nvPr/>
        </p:nvSpPr>
        <p:spPr bwMode="auto">
          <a:xfrm>
            <a:off x="866525" y="475932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0" name="Line 2098"/>
          <p:cNvSpPr>
            <a:spLocks noChangeShapeType="1"/>
          </p:cNvSpPr>
          <p:nvPr/>
        </p:nvSpPr>
        <p:spPr bwMode="auto">
          <a:xfrm flipH="1">
            <a:off x="6571421" y="475932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1" name="Line 2099"/>
          <p:cNvSpPr>
            <a:spLocks noChangeShapeType="1"/>
          </p:cNvSpPr>
          <p:nvPr/>
        </p:nvSpPr>
        <p:spPr bwMode="auto">
          <a:xfrm>
            <a:off x="866525" y="468630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2" name="Line 2100"/>
          <p:cNvSpPr>
            <a:spLocks noChangeShapeType="1"/>
          </p:cNvSpPr>
          <p:nvPr/>
        </p:nvSpPr>
        <p:spPr bwMode="auto">
          <a:xfrm flipH="1">
            <a:off x="6571421" y="468630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3" name="Line 2101"/>
          <p:cNvSpPr>
            <a:spLocks noChangeShapeType="1"/>
          </p:cNvSpPr>
          <p:nvPr/>
        </p:nvSpPr>
        <p:spPr bwMode="auto">
          <a:xfrm>
            <a:off x="866525" y="461327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4" name="Line 2102"/>
          <p:cNvSpPr>
            <a:spLocks noChangeShapeType="1"/>
          </p:cNvSpPr>
          <p:nvPr/>
        </p:nvSpPr>
        <p:spPr bwMode="auto">
          <a:xfrm flipH="1">
            <a:off x="6571421" y="461327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5" name="Line 2103"/>
          <p:cNvSpPr>
            <a:spLocks noChangeShapeType="1"/>
          </p:cNvSpPr>
          <p:nvPr/>
        </p:nvSpPr>
        <p:spPr bwMode="auto">
          <a:xfrm>
            <a:off x="866525" y="446722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6" name="Line 2104"/>
          <p:cNvSpPr>
            <a:spLocks noChangeShapeType="1"/>
          </p:cNvSpPr>
          <p:nvPr/>
        </p:nvSpPr>
        <p:spPr bwMode="auto">
          <a:xfrm flipH="1">
            <a:off x="6571421" y="446722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7" name="Line 2105"/>
          <p:cNvSpPr>
            <a:spLocks noChangeShapeType="1"/>
          </p:cNvSpPr>
          <p:nvPr/>
        </p:nvSpPr>
        <p:spPr bwMode="auto">
          <a:xfrm>
            <a:off x="866525" y="439420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8" name="Line 2106"/>
          <p:cNvSpPr>
            <a:spLocks noChangeShapeType="1"/>
          </p:cNvSpPr>
          <p:nvPr/>
        </p:nvSpPr>
        <p:spPr bwMode="auto">
          <a:xfrm flipH="1">
            <a:off x="6571421" y="439420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9" name="Line 2107"/>
          <p:cNvSpPr>
            <a:spLocks noChangeShapeType="1"/>
          </p:cNvSpPr>
          <p:nvPr/>
        </p:nvSpPr>
        <p:spPr bwMode="auto">
          <a:xfrm>
            <a:off x="866525" y="431958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0" name="Line 2108"/>
          <p:cNvSpPr>
            <a:spLocks noChangeShapeType="1"/>
          </p:cNvSpPr>
          <p:nvPr/>
        </p:nvSpPr>
        <p:spPr bwMode="auto">
          <a:xfrm flipH="1">
            <a:off x="6571421" y="431958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1" name="Line 2109"/>
          <p:cNvSpPr>
            <a:spLocks noChangeShapeType="1"/>
          </p:cNvSpPr>
          <p:nvPr/>
        </p:nvSpPr>
        <p:spPr bwMode="auto">
          <a:xfrm>
            <a:off x="866525" y="424656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2" name="Line 2110"/>
          <p:cNvSpPr>
            <a:spLocks noChangeShapeType="1"/>
          </p:cNvSpPr>
          <p:nvPr/>
        </p:nvSpPr>
        <p:spPr bwMode="auto">
          <a:xfrm flipH="1">
            <a:off x="6571421" y="424656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3" name="Line 2111"/>
          <p:cNvSpPr>
            <a:spLocks noChangeShapeType="1"/>
          </p:cNvSpPr>
          <p:nvPr/>
        </p:nvSpPr>
        <p:spPr bwMode="auto">
          <a:xfrm>
            <a:off x="866525" y="410051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4" name="Line 2112"/>
          <p:cNvSpPr>
            <a:spLocks noChangeShapeType="1"/>
          </p:cNvSpPr>
          <p:nvPr/>
        </p:nvSpPr>
        <p:spPr bwMode="auto">
          <a:xfrm flipH="1">
            <a:off x="6571421" y="410051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5" name="Line 2113"/>
          <p:cNvSpPr>
            <a:spLocks noChangeShapeType="1"/>
          </p:cNvSpPr>
          <p:nvPr/>
        </p:nvSpPr>
        <p:spPr bwMode="auto">
          <a:xfrm>
            <a:off x="866525" y="402748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6" name="Line 2114"/>
          <p:cNvSpPr>
            <a:spLocks noChangeShapeType="1"/>
          </p:cNvSpPr>
          <p:nvPr/>
        </p:nvSpPr>
        <p:spPr bwMode="auto">
          <a:xfrm flipH="1">
            <a:off x="6571421" y="402748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7" name="Line 2115"/>
          <p:cNvSpPr>
            <a:spLocks noChangeShapeType="1"/>
          </p:cNvSpPr>
          <p:nvPr/>
        </p:nvSpPr>
        <p:spPr bwMode="auto">
          <a:xfrm>
            <a:off x="866525" y="395446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8" name="Line 2116"/>
          <p:cNvSpPr>
            <a:spLocks noChangeShapeType="1"/>
          </p:cNvSpPr>
          <p:nvPr/>
        </p:nvSpPr>
        <p:spPr bwMode="auto">
          <a:xfrm flipH="1">
            <a:off x="6571421" y="395446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9" name="Line 2117"/>
          <p:cNvSpPr>
            <a:spLocks noChangeShapeType="1"/>
          </p:cNvSpPr>
          <p:nvPr/>
        </p:nvSpPr>
        <p:spPr bwMode="auto">
          <a:xfrm>
            <a:off x="866525" y="388143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0" name="Line 2118"/>
          <p:cNvSpPr>
            <a:spLocks noChangeShapeType="1"/>
          </p:cNvSpPr>
          <p:nvPr/>
        </p:nvSpPr>
        <p:spPr bwMode="auto">
          <a:xfrm flipH="1">
            <a:off x="6571421" y="388143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1" name="Line 2119"/>
          <p:cNvSpPr>
            <a:spLocks noChangeShapeType="1"/>
          </p:cNvSpPr>
          <p:nvPr/>
        </p:nvSpPr>
        <p:spPr bwMode="auto">
          <a:xfrm>
            <a:off x="866525" y="373538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2" name="Line 2120"/>
          <p:cNvSpPr>
            <a:spLocks noChangeShapeType="1"/>
          </p:cNvSpPr>
          <p:nvPr/>
        </p:nvSpPr>
        <p:spPr bwMode="auto">
          <a:xfrm flipH="1">
            <a:off x="6571421" y="373538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3" name="Line 2121"/>
          <p:cNvSpPr>
            <a:spLocks noChangeShapeType="1"/>
          </p:cNvSpPr>
          <p:nvPr/>
        </p:nvSpPr>
        <p:spPr bwMode="auto">
          <a:xfrm>
            <a:off x="866525" y="366077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4" name="Line 2122"/>
          <p:cNvSpPr>
            <a:spLocks noChangeShapeType="1"/>
          </p:cNvSpPr>
          <p:nvPr/>
        </p:nvSpPr>
        <p:spPr bwMode="auto">
          <a:xfrm flipH="1">
            <a:off x="6571421" y="366077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5" name="Line 2123"/>
          <p:cNvSpPr>
            <a:spLocks noChangeShapeType="1"/>
          </p:cNvSpPr>
          <p:nvPr/>
        </p:nvSpPr>
        <p:spPr bwMode="auto">
          <a:xfrm>
            <a:off x="866525" y="358775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6" name="Line 2124"/>
          <p:cNvSpPr>
            <a:spLocks noChangeShapeType="1"/>
          </p:cNvSpPr>
          <p:nvPr/>
        </p:nvSpPr>
        <p:spPr bwMode="auto">
          <a:xfrm flipH="1">
            <a:off x="6571421" y="358775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7" name="Line 2125"/>
          <p:cNvSpPr>
            <a:spLocks noChangeShapeType="1"/>
          </p:cNvSpPr>
          <p:nvPr/>
        </p:nvSpPr>
        <p:spPr bwMode="auto">
          <a:xfrm>
            <a:off x="866525" y="351472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8" name="Line 2126"/>
          <p:cNvSpPr>
            <a:spLocks noChangeShapeType="1"/>
          </p:cNvSpPr>
          <p:nvPr/>
        </p:nvSpPr>
        <p:spPr bwMode="auto">
          <a:xfrm flipH="1">
            <a:off x="6571421" y="351472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9" name="Line 2127"/>
          <p:cNvSpPr>
            <a:spLocks noChangeShapeType="1"/>
          </p:cNvSpPr>
          <p:nvPr/>
        </p:nvSpPr>
        <p:spPr bwMode="auto">
          <a:xfrm>
            <a:off x="866525" y="336867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0" name="Line 2128"/>
          <p:cNvSpPr>
            <a:spLocks noChangeShapeType="1"/>
          </p:cNvSpPr>
          <p:nvPr/>
        </p:nvSpPr>
        <p:spPr bwMode="auto">
          <a:xfrm flipH="1">
            <a:off x="6571421" y="336867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1" name="Line 2129"/>
          <p:cNvSpPr>
            <a:spLocks noChangeShapeType="1"/>
          </p:cNvSpPr>
          <p:nvPr/>
        </p:nvSpPr>
        <p:spPr bwMode="auto">
          <a:xfrm>
            <a:off x="866525" y="329565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2" name="Line 2130"/>
          <p:cNvSpPr>
            <a:spLocks noChangeShapeType="1"/>
          </p:cNvSpPr>
          <p:nvPr/>
        </p:nvSpPr>
        <p:spPr bwMode="auto">
          <a:xfrm flipH="1">
            <a:off x="6571421" y="329565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3" name="Line 2131"/>
          <p:cNvSpPr>
            <a:spLocks noChangeShapeType="1"/>
          </p:cNvSpPr>
          <p:nvPr/>
        </p:nvSpPr>
        <p:spPr bwMode="auto">
          <a:xfrm>
            <a:off x="866525" y="322262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4" name="Line 2132"/>
          <p:cNvSpPr>
            <a:spLocks noChangeShapeType="1"/>
          </p:cNvSpPr>
          <p:nvPr/>
        </p:nvSpPr>
        <p:spPr bwMode="auto">
          <a:xfrm flipH="1">
            <a:off x="6571421" y="322262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5" name="Line 2133"/>
          <p:cNvSpPr>
            <a:spLocks noChangeShapeType="1"/>
          </p:cNvSpPr>
          <p:nvPr/>
        </p:nvSpPr>
        <p:spPr bwMode="auto">
          <a:xfrm>
            <a:off x="866525" y="314960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6" name="Line 2134"/>
          <p:cNvSpPr>
            <a:spLocks noChangeShapeType="1"/>
          </p:cNvSpPr>
          <p:nvPr/>
        </p:nvSpPr>
        <p:spPr bwMode="auto">
          <a:xfrm flipH="1">
            <a:off x="6571421" y="314960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7" name="Line 2135"/>
          <p:cNvSpPr>
            <a:spLocks noChangeShapeType="1"/>
          </p:cNvSpPr>
          <p:nvPr/>
        </p:nvSpPr>
        <p:spPr bwMode="auto">
          <a:xfrm>
            <a:off x="866525" y="300196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8" name="Line 2136"/>
          <p:cNvSpPr>
            <a:spLocks noChangeShapeType="1"/>
          </p:cNvSpPr>
          <p:nvPr/>
        </p:nvSpPr>
        <p:spPr bwMode="auto">
          <a:xfrm flipH="1">
            <a:off x="6571421" y="300196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9" name="Line 2137"/>
          <p:cNvSpPr>
            <a:spLocks noChangeShapeType="1"/>
          </p:cNvSpPr>
          <p:nvPr/>
        </p:nvSpPr>
        <p:spPr bwMode="auto">
          <a:xfrm>
            <a:off x="866525" y="292893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0" name="Line 2138"/>
          <p:cNvSpPr>
            <a:spLocks noChangeShapeType="1"/>
          </p:cNvSpPr>
          <p:nvPr/>
        </p:nvSpPr>
        <p:spPr bwMode="auto">
          <a:xfrm flipH="1">
            <a:off x="6571421" y="292893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1" name="Line 2139"/>
          <p:cNvSpPr>
            <a:spLocks noChangeShapeType="1"/>
          </p:cNvSpPr>
          <p:nvPr/>
        </p:nvSpPr>
        <p:spPr bwMode="auto">
          <a:xfrm>
            <a:off x="866525" y="285591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2" name="Line 2140"/>
          <p:cNvSpPr>
            <a:spLocks noChangeShapeType="1"/>
          </p:cNvSpPr>
          <p:nvPr/>
        </p:nvSpPr>
        <p:spPr bwMode="auto">
          <a:xfrm flipH="1">
            <a:off x="6571421" y="285591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3" name="Line 2141"/>
          <p:cNvSpPr>
            <a:spLocks noChangeShapeType="1"/>
          </p:cNvSpPr>
          <p:nvPr/>
        </p:nvSpPr>
        <p:spPr bwMode="auto">
          <a:xfrm>
            <a:off x="866525" y="278288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4" name="Line 2142"/>
          <p:cNvSpPr>
            <a:spLocks noChangeShapeType="1"/>
          </p:cNvSpPr>
          <p:nvPr/>
        </p:nvSpPr>
        <p:spPr bwMode="auto">
          <a:xfrm flipH="1">
            <a:off x="6571421" y="278288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5" name="Line 2143"/>
          <p:cNvSpPr>
            <a:spLocks noChangeShapeType="1"/>
          </p:cNvSpPr>
          <p:nvPr/>
        </p:nvSpPr>
        <p:spPr bwMode="auto">
          <a:xfrm>
            <a:off x="866525" y="263683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6" name="Line 2144"/>
          <p:cNvSpPr>
            <a:spLocks noChangeShapeType="1"/>
          </p:cNvSpPr>
          <p:nvPr/>
        </p:nvSpPr>
        <p:spPr bwMode="auto">
          <a:xfrm flipH="1">
            <a:off x="6571421" y="263683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7" name="Line 2145"/>
          <p:cNvSpPr>
            <a:spLocks noChangeShapeType="1"/>
          </p:cNvSpPr>
          <p:nvPr/>
        </p:nvSpPr>
        <p:spPr bwMode="auto">
          <a:xfrm>
            <a:off x="866525" y="256381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8" name="Line 2146"/>
          <p:cNvSpPr>
            <a:spLocks noChangeShapeType="1"/>
          </p:cNvSpPr>
          <p:nvPr/>
        </p:nvSpPr>
        <p:spPr bwMode="auto">
          <a:xfrm flipH="1">
            <a:off x="6571421" y="256381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9" name="Line 2147"/>
          <p:cNvSpPr>
            <a:spLocks noChangeShapeType="1"/>
          </p:cNvSpPr>
          <p:nvPr/>
        </p:nvSpPr>
        <p:spPr bwMode="auto">
          <a:xfrm>
            <a:off x="866525" y="249078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0" name="Line 2148"/>
          <p:cNvSpPr>
            <a:spLocks noChangeShapeType="1"/>
          </p:cNvSpPr>
          <p:nvPr/>
        </p:nvSpPr>
        <p:spPr bwMode="auto">
          <a:xfrm flipH="1">
            <a:off x="6571421" y="249078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1" name="Line 2149"/>
          <p:cNvSpPr>
            <a:spLocks noChangeShapeType="1"/>
          </p:cNvSpPr>
          <p:nvPr/>
        </p:nvSpPr>
        <p:spPr bwMode="auto">
          <a:xfrm>
            <a:off x="866525" y="241776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2" name="Line 2150"/>
          <p:cNvSpPr>
            <a:spLocks noChangeShapeType="1"/>
          </p:cNvSpPr>
          <p:nvPr/>
        </p:nvSpPr>
        <p:spPr bwMode="auto">
          <a:xfrm flipH="1">
            <a:off x="6571421" y="241776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3" name="Line 2151"/>
          <p:cNvSpPr>
            <a:spLocks noChangeShapeType="1"/>
          </p:cNvSpPr>
          <p:nvPr/>
        </p:nvSpPr>
        <p:spPr bwMode="auto">
          <a:xfrm>
            <a:off x="866525" y="227012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4" name="Line 2152"/>
          <p:cNvSpPr>
            <a:spLocks noChangeShapeType="1"/>
          </p:cNvSpPr>
          <p:nvPr/>
        </p:nvSpPr>
        <p:spPr bwMode="auto">
          <a:xfrm flipH="1">
            <a:off x="6571421" y="227012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5" name="Line 2153"/>
          <p:cNvSpPr>
            <a:spLocks noChangeShapeType="1"/>
          </p:cNvSpPr>
          <p:nvPr/>
        </p:nvSpPr>
        <p:spPr bwMode="auto">
          <a:xfrm>
            <a:off x="866525" y="219710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6" name="Line 2154"/>
          <p:cNvSpPr>
            <a:spLocks noChangeShapeType="1"/>
          </p:cNvSpPr>
          <p:nvPr/>
        </p:nvSpPr>
        <p:spPr bwMode="auto">
          <a:xfrm flipH="1">
            <a:off x="6571421" y="219710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7" name="Line 2155"/>
          <p:cNvSpPr>
            <a:spLocks noChangeShapeType="1"/>
          </p:cNvSpPr>
          <p:nvPr/>
        </p:nvSpPr>
        <p:spPr bwMode="auto">
          <a:xfrm>
            <a:off x="866525" y="212407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8" name="Line 2156"/>
          <p:cNvSpPr>
            <a:spLocks noChangeShapeType="1"/>
          </p:cNvSpPr>
          <p:nvPr/>
        </p:nvSpPr>
        <p:spPr bwMode="auto">
          <a:xfrm flipH="1">
            <a:off x="6571421" y="212407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9" name="Line 2157"/>
          <p:cNvSpPr>
            <a:spLocks noChangeShapeType="1"/>
          </p:cNvSpPr>
          <p:nvPr/>
        </p:nvSpPr>
        <p:spPr bwMode="auto">
          <a:xfrm>
            <a:off x="866525" y="205105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0" name="Line 2158"/>
          <p:cNvSpPr>
            <a:spLocks noChangeShapeType="1"/>
          </p:cNvSpPr>
          <p:nvPr/>
        </p:nvSpPr>
        <p:spPr bwMode="auto">
          <a:xfrm flipH="1">
            <a:off x="6571421" y="205105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1" name="Line 2159"/>
          <p:cNvSpPr>
            <a:spLocks noChangeShapeType="1"/>
          </p:cNvSpPr>
          <p:nvPr/>
        </p:nvSpPr>
        <p:spPr bwMode="auto">
          <a:xfrm>
            <a:off x="866525" y="190341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2" name="Line 2160"/>
          <p:cNvSpPr>
            <a:spLocks noChangeShapeType="1"/>
          </p:cNvSpPr>
          <p:nvPr/>
        </p:nvSpPr>
        <p:spPr bwMode="auto">
          <a:xfrm flipH="1">
            <a:off x="6571421" y="1903413"/>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3" name="Line 2161"/>
          <p:cNvSpPr>
            <a:spLocks noChangeShapeType="1"/>
          </p:cNvSpPr>
          <p:nvPr/>
        </p:nvSpPr>
        <p:spPr bwMode="auto">
          <a:xfrm>
            <a:off x="866525" y="183197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4" name="Line 2162"/>
          <p:cNvSpPr>
            <a:spLocks noChangeShapeType="1"/>
          </p:cNvSpPr>
          <p:nvPr/>
        </p:nvSpPr>
        <p:spPr bwMode="auto">
          <a:xfrm flipH="1">
            <a:off x="6571421" y="1831976"/>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5" name="Line 2163"/>
          <p:cNvSpPr>
            <a:spLocks noChangeShapeType="1"/>
          </p:cNvSpPr>
          <p:nvPr/>
        </p:nvSpPr>
        <p:spPr bwMode="auto">
          <a:xfrm>
            <a:off x="866525" y="175895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6" name="Line 2164"/>
          <p:cNvSpPr>
            <a:spLocks noChangeShapeType="1"/>
          </p:cNvSpPr>
          <p:nvPr/>
        </p:nvSpPr>
        <p:spPr bwMode="auto">
          <a:xfrm flipH="1">
            <a:off x="6571421" y="1758951"/>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7" name="Line 2165"/>
          <p:cNvSpPr>
            <a:spLocks noChangeShapeType="1"/>
          </p:cNvSpPr>
          <p:nvPr/>
        </p:nvSpPr>
        <p:spPr bwMode="auto">
          <a:xfrm>
            <a:off x="866525" y="168433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8" name="Line 2166"/>
          <p:cNvSpPr>
            <a:spLocks noChangeShapeType="1"/>
          </p:cNvSpPr>
          <p:nvPr/>
        </p:nvSpPr>
        <p:spPr bwMode="auto">
          <a:xfrm flipH="1">
            <a:off x="6571421" y="1684338"/>
            <a:ext cx="7552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9" name="Line 2167"/>
          <p:cNvSpPr>
            <a:spLocks noChangeShapeType="1"/>
          </p:cNvSpPr>
          <p:nvPr/>
        </p:nvSpPr>
        <p:spPr bwMode="auto">
          <a:xfrm>
            <a:off x="866525" y="6003926"/>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0" name="Line 2168"/>
          <p:cNvSpPr>
            <a:spLocks noChangeShapeType="1"/>
          </p:cNvSpPr>
          <p:nvPr/>
        </p:nvSpPr>
        <p:spPr bwMode="auto">
          <a:xfrm flipH="1">
            <a:off x="6495900" y="6003926"/>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1" name="Line 2169"/>
          <p:cNvSpPr>
            <a:spLocks noChangeShapeType="1"/>
          </p:cNvSpPr>
          <p:nvPr/>
        </p:nvSpPr>
        <p:spPr bwMode="auto">
          <a:xfrm>
            <a:off x="866525" y="5637213"/>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2" name="Line 2170"/>
          <p:cNvSpPr>
            <a:spLocks noChangeShapeType="1"/>
          </p:cNvSpPr>
          <p:nvPr/>
        </p:nvSpPr>
        <p:spPr bwMode="auto">
          <a:xfrm flipH="1">
            <a:off x="6495900" y="5637213"/>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3" name="Line 2171"/>
          <p:cNvSpPr>
            <a:spLocks noChangeShapeType="1"/>
          </p:cNvSpPr>
          <p:nvPr/>
        </p:nvSpPr>
        <p:spPr bwMode="auto">
          <a:xfrm>
            <a:off x="866525" y="5273676"/>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4" name="Line 2172"/>
          <p:cNvSpPr>
            <a:spLocks noChangeShapeType="1"/>
          </p:cNvSpPr>
          <p:nvPr/>
        </p:nvSpPr>
        <p:spPr bwMode="auto">
          <a:xfrm flipH="1">
            <a:off x="6495900" y="5273676"/>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5" name="Line 2173"/>
          <p:cNvSpPr>
            <a:spLocks noChangeShapeType="1"/>
          </p:cNvSpPr>
          <p:nvPr/>
        </p:nvSpPr>
        <p:spPr bwMode="auto">
          <a:xfrm>
            <a:off x="866525" y="4905376"/>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6" name="Line 2174"/>
          <p:cNvSpPr>
            <a:spLocks noChangeShapeType="1"/>
          </p:cNvSpPr>
          <p:nvPr/>
        </p:nvSpPr>
        <p:spPr bwMode="auto">
          <a:xfrm flipH="1">
            <a:off x="6495900" y="4905376"/>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7" name="Line 2175"/>
          <p:cNvSpPr>
            <a:spLocks noChangeShapeType="1"/>
          </p:cNvSpPr>
          <p:nvPr/>
        </p:nvSpPr>
        <p:spPr bwMode="auto">
          <a:xfrm>
            <a:off x="866525" y="4540251"/>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8" name="Line 2176"/>
          <p:cNvSpPr>
            <a:spLocks noChangeShapeType="1"/>
          </p:cNvSpPr>
          <p:nvPr/>
        </p:nvSpPr>
        <p:spPr bwMode="auto">
          <a:xfrm flipH="1">
            <a:off x="6495900" y="4540251"/>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9" name="Line 2177"/>
          <p:cNvSpPr>
            <a:spLocks noChangeShapeType="1"/>
          </p:cNvSpPr>
          <p:nvPr/>
        </p:nvSpPr>
        <p:spPr bwMode="auto">
          <a:xfrm>
            <a:off x="866525" y="4173538"/>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0" name="Line 2178"/>
          <p:cNvSpPr>
            <a:spLocks noChangeShapeType="1"/>
          </p:cNvSpPr>
          <p:nvPr/>
        </p:nvSpPr>
        <p:spPr bwMode="auto">
          <a:xfrm flipH="1">
            <a:off x="6495900" y="4173538"/>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1" name="Line 2179"/>
          <p:cNvSpPr>
            <a:spLocks noChangeShapeType="1"/>
          </p:cNvSpPr>
          <p:nvPr/>
        </p:nvSpPr>
        <p:spPr bwMode="auto">
          <a:xfrm>
            <a:off x="866525" y="3808413"/>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2" name="Line 2180"/>
          <p:cNvSpPr>
            <a:spLocks noChangeShapeType="1"/>
          </p:cNvSpPr>
          <p:nvPr/>
        </p:nvSpPr>
        <p:spPr bwMode="auto">
          <a:xfrm flipH="1">
            <a:off x="6495900" y="3808413"/>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3" name="Line 2181"/>
          <p:cNvSpPr>
            <a:spLocks noChangeShapeType="1"/>
          </p:cNvSpPr>
          <p:nvPr/>
        </p:nvSpPr>
        <p:spPr bwMode="auto">
          <a:xfrm>
            <a:off x="866525" y="3441701"/>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 name="Line 2182"/>
          <p:cNvSpPr>
            <a:spLocks noChangeShapeType="1"/>
          </p:cNvSpPr>
          <p:nvPr/>
        </p:nvSpPr>
        <p:spPr bwMode="auto">
          <a:xfrm flipH="1">
            <a:off x="6495900" y="3441701"/>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5" name="Line 2183"/>
          <p:cNvSpPr>
            <a:spLocks noChangeShapeType="1"/>
          </p:cNvSpPr>
          <p:nvPr/>
        </p:nvSpPr>
        <p:spPr bwMode="auto">
          <a:xfrm>
            <a:off x="866525" y="3076576"/>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6" name="Line 2184"/>
          <p:cNvSpPr>
            <a:spLocks noChangeShapeType="1"/>
          </p:cNvSpPr>
          <p:nvPr/>
        </p:nvSpPr>
        <p:spPr bwMode="auto">
          <a:xfrm flipH="1">
            <a:off x="6495900" y="3076576"/>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7" name="Line 2185"/>
          <p:cNvSpPr>
            <a:spLocks noChangeShapeType="1"/>
          </p:cNvSpPr>
          <p:nvPr/>
        </p:nvSpPr>
        <p:spPr bwMode="auto">
          <a:xfrm>
            <a:off x="866525" y="2709863"/>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8" name="Line 2186"/>
          <p:cNvSpPr>
            <a:spLocks noChangeShapeType="1"/>
          </p:cNvSpPr>
          <p:nvPr/>
        </p:nvSpPr>
        <p:spPr bwMode="auto">
          <a:xfrm flipH="1">
            <a:off x="6495900" y="2709863"/>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9" name="Line 2187"/>
          <p:cNvSpPr>
            <a:spLocks noChangeShapeType="1"/>
          </p:cNvSpPr>
          <p:nvPr/>
        </p:nvSpPr>
        <p:spPr bwMode="auto">
          <a:xfrm>
            <a:off x="866525" y="2343151"/>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0" name="Line 2188"/>
          <p:cNvSpPr>
            <a:spLocks noChangeShapeType="1"/>
          </p:cNvSpPr>
          <p:nvPr/>
        </p:nvSpPr>
        <p:spPr bwMode="auto">
          <a:xfrm flipH="1">
            <a:off x="6495900" y="2343151"/>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1" name="Line 2189"/>
          <p:cNvSpPr>
            <a:spLocks noChangeShapeType="1"/>
          </p:cNvSpPr>
          <p:nvPr/>
        </p:nvSpPr>
        <p:spPr bwMode="auto">
          <a:xfrm>
            <a:off x="866525" y="1978026"/>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2" name="Line 2190"/>
          <p:cNvSpPr>
            <a:spLocks noChangeShapeType="1"/>
          </p:cNvSpPr>
          <p:nvPr/>
        </p:nvSpPr>
        <p:spPr bwMode="auto">
          <a:xfrm flipH="1">
            <a:off x="6495900" y="1978026"/>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3" name="Line 2191"/>
          <p:cNvSpPr>
            <a:spLocks noChangeShapeType="1"/>
          </p:cNvSpPr>
          <p:nvPr/>
        </p:nvSpPr>
        <p:spPr bwMode="auto">
          <a:xfrm>
            <a:off x="866525" y="1611313"/>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4" name="Line 2192"/>
          <p:cNvSpPr>
            <a:spLocks noChangeShapeType="1"/>
          </p:cNvSpPr>
          <p:nvPr/>
        </p:nvSpPr>
        <p:spPr bwMode="auto">
          <a:xfrm flipH="1">
            <a:off x="6495900" y="1611313"/>
            <a:ext cx="15104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5" name="Rectangle 2193"/>
          <p:cNvSpPr>
            <a:spLocks noChangeArrowheads="1"/>
          </p:cNvSpPr>
          <p:nvPr/>
        </p:nvSpPr>
        <p:spPr bwMode="auto">
          <a:xfrm>
            <a:off x="703399" y="5934076"/>
            <a:ext cx="179741"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16" name="Rectangle 2194"/>
          <p:cNvSpPr>
            <a:spLocks noChangeArrowheads="1"/>
          </p:cNvSpPr>
          <p:nvPr/>
        </p:nvSpPr>
        <p:spPr bwMode="auto">
          <a:xfrm>
            <a:off x="605221" y="556736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50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417" name="Rectangle 2195"/>
          <p:cNvSpPr>
            <a:spLocks noChangeArrowheads="1"/>
          </p:cNvSpPr>
          <p:nvPr/>
        </p:nvSpPr>
        <p:spPr bwMode="auto">
          <a:xfrm>
            <a:off x="508553" y="520223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100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418" name="Rectangle 2196"/>
          <p:cNvSpPr>
            <a:spLocks noChangeArrowheads="1"/>
          </p:cNvSpPr>
          <p:nvPr/>
        </p:nvSpPr>
        <p:spPr bwMode="auto">
          <a:xfrm>
            <a:off x="508553" y="4835526"/>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150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419" name="Rectangle 2197"/>
          <p:cNvSpPr>
            <a:spLocks noChangeArrowheads="1"/>
          </p:cNvSpPr>
          <p:nvPr/>
        </p:nvSpPr>
        <p:spPr bwMode="auto">
          <a:xfrm>
            <a:off x="508553" y="447040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200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420" name="Rectangle 2198"/>
          <p:cNvSpPr>
            <a:spLocks noChangeArrowheads="1"/>
          </p:cNvSpPr>
          <p:nvPr/>
        </p:nvSpPr>
        <p:spPr bwMode="auto">
          <a:xfrm>
            <a:off x="508553" y="410368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250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421" name="Rectangle 2199"/>
          <p:cNvSpPr>
            <a:spLocks noChangeArrowheads="1"/>
          </p:cNvSpPr>
          <p:nvPr/>
        </p:nvSpPr>
        <p:spPr bwMode="auto">
          <a:xfrm>
            <a:off x="508553" y="3736976"/>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300</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422" name="Rectangle 2200"/>
          <p:cNvSpPr>
            <a:spLocks noChangeArrowheads="1"/>
          </p:cNvSpPr>
          <p:nvPr/>
        </p:nvSpPr>
        <p:spPr bwMode="auto">
          <a:xfrm>
            <a:off x="508553" y="337185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350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423" name="Rectangle 2201"/>
          <p:cNvSpPr>
            <a:spLocks noChangeArrowheads="1"/>
          </p:cNvSpPr>
          <p:nvPr/>
        </p:nvSpPr>
        <p:spPr bwMode="auto">
          <a:xfrm>
            <a:off x="508553" y="300513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400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424" name="Rectangle 2202"/>
          <p:cNvSpPr>
            <a:spLocks noChangeArrowheads="1"/>
          </p:cNvSpPr>
          <p:nvPr/>
        </p:nvSpPr>
        <p:spPr bwMode="auto">
          <a:xfrm>
            <a:off x="508553" y="2638426"/>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450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425" name="Rectangle 2203"/>
          <p:cNvSpPr>
            <a:spLocks noChangeArrowheads="1"/>
          </p:cNvSpPr>
          <p:nvPr/>
        </p:nvSpPr>
        <p:spPr bwMode="auto">
          <a:xfrm>
            <a:off x="508553" y="227330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500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426" name="Rectangle 2204"/>
          <p:cNvSpPr>
            <a:spLocks noChangeArrowheads="1"/>
          </p:cNvSpPr>
          <p:nvPr/>
        </p:nvSpPr>
        <p:spPr bwMode="auto">
          <a:xfrm>
            <a:off x="508553" y="190658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550</a:t>
            </a:r>
            <a:endParaRPr kumimoji="0" lang="en-US" alt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427" name="Rectangle 2205"/>
          <p:cNvSpPr>
            <a:spLocks noChangeArrowheads="1"/>
          </p:cNvSpPr>
          <p:nvPr/>
        </p:nvSpPr>
        <p:spPr bwMode="auto">
          <a:xfrm>
            <a:off x="508553" y="1539876"/>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600</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428" name="Rectangle 2206"/>
          <p:cNvSpPr>
            <a:spLocks noChangeArrowheads="1"/>
          </p:cNvSpPr>
          <p:nvPr/>
        </p:nvSpPr>
        <p:spPr bwMode="auto">
          <a:xfrm rot="16200000">
            <a:off x="-399229" y="3429714"/>
            <a:ext cx="1478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FF"/>
                </a:solidFill>
                <a:effectLst/>
                <a:latin typeface="Arial" pitchFamily="34" charset="0"/>
                <a:cs typeface="Arial" pitchFamily="34" charset="0"/>
              </a:rPr>
              <a:t>Turbidity (FNU)</a:t>
            </a:r>
            <a:endParaRPr kumimoji="0" lang="en-US" alt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429" name="Rectangle 2207"/>
          <p:cNvSpPr>
            <a:spLocks noChangeArrowheads="1"/>
          </p:cNvSpPr>
          <p:nvPr/>
        </p:nvSpPr>
        <p:spPr bwMode="auto">
          <a:xfrm>
            <a:off x="866525" y="1611313"/>
            <a:ext cx="5780417" cy="439261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1" name="Rectangle 2209"/>
          <p:cNvSpPr>
            <a:spLocks noChangeArrowheads="1"/>
          </p:cNvSpPr>
          <p:nvPr/>
        </p:nvSpPr>
        <p:spPr bwMode="auto">
          <a:xfrm>
            <a:off x="2784772" y="1077913"/>
            <a:ext cx="42223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B050"/>
                </a:solidFill>
                <a:effectLst/>
                <a:latin typeface="Arial" pitchFamily="34" charset="0"/>
                <a:cs typeface="Arial" pitchFamily="34" charset="0"/>
              </a:rPr>
              <a:t>Fall Creek Lake near Lowell, OR (14150900)</a:t>
            </a:r>
          </a:p>
        </p:txBody>
      </p:sp>
      <p:sp>
        <p:nvSpPr>
          <p:cNvPr id="4432" name="Rectangle 2210"/>
          <p:cNvSpPr>
            <a:spLocks noChangeArrowheads="1"/>
          </p:cNvSpPr>
          <p:nvPr/>
        </p:nvSpPr>
        <p:spPr bwMode="auto">
          <a:xfrm>
            <a:off x="1778825" y="860426"/>
            <a:ext cx="63092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0000"/>
                </a:solidFill>
                <a:effectLst/>
                <a:latin typeface="Arial" pitchFamily="34" charset="0"/>
                <a:cs typeface="Arial" pitchFamily="34" charset="0"/>
              </a:rPr>
              <a:t>Fall Creek below </a:t>
            </a:r>
            <a:r>
              <a:rPr kumimoji="0" lang="en-US" altLang="en-US" sz="1600" b="1" i="0" u="none" strike="noStrike" cap="none" normalizeH="0" baseline="0" dirty="0" err="1" smtClean="0">
                <a:ln>
                  <a:noFill/>
                </a:ln>
                <a:solidFill>
                  <a:srgbClr val="FF0000"/>
                </a:solidFill>
                <a:effectLst/>
                <a:latin typeface="Arial" pitchFamily="34" charset="0"/>
                <a:cs typeface="Arial" pitchFamily="34" charset="0"/>
              </a:rPr>
              <a:t>Winberry</a:t>
            </a:r>
            <a:r>
              <a:rPr kumimoji="0" lang="en-US" altLang="en-US" sz="1600" b="1" i="0" u="none" strike="noStrike" cap="none" normalizeH="0" baseline="0" dirty="0" smtClean="0">
                <a:ln>
                  <a:noFill/>
                </a:ln>
                <a:solidFill>
                  <a:srgbClr val="FF0000"/>
                </a:solidFill>
                <a:effectLst/>
                <a:latin typeface="Arial" pitchFamily="34" charset="0"/>
                <a:cs typeface="Arial" pitchFamily="34" charset="0"/>
              </a:rPr>
              <a:t> Creek, near Fall Creek, OR (14151000)</a:t>
            </a:r>
            <a:endParaRPr kumimoji="0" lang="en-US" alt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433" name="Rectangle 2211"/>
          <p:cNvSpPr>
            <a:spLocks noChangeArrowheads="1"/>
          </p:cNvSpPr>
          <p:nvPr/>
        </p:nvSpPr>
        <p:spPr bwMode="auto">
          <a:xfrm>
            <a:off x="1778825" y="641351"/>
            <a:ext cx="63092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FF"/>
                </a:solidFill>
                <a:effectLst/>
                <a:latin typeface="Arial" pitchFamily="34" charset="0"/>
                <a:cs typeface="Arial" pitchFamily="34" charset="0"/>
              </a:rPr>
              <a:t>Fall Creek below Winberry Creek, near Fall Creek, OR (14151000)</a:t>
            </a:r>
            <a:endParaRPr kumimoji="0" lang="en-US" altLang="en-US" sz="1600" b="1"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99197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685800"/>
          </a:xfrm>
        </p:spPr>
        <p:txBody>
          <a:bodyPr/>
          <a:lstStyle/>
          <a:p>
            <a:r>
              <a:rPr lang="en-US" dirty="0" smtClean="0"/>
              <a:t>Fall Creek Outflow, 2013/14 drawdown</a:t>
            </a:r>
            <a:endParaRPr lang="en-US" dirty="0"/>
          </a:p>
        </p:txBody>
      </p:sp>
      <p:sp>
        <p:nvSpPr>
          <p:cNvPr id="5" name="Rectangle 4"/>
          <p:cNvSpPr/>
          <p:nvPr/>
        </p:nvSpPr>
        <p:spPr bwMode="auto">
          <a:xfrm>
            <a:off x="304800" y="5867400"/>
            <a:ext cx="1600200" cy="762000"/>
          </a:xfrm>
          <a:prstGeom prst="rect">
            <a:avLst/>
          </a:prstGeom>
          <a:solidFill>
            <a:srgbClr val="002F57"/>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82" y="603823"/>
            <a:ext cx="8224837" cy="597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505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3050"/>
            <a:ext cx="8686800" cy="631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86200" y="2438400"/>
            <a:ext cx="4724400" cy="646331"/>
          </a:xfrm>
          <a:prstGeom prst="rect">
            <a:avLst/>
          </a:prstGeom>
          <a:noFill/>
        </p:spPr>
        <p:txBody>
          <a:bodyPr wrap="square" rtlCol="0">
            <a:spAutoFit/>
          </a:bodyPr>
          <a:lstStyle/>
          <a:p>
            <a:r>
              <a:rPr lang="en-US" sz="1800" dirty="0" smtClean="0">
                <a:latin typeface="+mn-lt"/>
              </a:rPr>
              <a:t>2012/2013 Drawdown:  51,600 tons (6 days)</a:t>
            </a:r>
          </a:p>
          <a:p>
            <a:r>
              <a:rPr lang="en-US" sz="1800" dirty="0" smtClean="0">
                <a:latin typeface="+mn-lt"/>
              </a:rPr>
              <a:t>2013/2014 Drawdown:  5,220 tons (10 days)</a:t>
            </a:r>
          </a:p>
        </p:txBody>
      </p:sp>
      <p:sp>
        <p:nvSpPr>
          <p:cNvPr id="7" name="Oval 6"/>
          <p:cNvSpPr/>
          <p:nvPr/>
        </p:nvSpPr>
        <p:spPr bwMode="auto">
          <a:xfrm>
            <a:off x="6096000" y="4648200"/>
            <a:ext cx="1905000" cy="1752600"/>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9" name="TextBox 8"/>
          <p:cNvSpPr txBox="1"/>
          <p:nvPr/>
        </p:nvSpPr>
        <p:spPr>
          <a:xfrm>
            <a:off x="3924300" y="4038600"/>
            <a:ext cx="4724400" cy="369332"/>
          </a:xfrm>
          <a:prstGeom prst="rect">
            <a:avLst/>
          </a:prstGeom>
          <a:noFill/>
        </p:spPr>
        <p:txBody>
          <a:bodyPr wrap="square" rtlCol="0">
            <a:spAutoFit/>
          </a:bodyPr>
          <a:lstStyle/>
          <a:p>
            <a:r>
              <a:rPr lang="en-US" sz="1800" dirty="0" smtClean="0">
                <a:latin typeface="+mn-lt"/>
              </a:rPr>
              <a:t>Feb. 2014 total SSL:  13,310 tons (28 days)</a:t>
            </a:r>
          </a:p>
        </p:txBody>
      </p:sp>
    </p:spTree>
    <p:extLst>
      <p:ext uri="{BB962C8B-B14F-4D97-AF65-F5344CB8AC3E}">
        <p14:creationId xmlns:p14="http://schemas.microsoft.com/office/powerpoint/2010/main" val="411699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5943601"/>
            <a:ext cx="1295400" cy="533399"/>
          </a:xfrm>
          <a:prstGeom prst="rect">
            <a:avLst/>
          </a:prstGeom>
          <a:solidFill>
            <a:srgbClr val="002F57"/>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nvGrpSpPr>
          <p:cNvPr id="3" name="Group 5"/>
          <p:cNvGrpSpPr>
            <a:grpSpLocks noChangeAspect="1"/>
          </p:cNvGrpSpPr>
          <p:nvPr/>
        </p:nvGrpSpPr>
        <p:grpSpPr bwMode="auto">
          <a:xfrm>
            <a:off x="151884" y="616402"/>
            <a:ext cx="8839715" cy="6136970"/>
            <a:chOff x="254" y="-903"/>
            <a:chExt cx="5839" cy="5320"/>
          </a:xfrm>
        </p:grpSpPr>
        <p:sp>
          <p:nvSpPr>
            <p:cNvPr id="4" name="AutoShape 4"/>
            <p:cNvSpPr>
              <a:spLocks noChangeAspect="1" noChangeArrowheads="1" noTextEdit="1"/>
            </p:cNvSpPr>
            <p:nvPr/>
          </p:nvSpPr>
          <p:spPr bwMode="auto">
            <a:xfrm>
              <a:off x="258" y="-901"/>
              <a:ext cx="5587" cy="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 name="Group 206"/>
            <p:cNvGrpSpPr>
              <a:grpSpLocks/>
            </p:cNvGrpSpPr>
            <p:nvPr/>
          </p:nvGrpSpPr>
          <p:grpSpPr bwMode="auto">
            <a:xfrm>
              <a:off x="254" y="-903"/>
              <a:ext cx="5839" cy="5320"/>
              <a:chOff x="254" y="-903"/>
              <a:chExt cx="5839" cy="5320"/>
            </a:xfrm>
          </p:grpSpPr>
          <p:sp>
            <p:nvSpPr>
              <p:cNvPr id="5340" name="Rectangle 6"/>
              <p:cNvSpPr>
                <a:spLocks noChangeArrowheads="1"/>
              </p:cNvSpPr>
              <p:nvPr/>
            </p:nvSpPr>
            <p:spPr bwMode="auto">
              <a:xfrm>
                <a:off x="254" y="-903"/>
                <a:ext cx="5839" cy="5320"/>
              </a:xfrm>
              <a:prstGeom prst="rect">
                <a:avLst/>
              </a:prstGeom>
              <a:solidFill>
                <a:schemeClr val="accent3">
                  <a:lumMod val="95000"/>
                </a:schemeClr>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1" name="Line 7"/>
              <p:cNvSpPr>
                <a:spLocks noChangeShapeType="1"/>
              </p:cNvSpPr>
              <p:nvPr/>
            </p:nvSpPr>
            <p:spPr bwMode="auto">
              <a:xfrm flipV="1">
                <a:off x="842"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2" name="Line 8"/>
              <p:cNvSpPr>
                <a:spLocks noChangeShapeType="1"/>
              </p:cNvSpPr>
              <p:nvPr/>
            </p:nvSpPr>
            <p:spPr bwMode="auto">
              <a:xfrm flipV="1">
                <a:off x="950"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3" name="Line 9"/>
              <p:cNvSpPr>
                <a:spLocks noChangeShapeType="1"/>
              </p:cNvSpPr>
              <p:nvPr/>
            </p:nvSpPr>
            <p:spPr bwMode="auto">
              <a:xfrm flipV="1">
                <a:off x="1168"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4" name="Line 10"/>
              <p:cNvSpPr>
                <a:spLocks noChangeShapeType="1"/>
              </p:cNvSpPr>
              <p:nvPr/>
            </p:nvSpPr>
            <p:spPr bwMode="auto">
              <a:xfrm flipV="1">
                <a:off x="1277"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5" name="Line 11"/>
              <p:cNvSpPr>
                <a:spLocks noChangeShapeType="1"/>
              </p:cNvSpPr>
              <p:nvPr/>
            </p:nvSpPr>
            <p:spPr bwMode="auto">
              <a:xfrm flipV="1">
                <a:off x="1495"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6" name="Line 12"/>
              <p:cNvSpPr>
                <a:spLocks noChangeShapeType="1"/>
              </p:cNvSpPr>
              <p:nvPr/>
            </p:nvSpPr>
            <p:spPr bwMode="auto">
              <a:xfrm flipV="1">
                <a:off x="1604"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7" name="Line 13"/>
              <p:cNvSpPr>
                <a:spLocks noChangeShapeType="1"/>
              </p:cNvSpPr>
              <p:nvPr/>
            </p:nvSpPr>
            <p:spPr bwMode="auto">
              <a:xfrm flipV="1">
                <a:off x="1822"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8" name="Line 14"/>
              <p:cNvSpPr>
                <a:spLocks noChangeShapeType="1"/>
              </p:cNvSpPr>
              <p:nvPr/>
            </p:nvSpPr>
            <p:spPr bwMode="auto">
              <a:xfrm flipV="1">
                <a:off x="1931"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9" name="Line 15"/>
              <p:cNvSpPr>
                <a:spLocks noChangeShapeType="1"/>
              </p:cNvSpPr>
              <p:nvPr/>
            </p:nvSpPr>
            <p:spPr bwMode="auto">
              <a:xfrm flipV="1">
                <a:off x="2149"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0" name="Line 16"/>
              <p:cNvSpPr>
                <a:spLocks noChangeShapeType="1"/>
              </p:cNvSpPr>
              <p:nvPr/>
            </p:nvSpPr>
            <p:spPr bwMode="auto">
              <a:xfrm flipV="1">
                <a:off x="2258"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1" name="Line 17"/>
              <p:cNvSpPr>
                <a:spLocks noChangeShapeType="1"/>
              </p:cNvSpPr>
              <p:nvPr/>
            </p:nvSpPr>
            <p:spPr bwMode="auto">
              <a:xfrm flipV="1">
                <a:off x="2476"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2" name="Line 18"/>
              <p:cNvSpPr>
                <a:spLocks noChangeShapeType="1"/>
              </p:cNvSpPr>
              <p:nvPr/>
            </p:nvSpPr>
            <p:spPr bwMode="auto">
              <a:xfrm flipV="1">
                <a:off x="2585"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3" name="Line 19"/>
              <p:cNvSpPr>
                <a:spLocks noChangeShapeType="1"/>
              </p:cNvSpPr>
              <p:nvPr/>
            </p:nvSpPr>
            <p:spPr bwMode="auto">
              <a:xfrm flipV="1">
                <a:off x="2803"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4" name="Line 20"/>
              <p:cNvSpPr>
                <a:spLocks noChangeShapeType="1"/>
              </p:cNvSpPr>
              <p:nvPr/>
            </p:nvSpPr>
            <p:spPr bwMode="auto">
              <a:xfrm flipV="1">
                <a:off x="2911"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5" name="Line 21"/>
              <p:cNvSpPr>
                <a:spLocks noChangeShapeType="1"/>
              </p:cNvSpPr>
              <p:nvPr/>
            </p:nvSpPr>
            <p:spPr bwMode="auto">
              <a:xfrm flipV="1">
                <a:off x="3129"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6" name="Line 22"/>
              <p:cNvSpPr>
                <a:spLocks noChangeShapeType="1"/>
              </p:cNvSpPr>
              <p:nvPr/>
            </p:nvSpPr>
            <p:spPr bwMode="auto">
              <a:xfrm flipV="1">
                <a:off x="3239"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7" name="Line 23"/>
              <p:cNvSpPr>
                <a:spLocks noChangeShapeType="1"/>
              </p:cNvSpPr>
              <p:nvPr/>
            </p:nvSpPr>
            <p:spPr bwMode="auto">
              <a:xfrm flipV="1">
                <a:off x="3457"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8" name="Line 24"/>
              <p:cNvSpPr>
                <a:spLocks noChangeShapeType="1"/>
              </p:cNvSpPr>
              <p:nvPr/>
            </p:nvSpPr>
            <p:spPr bwMode="auto">
              <a:xfrm flipV="1">
                <a:off x="3565"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9" name="Line 25"/>
              <p:cNvSpPr>
                <a:spLocks noChangeShapeType="1"/>
              </p:cNvSpPr>
              <p:nvPr/>
            </p:nvSpPr>
            <p:spPr bwMode="auto">
              <a:xfrm flipV="1">
                <a:off x="3783"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0" name="Line 26"/>
              <p:cNvSpPr>
                <a:spLocks noChangeShapeType="1"/>
              </p:cNvSpPr>
              <p:nvPr/>
            </p:nvSpPr>
            <p:spPr bwMode="auto">
              <a:xfrm flipV="1">
                <a:off x="3892"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1" name="Line 27"/>
              <p:cNvSpPr>
                <a:spLocks noChangeShapeType="1"/>
              </p:cNvSpPr>
              <p:nvPr/>
            </p:nvSpPr>
            <p:spPr bwMode="auto">
              <a:xfrm flipV="1">
                <a:off x="4110"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2" name="Line 28"/>
              <p:cNvSpPr>
                <a:spLocks noChangeShapeType="1"/>
              </p:cNvSpPr>
              <p:nvPr/>
            </p:nvSpPr>
            <p:spPr bwMode="auto">
              <a:xfrm flipV="1">
                <a:off x="4219"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3" name="Line 29"/>
              <p:cNvSpPr>
                <a:spLocks noChangeShapeType="1"/>
              </p:cNvSpPr>
              <p:nvPr/>
            </p:nvSpPr>
            <p:spPr bwMode="auto">
              <a:xfrm flipV="1">
                <a:off x="4437"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4" name="Line 30"/>
              <p:cNvSpPr>
                <a:spLocks noChangeShapeType="1"/>
              </p:cNvSpPr>
              <p:nvPr/>
            </p:nvSpPr>
            <p:spPr bwMode="auto">
              <a:xfrm flipV="1">
                <a:off x="4546"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5" name="Line 31"/>
              <p:cNvSpPr>
                <a:spLocks noChangeShapeType="1"/>
              </p:cNvSpPr>
              <p:nvPr/>
            </p:nvSpPr>
            <p:spPr bwMode="auto">
              <a:xfrm flipV="1">
                <a:off x="732"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6" name="Line 32"/>
              <p:cNvSpPr>
                <a:spLocks noChangeShapeType="1"/>
              </p:cNvSpPr>
              <p:nvPr/>
            </p:nvSpPr>
            <p:spPr bwMode="auto">
              <a:xfrm flipV="1">
                <a:off x="1059"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7" name="Line 33"/>
              <p:cNvSpPr>
                <a:spLocks noChangeShapeType="1"/>
              </p:cNvSpPr>
              <p:nvPr/>
            </p:nvSpPr>
            <p:spPr bwMode="auto">
              <a:xfrm flipV="1">
                <a:off x="1386"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8" name="Line 34"/>
              <p:cNvSpPr>
                <a:spLocks noChangeShapeType="1"/>
              </p:cNvSpPr>
              <p:nvPr/>
            </p:nvSpPr>
            <p:spPr bwMode="auto">
              <a:xfrm flipV="1">
                <a:off x="1712"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9" name="Line 35"/>
              <p:cNvSpPr>
                <a:spLocks noChangeShapeType="1"/>
              </p:cNvSpPr>
              <p:nvPr/>
            </p:nvSpPr>
            <p:spPr bwMode="auto">
              <a:xfrm flipV="1">
                <a:off x="2040"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0" name="Line 36"/>
              <p:cNvSpPr>
                <a:spLocks noChangeShapeType="1"/>
              </p:cNvSpPr>
              <p:nvPr/>
            </p:nvSpPr>
            <p:spPr bwMode="auto">
              <a:xfrm flipV="1">
                <a:off x="2366"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1" name="Line 37"/>
              <p:cNvSpPr>
                <a:spLocks noChangeShapeType="1"/>
              </p:cNvSpPr>
              <p:nvPr/>
            </p:nvSpPr>
            <p:spPr bwMode="auto">
              <a:xfrm flipV="1">
                <a:off x="2693"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2" name="Line 38"/>
              <p:cNvSpPr>
                <a:spLocks noChangeShapeType="1"/>
              </p:cNvSpPr>
              <p:nvPr/>
            </p:nvSpPr>
            <p:spPr bwMode="auto">
              <a:xfrm flipV="1">
                <a:off x="3020"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3" name="Line 39"/>
              <p:cNvSpPr>
                <a:spLocks noChangeShapeType="1"/>
              </p:cNvSpPr>
              <p:nvPr/>
            </p:nvSpPr>
            <p:spPr bwMode="auto">
              <a:xfrm flipV="1">
                <a:off x="3347"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4" name="Line 40"/>
              <p:cNvSpPr>
                <a:spLocks noChangeShapeType="1"/>
              </p:cNvSpPr>
              <p:nvPr/>
            </p:nvSpPr>
            <p:spPr bwMode="auto">
              <a:xfrm flipV="1">
                <a:off x="3674"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5" name="Line 41"/>
              <p:cNvSpPr>
                <a:spLocks noChangeShapeType="1"/>
              </p:cNvSpPr>
              <p:nvPr/>
            </p:nvSpPr>
            <p:spPr bwMode="auto">
              <a:xfrm flipV="1">
                <a:off x="4001"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6" name="Line 42"/>
              <p:cNvSpPr>
                <a:spLocks noChangeShapeType="1"/>
              </p:cNvSpPr>
              <p:nvPr/>
            </p:nvSpPr>
            <p:spPr bwMode="auto">
              <a:xfrm flipV="1">
                <a:off x="4327" y="-47"/>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7" name="Line 43"/>
              <p:cNvSpPr>
                <a:spLocks noChangeShapeType="1"/>
              </p:cNvSpPr>
              <p:nvPr/>
            </p:nvSpPr>
            <p:spPr bwMode="auto">
              <a:xfrm>
                <a:off x="732" y="3591"/>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8" name="Line 44"/>
              <p:cNvSpPr>
                <a:spLocks noChangeShapeType="1"/>
              </p:cNvSpPr>
              <p:nvPr/>
            </p:nvSpPr>
            <p:spPr bwMode="auto">
              <a:xfrm>
                <a:off x="732" y="3485"/>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9" name="Line 45"/>
              <p:cNvSpPr>
                <a:spLocks noChangeShapeType="1"/>
              </p:cNvSpPr>
              <p:nvPr/>
            </p:nvSpPr>
            <p:spPr bwMode="auto">
              <a:xfrm>
                <a:off x="732" y="3377"/>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0" name="Line 46"/>
              <p:cNvSpPr>
                <a:spLocks noChangeShapeType="1"/>
              </p:cNvSpPr>
              <p:nvPr/>
            </p:nvSpPr>
            <p:spPr bwMode="auto">
              <a:xfrm>
                <a:off x="732" y="3269"/>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1" name="Line 47"/>
              <p:cNvSpPr>
                <a:spLocks noChangeShapeType="1"/>
              </p:cNvSpPr>
              <p:nvPr/>
            </p:nvSpPr>
            <p:spPr bwMode="auto">
              <a:xfrm>
                <a:off x="732" y="3056"/>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2" name="Line 48"/>
              <p:cNvSpPr>
                <a:spLocks noChangeShapeType="1"/>
              </p:cNvSpPr>
              <p:nvPr/>
            </p:nvSpPr>
            <p:spPr bwMode="auto">
              <a:xfrm>
                <a:off x="732" y="2949"/>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3" name="Line 49"/>
              <p:cNvSpPr>
                <a:spLocks noChangeShapeType="1"/>
              </p:cNvSpPr>
              <p:nvPr/>
            </p:nvSpPr>
            <p:spPr bwMode="auto">
              <a:xfrm>
                <a:off x="732" y="2842"/>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4" name="Line 50"/>
              <p:cNvSpPr>
                <a:spLocks noChangeShapeType="1"/>
              </p:cNvSpPr>
              <p:nvPr/>
            </p:nvSpPr>
            <p:spPr bwMode="auto">
              <a:xfrm>
                <a:off x="732" y="2736"/>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5" name="Line 51"/>
              <p:cNvSpPr>
                <a:spLocks noChangeShapeType="1"/>
              </p:cNvSpPr>
              <p:nvPr/>
            </p:nvSpPr>
            <p:spPr bwMode="auto">
              <a:xfrm>
                <a:off x="732" y="2521"/>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6" name="Line 52"/>
              <p:cNvSpPr>
                <a:spLocks noChangeShapeType="1"/>
              </p:cNvSpPr>
              <p:nvPr/>
            </p:nvSpPr>
            <p:spPr bwMode="auto">
              <a:xfrm>
                <a:off x="732" y="2414"/>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7" name="Line 53"/>
              <p:cNvSpPr>
                <a:spLocks noChangeShapeType="1"/>
              </p:cNvSpPr>
              <p:nvPr/>
            </p:nvSpPr>
            <p:spPr bwMode="auto">
              <a:xfrm>
                <a:off x="732" y="2307"/>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8" name="Line 54"/>
              <p:cNvSpPr>
                <a:spLocks noChangeShapeType="1"/>
              </p:cNvSpPr>
              <p:nvPr/>
            </p:nvSpPr>
            <p:spPr bwMode="auto">
              <a:xfrm>
                <a:off x="732" y="2200"/>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9" name="Line 55"/>
              <p:cNvSpPr>
                <a:spLocks noChangeShapeType="1"/>
              </p:cNvSpPr>
              <p:nvPr/>
            </p:nvSpPr>
            <p:spPr bwMode="auto">
              <a:xfrm>
                <a:off x="732" y="1986"/>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0" name="Line 56"/>
              <p:cNvSpPr>
                <a:spLocks noChangeShapeType="1"/>
              </p:cNvSpPr>
              <p:nvPr/>
            </p:nvSpPr>
            <p:spPr bwMode="auto">
              <a:xfrm>
                <a:off x="732" y="1879"/>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1" name="Line 57"/>
              <p:cNvSpPr>
                <a:spLocks noChangeShapeType="1"/>
              </p:cNvSpPr>
              <p:nvPr/>
            </p:nvSpPr>
            <p:spPr bwMode="auto">
              <a:xfrm>
                <a:off x="732" y="1772"/>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2" name="Line 58"/>
              <p:cNvSpPr>
                <a:spLocks noChangeShapeType="1"/>
              </p:cNvSpPr>
              <p:nvPr/>
            </p:nvSpPr>
            <p:spPr bwMode="auto">
              <a:xfrm>
                <a:off x="732" y="1665"/>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3" name="Line 59"/>
              <p:cNvSpPr>
                <a:spLocks noChangeShapeType="1"/>
              </p:cNvSpPr>
              <p:nvPr/>
            </p:nvSpPr>
            <p:spPr bwMode="auto">
              <a:xfrm>
                <a:off x="732" y="1451"/>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4" name="Line 60"/>
              <p:cNvSpPr>
                <a:spLocks noChangeShapeType="1"/>
              </p:cNvSpPr>
              <p:nvPr/>
            </p:nvSpPr>
            <p:spPr bwMode="auto">
              <a:xfrm>
                <a:off x="732" y="1345"/>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5" name="Line 61"/>
              <p:cNvSpPr>
                <a:spLocks noChangeShapeType="1"/>
              </p:cNvSpPr>
              <p:nvPr/>
            </p:nvSpPr>
            <p:spPr bwMode="auto">
              <a:xfrm>
                <a:off x="732" y="1237"/>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6" name="Line 62"/>
              <p:cNvSpPr>
                <a:spLocks noChangeShapeType="1"/>
              </p:cNvSpPr>
              <p:nvPr/>
            </p:nvSpPr>
            <p:spPr bwMode="auto">
              <a:xfrm>
                <a:off x="732" y="1130"/>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7" name="Line 63"/>
              <p:cNvSpPr>
                <a:spLocks noChangeShapeType="1"/>
              </p:cNvSpPr>
              <p:nvPr/>
            </p:nvSpPr>
            <p:spPr bwMode="auto">
              <a:xfrm>
                <a:off x="732" y="916"/>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8" name="Line 64"/>
              <p:cNvSpPr>
                <a:spLocks noChangeShapeType="1"/>
              </p:cNvSpPr>
              <p:nvPr/>
            </p:nvSpPr>
            <p:spPr bwMode="auto">
              <a:xfrm>
                <a:off x="732" y="809"/>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9" name="Line 65"/>
              <p:cNvSpPr>
                <a:spLocks noChangeShapeType="1"/>
              </p:cNvSpPr>
              <p:nvPr/>
            </p:nvSpPr>
            <p:spPr bwMode="auto">
              <a:xfrm>
                <a:off x="732" y="702"/>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0" name="Line 66"/>
              <p:cNvSpPr>
                <a:spLocks noChangeShapeType="1"/>
              </p:cNvSpPr>
              <p:nvPr/>
            </p:nvSpPr>
            <p:spPr bwMode="auto">
              <a:xfrm>
                <a:off x="732" y="595"/>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1" name="Line 67"/>
              <p:cNvSpPr>
                <a:spLocks noChangeShapeType="1"/>
              </p:cNvSpPr>
              <p:nvPr/>
            </p:nvSpPr>
            <p:spPr bwMode="auto">
              <a:xfrm>
                <a:off x="732" y="382"/>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2" name="Line 68"/>
              <p:cNvSpPr>
                <a:spLocks noChangeShapeType="1"/>
              </p:cNvSpPr>
              <p:nvPr/>
            </p:nvSpPr>
            <p:spPr bwMode="auto">
              <a:xfrm>
                <a:off x="732" y="274"/>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3" name="Line 69"/>
              <p:cNvSpPr>
                <a:spLocks noChangeShapeType="1"/>
              </p:cNvSpPr>
              <p:nvPr/>
            </p:nvSpPr>
            <p:spPr bwMode="auto">
              <a:xfrm>
                <a:off x="732" y="167"/>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4" name="Line 70"/>
              <p:cNvSpPr>
                <a:spLocks noChangeShapeType="1"/>
              </p:cNvSpPr>
              <p:nvPr/>
            </p:nvSpPr>
            <p:spPr bwMode="auto">
              <a:xfrm>
                <a:off x="732" y="60"/>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5" name="Line 71"/>
              <p:cNvSpPr>
                <a:spLocks noChangeShapeType="1"/>
              </p:cNvSpPr>
              <p:nvPr/>
            </p:nvSpPr>
            <p:spPr bwMode="auto">
              <a:xfrm>
                <a:off x="732" y="3698"/>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6" name="Line 72"/>
              <p:cNvSpPr>
                <a:spLocks noChangeShapeType="1"/>
              </p:cNvSpPr>
              <p:nvPr/>
            </p:nvSpPr>
            <p:spPr bwMode="auto">
              <a:xfrm>
                <a:off x="732" y="3163"/>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7" name="Line 73"/>
              <p:cNvSpPr>
                <a:spLocks noChangeShapeType="1"/>
              </p:cNvSpPr>
              <p:nvPr/>
            </p:nvSpPr>
            <p:spPr bwMode="auto">
              <a:xfrm>
                <a:off x="732" y="2628"/>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8" name="Line 74"/>
              <p:cNvSpPr>
                <a:spLocks noChangeShapeType="1"/>
              </p:cNvSpPr>
              <p:nvPr/>
            </p:nvSpPr>
            <p:spPr bwMode="auto">
              <a:xfrm>
                <a:off x="732" y="2093"/>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9" name="Line 75"/>
              <p:cNvSpPr>
                <a:spLocks noChangeShapeType="1"/>
              </p:cNvSpPr>
              <p:nvPr/>
            </p:nvSpPr>
            <p:spPr bwMode="auto">
              <a:xfrm>
                <a:off x="732" y="1558"/>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0" name="Line 76"/>
              <p:cNvSpPr>
                <a:spLocks noChangeShapeType="1"/>
              </p:cNvSpPr>
              <p:nvPr/>
            </p:nvSpPr>
            <p:spPr bwMode="auto">
              <a:xfrm>
                <a:off x="732" y="1023"/>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1" name="Line 77"/>
              <p:cNvSpPr>
                <a:spLocks noChangeShapeType="1"/>
              </p:cNvSpPr>
              <p:nvPr/>
            </p:nvSpPr>
            <p:spPr bwMode="auto">
              <a:xfrm>
                <a:off x="732" y="488"/>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2" name="Line 78"/>
              <p:cNvSpPr>
                <a:spLocks noChangeShapeType="1"/>
              </p:cNvSpPr>
              <p:nvPr/>
            </p:nvSpPr>
            <p:spPr bwMode="auto">
              <a:xfrm>
                <a:off x="732" y="-47"/>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3" name="Freeform 79"/>
              <p:cNvSpPr>
                <a:spLocks/>
              </p:cNvSpPr>
              <p:nvPr/>
            </p:nvSpPr>
            <p:spPr bwMode="auto">
              <a:xfrm>
                <a:off x="732" y="611"/>
                <a:ext cx="2947" cy="2621"/>
              </a:xfrm>
              <a:custGeom>
                <a:avLst/>
                <a:gdLst>
                  <a:gd name="T0" fmla="*/ 93 w 5895"/>
                  <a:gd name="T1" fmla="*/ 3862 h 5242"/>
                  <a:gd name="T2" fmla="*/ 187 w 5895"/>
                  <a:gd name="T3" fmla="*/ 3892 h 5242"/>
                  <a:gd name="T4" fmla="*/ 279 w 5895"/>
                  <a:gd name="T5" fmla="*/ 3934 h 5242"/>
                  <a:gd name="T6" fmla="*/ 373 w 5895"/>
                  <a:gd name="T7" fmla="*/ 3975 h 5242"/>
                  <a:gd name="T8" fmla="*/ 467 w 5895"/>
                  <a:gd name="T9" fmla="*/ 4023 h 5242"/>
                  <a:gd name="T10" fmla="*/ 561 w 5895"/>
                  <a:gd name="T11" fmla="*/ 4075 h 5242"/>
                  <a:gd name="T12" fmla="*/ 653 w 5895"/>
                  <a:gd name="T13" fmla="*/ 4096 h 5242"/>
                  <a:gd name="T14" fmla="*/ 747 w 5895"/>
                  <a:gd name="T15" fmla="*/ 4105 h 5242"/>
                  <a:gd name="T16" fmla="*/ 841 w 5895"/>
                  <a:gd name="T17" fmla="*/ 4115 h 5242"/>
                  <a:gd name="T18" fmla="*/ 935 w 5895"/>
                  <a:gd name="T19" fmla="*/ 4127 h 5242"/>
                  <a:gd name="T20" fmla="*/ 1030 w 5895"/>
                  <a:gd name="T21" fmla="*/ 4128 h 5242"/>
                  <a:gd name="T22" fmla="*/ 1124 w 5895"/>
                  <a:gd name="T23" fmla="*/ 4119 h 5242"/>
                  <a:gd name="T24" fmla="*/ 1218 w 5895"/>
                  <a:gd name="T25" fmla="*/ 4082 h 5242"/>
                  <a:gd name="T26" fmla="*/ 1310 w 5895"/>
                  <a:gd name="T27" fmla="*/ 3969 h 5242"/>
                  <a:gd name="T28" fmla="*/ 1404 w 5895"/>
                  <a:gd name="T29" fmla="*/ 4017 h 5242"/>
                  <a:gd name="T30" fmla="*/ 1498 w 5895"/>
                  <a:gd name="T31" fmla="*/ 4151 h 5242"/>
                  <a:gd name="T32" fmla="*/ 1592 w 5895"/>
                  <a:gd name="T33" fmla="*/ 4405 h 5242"/>
                  <a:gd name="T34" fmla="*/ 1684 w 5895"/>
                  <a:gd name="T35" fmla="*/ 4752 h 5242"/>
                  <a:gd name="T36" fmla="*/ 1778 w 5895"/>
                  <a:gd name="T37" fmla="*/ 5154 h 5242"/>
                  <a:gd name="T38" fmla="*/ 1872 w 5895"/>
                  <a:gd name="T39" fmla="*/ 4820 h 5242"/>
                  <a:gd name="T40" fmla="*/ 1966 w 5895"/>
                  <a:gd name="T41" fmla="*/ 3792 h 5242"/>
                  <a:gd name="T42" fmla="*/ 2059 w 5895"/>
                  <a:gd name="T43" fmla="*/ 3157 h 5242"/>
                  <a:gd name="T44" fmla="*/ 2153 w 5895"/>
                  <a:gd name="T45" fmla="*/ 2767 h 5242"/>
                  <a:gd name="T46" fmla="*/ 2247 w 5895"/>
                  <a:gd name="T47" fmla="*/ 2176 h 5242"/>
                  <a:gd name="T48" fmla="*/ 2341 w 5895"/>
                  <a:gd name="T49" fmla="*/ 1636 h 5242"/>
                  <a:gd name="T50" fmla="*/ 2433 w 5895"/>
                  <a:gd name="T51" fmla="*/ 1256 h 5242"/>
                  <a:gd name="T52" fmla="*/ 2527 w 5895"/>
                  <a:gd name="T53" fmla="*/ 931 h 5242"/>
                  <a:gd name="T54" fmla="*/ 2621 w 5895"/>
                  <a:gd name="T55" fmla="*/ 714 h 5242"/>
                  <a:gd name="T56" fmla="*/ 2715 w 5895"/>
                  <a:gd name="T57" fmla="*/ 563 h 5242"/>
                  <a:gd name="T58" fmla="*/ 2807 w 5895"/>
                  <a:gd name="T59" fmla="*/ 403 h 5242"/>
                  <a:gd name="T60" fmla="*/ 2901 w 5895"/>
                  <a:gd name="T61" fmla="*/ 252 h 5242"/>
                  <a:gd name="T62" fmla="*/ 2996 w 5895"/>
                  <a:gd name="T63" fmla="*/ 194 h 5242"/>
                  <a:gd name="T64" fmla="*/ 3090 w 5895"/>
                  <a:gd name="T65" fmla="*/ 188 h 5242"/>
                  <a:gd name="T66" fmla="*/ 3184 w 5895"/>
                  <a:gd name="T67" fmla="*/ 213 h 5242"/>
                  <a:gd name="T68" fmla="*/ 3276 w 5895"/>
                  <a:gd name="T69" fmla="*/ 248 h 5242"/>
                  <a:gd name="T70" fmla="*/ 3370 w 5895"/>
                  <a:gd name="T71" fmla="*/ 282 h 5242"/>
                  <a:gd name="T72" fmla="*/ 3464 w 5895"/>
                  <a:gd name="T73" fmla="*/ 327 h 5242"/>
                  <a:gd name="T74" fmla="*/ 3558 w 5895"/>
                  <a:gd name="T75" fmla="*/ 369 h 5242"/>
                  <a:gd name="T76" fmla="*/ 3650 w 5895"/>
                  <a:gd name="T77" fmla="*/ 413 h 5242"/>
                  <a:gd name="T78" fmla="*/ 3744 w 5895"/>
                  <a:gd name="T79" fmla="*/ 451 h 5242"/>
                  <a:gd name="T80" fmla="*/ 3838 w 5895"/>
                  <a:gd name="T81" fmla="*/ 490 h 5242"/>
                  <a:gd name="T82" fmla="*/ 3932 w 5895"/>
                  <a:gd name="T83" fmla="*/ 490 h 5242"/>
                  <a:gd name="T84" fmla="*/ 4025 w 5895"/>
                  <a:gd name="T85" fmla="*/ 486 h 5242"/>
                  <a:gd name="T86" fmla="*/ 4119 w 5895"/>
                  <a:gd name="T87" fmla="*/ 474 h 5242"/>
                  <a:gd name="T88" fmla="*/ 4213 w 5895"/>
                  <a:gd name="T89" fmla="*/ 459 h 5242"/>
                  <a:gd name="T90" fmla="*/ 4307 w 5895"/>
                  <a:gd name="T91" fmla="*/ 440 h 5242"/>
                  <a:gd name="T92" fmla="*/ 4399 w 5895"/>
                  <a:gd name="T93" fmla="*/ 417 h 5242"/>
                  <a:gd name="T94" fmla="*/ 4493 w 5895"/>
                  <a:gd name="T95" fmla="*/ 398 h 5242"/>
                  <a:gd name="T96" fmla="*/ 4587 w 5895"/>
                  <a:gd name="T97" fmla="*/ 380 h 5242"/>
                  <a:gd name="T98" fmla="*/ 4681 w 5895"/>
                  <a:gd name="T99" fmla="*/ 355 h 5242"/>
                  <a:gd name="T100" fmla="*/ 4773 w 5895"/>
                  <a:gd name="T101" fmla="*/ 321 h 5242"/>
                  <a:gd name="T102" fmla="*/ 4867 w 5895"/>
                  <a:gd name="T103" fmla="*/ 273 h 5242"/>
                  <a:gd name="T104" fmla="*/ 4962 w 5895"/>
                  <a:gd name="T105" fmla="*/ 206 h 5242"/>
                  <a:gd name="T106" fmla="*/ 5056 w 5895"/>
                  <a:gd name="T107" fmla="*/ 150 h 5242"/>
                  <a:gd name="T108" fmla="*/ 5148 w 5895"/>
                  <a:gd name="T109" fmla="*/ 123 h 5242"/>
                  <a:gd name="T110" fmla="*/ 5242 w 5895"/>
                  <a:gd name="T111" fmla="*/ 123 h 5242"/>
                  <a:gd name="T112" fmla="*/ 5336 w 5895"/>
                  <a:gd name="T113" fmla="*/ 131 h 5242"/>
                  <a:gd name="T114" fmla="*/ 5430 w 5895"/>
                  <a:gd name="T115" fmla="*/ 117 h 5242"/>
                  <a:gd name="T116" fmla="*/ 5524 w 5895"/>
                  <a:gd name="T117" fmla="*/ 75 h 5242"/>
                  <a:gd name="T118" fmla="*/ 5616 w 5895"/>
                  <a:gd name="T119" fmla="*/ 33 h 5242"/>
                  <a:gd name="T120" fmla="*/ 5710 w 5895"/>
                  <a:gd name="T121" fmla="*/ 8 h 5242"/>
                  <a:gd name="T122" fmla="*/ 5804 w 5895"/>
                  <a:gd name="T123" fmla="*/ 2 h 5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95" h="5242">
                    <a:moveTo>
                      <a:pt x="0" y="3846"/>
                    </a:moveTo>
                    <a:lnTo>
                      <a:pt x="2" y="3846"/>
                    </a:lnTo>
                    <a:lnTo>
                      <a:pt x="4" y="3846"/>
                    </a:lnTo>
                    <a:lnTo>
                      <a:pt x="6" y="3846"/>
                    </a:lnTo>
                    <a:lnTo>
                      <a:pt x="8" y="3846"/>
                    </a:lnTo>
                    <a:lnTo>
                      <a:pt x="10" y="3846"/>
                    </a:lnTo>
                    <a:lnTo>
                      <a:pt x="12" y="3846"/>
                    </a:lnTo>
                    <a:lnTo>
                      <a:pt x="12" y="3846"/>
                    </a:lnTo>
                    <a:lnTo>
                      <a:pt x="14" y="3846"/>
                    </a:lnTo>
                    <a:lnTo>
                      <a:pt x="16" y="3846"/>
                    </a:lnTo>
                    <a:lnTo>
                      <a:pt x="18" y="3848"/>
                    </a:lnTo>
                    <a:lnTo>
                      <a:pt x="20" y="3848"/>
                    </a:lnTo>
                    <a:lnTo>
                      <a:pt x="22" y="3848"/>
                    </a:lnTo>
                    <a:lnTo>
                      <a:pt x="23" y="3848"/>
                    </a:lnTo>
                    <a:lnTo>
                      <a:pt x="23" y="3848"/>
                    </a:lnTo>
                    <a:lnTo>
                      <a:pt x="25" y="3848"/>
                    </a:lnTo>
                    <a:lnTo>
                      <a:pt x="29" y="3848"/>
                    </a:lnTo>
                    <a:lnTo>
                      <a:pt x="29" y="3848"/>
                    </a:lnTo>
                    <a:lnTo>
                      <a:pt x="31" y="3850"/>
                    </a:lnTo>
                    <a:lnTo>
                      <a:pt x="33" y="3850"/>
                    </a:lnTo>
                    <a:lnTo>
                      <a:pt x="35" y="3850"/>
                    </a:lnTo>
                    <a:lnTo>
                      <a:pt x="37" y="3850"/>
                    </a:lnTo>
                    <a:lnTo>
                      <a:pt x="39" y="3850"/>
                    </a:lnTo>
                    <a:lnTo>
                      <a:pt x="41" y="3850"/>
                    </a:lnTo>
                    <a:lnTo>
                      <a:pt x="41" y="3850"/>
                    </a:lnTo>
                    <a:lnTo>
                      <a:pt x="43" y="3850"/>
                    </a:lnTo>
                    <a:lnTo>
                      <a:pt x="45" y="3852"/>
                    </a:lnTo>
                    <a:lnTo>
                      <a:pt x="47" y="3852"/>
                    </a:lnTo>
                    <a:lnTo>
                      <a:pt x="48" y="3852"/>
                    </a:lnTo>
                    <a:lnTo>
                      <a:pt x="50" y="3852"/>
                    </a:lnTo>
                    <a:lnTo>
                      <a:pt x="52" y="3852"/>
                    </a:lnTo>
                    <a:lnTo>
                      <a:pt x="54" y="3854"/>
                    </a:lnTo>
                    <a:lnTo>
                      <a:pt x="54" y="3854"/>
                    </a:lnTo>
                    <a:lnTo>
                      <a:pt x="58" y="3854"/>
                    </a:lnTo>
                    <a:lnTo>
                      <a:pt x="58" y="3854"/>
                    </a:lnTo>
                    <a:lnTo>
                      <a:pt x="60" y="3856"/>
                    </a:lnTo>
                    <a:lnTo>
                      <a:pt x="62" y="3856"/>
                    </a:lnTo>
                    <a:lnTo>
                      <a:pt x="64" y="3856"/>
                    </a:lnTo>
                    <a:lnTo>
                      <a:pt x="66" y="3856"/>
                    </a:lnTo>
                    <a:lnTo>
                      <a:pt x="68" y="3856"/>
                    </a:lnTo>
                    <a:lnTo>
                      <a:pt x="70" y="3858"/>
                    </a:lnTo>
                    <a:lnTo>
                      <a:pt x="71" y="3858"/>
                    </a:lnTo>
                    <a:lnTo>
                      <a:pt x="71" y="3858"/>
                    </a:lnTo>
                    <a:lnTo>
                      <a:pt x="73" y="3858"/>
                    </a:lnTo>
                    <a:lnTo>
                      <a:pt x="75" y="3858"/>
                    </a:lnTo>
                    <a:lnTo>
                      <a:pt x="77" y="3858"/>
                    </a:lnTo>
                    <a:lnTo>
                      <a:pt x="79" y="3860"/>
                    </a:lnTo>
                    <a:lnTo>
                      <a:pt x="81" y="3860"/>
                    </a:lnTo>
                    <a:lnTo>
                      <a:pt x="83" y="3860"/>
                    </a:lnTo>
                    <a:lnTo>
                      <a:pt x="83" y="3860"/>
                    </a:lnTo>
                    <a:lnTo>
                      <a:pt x="87" y="3862"/>
                    </a:lnTo>
                    <a:lnTo>
                      <a:pt x="89" y="3862"/>
                    </a:lnTo>
                    <a:lnTo>
                      <a:pt x="89" y="3862"/>
                    </a:lnTo>
                    <a:lnTo>
                      <a:pt x="91" y="3862"/>
                    </a:lnTo>
                    <a:lnTo>
                      <a:pt x="93" y="3862"/>
                    </a:lnTo>
                    <a:lnTo>
                      <a:pt x="95" y="3863"/>
                    </a:lnTo>
                    <a:lnTo>
                      <a:pt x="96" y="3863"/>
                    </a:lnTo>
                    <a:lnTo>
                      <a:pt x="98" y="3863"/>
                    </a:lnTo>
                    <a:lnTo>
                      <a:pt x="100" y="3865"/>
                    </a:lnTo>
                    <a:lnTo>
                      <a:pt x="100" y="3865"/>
                    </a:lnTo>
                    <a:lnTo>
                      <a:pt x="102" y="3865"/>
                    </a:lnTo>
                    <a:lnTo>
                      <a:pt x="104" y="3865"/>
                    </a:lnTo>
                    <a:lnTo>
                      <a:pt x="106" y="3867"/>
                    </a:lnTo>
                    <a:lnTo>
                      <a:pt x="108" y="3867"/>
                    </a:lnTo>
                    <a:lnTo>
                      <a:pt x="110" y="3867"/>
                    </a:lnTo>
                    <a:lnTo>
                      <a:pt x="112" y="3867"/>
                    </a:lnTo>
                    <a:lnTo>
                      <a:pt x="114" y="3869"/>
                    </a:lnTo>
                    <a:lnTo>
                      <a:pt x="114" y="3869"/>
                    </a:lnTo>
                    <a:lnTo>
                      <a:pt x="118" y="3869"/>
                    </a:lnTo>
                    <a:lnTo>
                      <a:pt x="118" y="3869"/>
                    </a:lnTo>
                    <a:lnTo>
                      <a:pt x="119" y="3869"/>
                    </a:lnTo>
                    <a:lnTo>
                      <a:pt x="121" y="3871"/>
                    </a:lnTo>
                    <a:lnTo>
                      <a:pt x="123" y="3871"/>
                    </a:lnTo>
                    <a:lnTo>
                      <a:pt x="125" y="3871"/>
                    </a:lnTo>
                    <a:lnTo>
                      <a:pt x="127" y="3871"/>
                    </a:lnTo>
                    <a:lnTo>
                      <a:pt x="129" y="3873"/>
                    </a:lnTo>
                    <a:lnTo>
                      <a:pt x="131" y="3873"/>
                    </a:lnTo>
                    <a:lnTo>
                      <a:pt x="131" y="3875"/>
                    </a:lnTo>
                    <a:lnTo>
                      <a:pt x="133" y="3875"/>
                    </a:lnTo>
                    <a:lnTo>
                      <a:pt x="135" y="3875"/>
                    </a:lnTo>
                    <a:lnTo>
                      <a:pt x="137" y="3877"/>
                    </a:lnTo>
                    <a:lnTo>
                      <a:pt x="139" y="3877"/>
                    </a:lnTo>
                    <a:lnTo>
                      <a:pt x="141" y="3877"/>
                    </a:lnTo>
                    <a:lnTo>
                      <a:pt x="143" y="3877"/>
                    </a:lnTo>
                    <a:lnTo>
                      <a:pt x="143" y="3879"/>
                    </a:lnTo>
                    <a:lnTo>
                      <a:pt x="146" y="3879"/>
                    </a:lnTo>
                    <a:lnTo>
                      <a:pt x="148" y="3879"/>
                    </a:lnTo>
                    <a:lnTo>
                      <a:pt x="148" y="3879"/>
                    </a:lnTo>
                    <a:lnTo>
                      <a:pt x="150" y="3881"/>
                    </a:lnTo>
                    <a:lnTo>
                      <a:pt x="152" y="3881"/>
                    </a:lnTo>
                    <a:lnTo>
                      <a:pt x="154" y="3881"/>
                    </a:lnTo>
                    <a:lnTo>
                      <a:pt x="156" y="3883"/>
                    </a:lnTo>
                    <a:lnTo>
                      <a:pt x="158" y="3883"/>
                    </a:lnTo>
                    <a:lnTo>
                      <a:pt x="160" y="3883"/>
                    </a:lnTo>
                    <a:lnTo>
                      <a:pt x="160" y="3883"/>
                    </a:lnTo>
                    <a:lnTo>
                      <a:pt x="162" y="3885"/>
                    </a:lnTo>
                    <a:lnTo>
                      <a:pt x="166" y="3886"/>
                    </a:lnTo>
                    <a:lnTo>
                      <a:pt x="166" y="3886"/>
                    </a:lnTo>
                    <a:lnTo>
                      <a:pt x="167" y="3886"/>
                    </a:lnTo>
                    <a:lnTo>
                      <a:pt x="169" y="3886"/>
                    </a:lnTo>
                    <a:lnTo>
                      <a:pt x="171" y="3888"/>
                    </a:lnTo>
                    <a:lnTo>
                      <a:pt x="173" y="3888"/>
                    </a:lnTo>
                    <a:lnTo>
                      <a:pt x="175" y="3888"/>
                    </a:lnTo>
                    <a:lnTo>
                      <a:pt x="177" y="3890"/>
                    </a:lnTo>
                    <a:lnTo>
                      <a:pt x="177" y="3890"/>
                    </a:lnTo>
                    <a:lnTo>
                      <a:pt x="179" y="3890"/>
                    </a:lnTo>
                    <a:lnTo>
                      <a:pt x="181" y="3890"/>
                    </a:lnTo>
                    <a:lnTo>
                      <a:pt x="183" y="3892"/>
                    </a:lnTo>
                    <a:lnTo>
                      <a:pt x="185" y="3892"/>
                    </a:lnTo>
                    <a:lnTo>
                      <a:pt x="187" y="3892"/>
                    </a:lnTo>
                    <a:lnTo>
                      <a:pt x="189" y="3894"/>
                    </a:lnTo>
                    <a:lnTo>
                      <a:pt x="191" y="3894"/>
                    </a:lnTo>
                    <a:lnTo>
                      <a:pt x="191" y="3896"/>
                    </a:lnTo>
                    <a:lnTo>
                      <a:pt x="192" y="3896"/>
                    </a:lnTo>
                    <a:lnTo>
                      <a:pt x="194" y="3896"/>
                    </a:lnTo>
                    <a:lnTo>
                      <a:pt x="196" y="3898"/>
                    </a:lnTo>
                    <a:lnTo>
                      <a:pt x="198" y="3898"/>
                    </a:lnTo>
                    <a:lnTo>
                      <a:pt x="200" y="3898"/>
                    </a:lnTo>
                    <a:lnTo>
                      <a:pt x="202" y="3900"/>
                    </a:lnTo>
                    <a:lnTo>
                      <a:pt x="202" y="3900"/>
                    </a:lnTo>
                    <a:lnTo>
                      <a:pt x="206" y="3900"/>
                    </a:lnTo>
                    <a:lnTo>
                      <a:pt x="208" y="3900"/>
                    </a:lnTo>
                    <a:lnTo>
                      <a:pt x="208" y="3902"/>
                    </a:lnTo>
                    <a:lnTo>
                      <a:pt x="210" y="3902"/>
                    </a:lnTo>
                    <a:lnTo>
                      <a:pt x="212" y="3902"/>
                    </a:lnTo>
                    <a:lnTo>
                      <a:pt x="214" y="3904"/>
                    </a:lnTo>
                    <a:lnTo>
                      <a:pt x="215" y="3906"/>
                    </a:lnTo>
                    <a:lnTo>
                      <a:pt x="217" y="3906"/>
                    </a:lnTo>
                    <a:lnTo>
                      <a:pt x="219" y="3906"/>
                    </a:lnTo>
                    <a:lnTo>
                      <a:pt x="219" y="3908"/>
                    </a:lnTo>
                    <a:lnTo>
                      <a:pt x="221" y="3908"/>
                    </a:lnTo>
                    <a:lnTo>
                      <a:pt x="225" y="3908"/>
                    </a:lnTo>
                    <a:lnTo>
                      <a:pt x="225" y="3910"/>
                    </a:lnTo>
                    <a:lnTo>
                      <a:pt x="227" y="3910"/>
                    </a:lnTo>
                    <a:lnTo>
                      <a:pt x="229" y="3910"/>
                    </a:lnTo>
                    <a:lnTo>
                      <a:pt x="231" y="3911"/>
                    </a:lnTo>
                    <a:lnTo>
                      <a:pt x="233" y="3911"/>
                    </a:lnTo>
                    <a:lnTo>
                      <a:pt x="235" y="3911"/>
                    </a:lnTo>
                    <a:lnTo>
                      <a:pt x="237" y="3913"/>
                    </a:lnTo>
                    <a:lnTo>
                      <a:pt x="237" y="3915"/>
                    </a:lnTo>
                    <a:lnTo>
                      <a:pt x="239" y="3915"/>
                    </a:lnTo>
                    <a:lnTo>
                      <a:pt x="240" y="3915"/>
                    </a:lnTo>
                    <a:lnTo>
                      <a:pt x="242" y="3915"/>
                    </a:lnTo>
                    <a:lnTo>
                      <a:pt x="244" y="3917"/>
                    </a:lnTo>
                    <a:lnTo>
                      <a:pt x="246" y="3917"/>
                    </a:lnTo>
                    <a:lnTo>
                      <a:pt x="248" y="3917"/>
                    </a:lnTo>
                    <a:lnTo>
                      <a:pt x="250" y="3919"/>
                    </a:lnTo>
                    <a:lnTo>
                      <a:pt x="250" y="3919"/>
                    </a:lnTo>
                    <a:lnTo>
                      <a:pt x="254" y="3919"/>
                    </a:lnTo>
                    <a:lnTo>
                      <a:pt x="254" y="3921"/>
                    </a:lnTo>
                    <a:lnTo>
                      <a:pt x="256" y="3921"/>
                    </a:lnTo>
                    <a:lnTo>
                      <a:pt x="258" y="3923"/>
                    </a:lnTo>
                    <a:lnTo>
                      <a:pt x="260" y="3923"/>
                    </a:lnTo>
                    <a:lnTo>
                      <a:pt x="262" y="3925"/>
                    </a:lnTo>
                    <a:lnTo>
                      <a:pt x="262" y="3925"/>
                    </a:lnTo>
                    <a:lnTo>
                      <a:pt x="265" y="3927"/>
                    </a:lnTo>
                    <a:lnTo>
                      <a:pt x="267" y="3927"/>
                    </a:lnTo>
                    <a:lnTo>
                      <a:pt x="267" y="3929"/>
                    </a:lnTo>
                    <a:lnTo>
                      <a:pt x="269" y="3929"/>
                    </a:lnTo>
                    <a:lnTo>
                      <a:pt x="271" y="3929"/>
                    </a:lnTo>
                    <a:lnTo>
                      <a:pt x="273" y="3931"/>
                    </a:lnTo>
                    <a:lnTo>
                      <a:pt x="275" y="3931"/>
                    </a:lnTo>
                    <a:lnTo>
                      <a:pt x="277" y="3931"/>
                    </a:lnTo>
                    <a:lnTo>
                      <a:pt x="279" y="3933"/>
                    </a:lnTo>
                    <a:lnTo>
                      <a:pt x="279" y="3934"/>
                    </a:lnTo>
                    <a:lnTo>
                      <a:pt x="281" y="3934"/>
                    </a:lnTo>
                    <a:lnTo>
                      <a:pt x="285" y="3934"/>
                    </a:lnTo>
                    <a:lnTo>
                      <a:pt x="285" y="3936"/>
                    </a:lnTo>
                    <a:lnTo>
                      <a:pt x="287" y="3936"/>
                    </a:lnTo>
                    <a:lnTo>
                      <a:pt x="288" y="3936"/>
                    </a:lnTo>
                    <a:lnTo>
                      <a:pt x="290" y="3938"/>
                    </a:lnTo>
                    <a:lnTo>
                      <a:pt x="292" y="3938"/>
                    </a:lnTo>
                    <a:lnTo>
                      <a:pt x="294" y="3940"/>
                    </a:lnTo>
                    <a:lnTo>
                      <a:pt x="296" y="3940"/>
                    </a:lnTo>
                    <a:lnTo>
                      <a:pt x="296" y="3940"/>
                    </a:lnTo>
                    <a:lnTo>
                      <a:pt x="298" y="3942"/>
                    </a:lnTo>
                    <a:lnTo>
                      <a:pt x="300" y="3942"/>
                    </a:lnTo>
                    <a:lnTo>
                      <a:pt x="302" y="3944"/>
                    </a:lnTo>
                    <a:lnTo>
                      <a:pt x="304" y="3944"/>
                    </a:lnTo>
                    <a:lnTo>
                      <a:pt x="306" y="3944"/>
                    </a:lnTo>
                    <a:lnTo>
                      <a:pt x="308" y="3946"/>
                    </a:lnTo>
                    <a:lnTo>
                      <a:pt x="310" y="3946"/>
                    </a:lnTo>
                    <a:lnTo>
                      <a:pt x="310" y="3948"/>
                    </a:lnTo>
                    <a:lnTo>
                      <a:pt x="313" y="3948"/>
                    </a:lnTo>
                    <a:lnTo>
                      <a:pt x="313" y="3948"/>
                    </a:lnTo>
                    <a:lnTo>
                      <a:pt x="315" y="3950"/>
                    </a:lnTo>
                    <a:lnTo>
                      <a:pt x="317" y="3950"/>
                    </a:lnTo>
                    <a:lnTo>
                      <a:pt x="319" y="3950"/>
                    </a:lnTo>
                    <a:lnTo>
                      <a:pt x="321" y="3952"/>
                    </a:lnTo>
                    <a:lnTo>
                      <a:pt x="323" y="3952"/>
                    </a:lnTo>
                    <a:lnTo>
                      <a:pt x="325" y="3954"/>
                    </a:lnTo>
                    <a:lnTo>
                      <a:pt x="327" y="3954"/>
                    </a:lnTo>
                    <a:lnTo>
                      <a:pt x="327" y="3954"/>
                    </a:lnTo>
                    <a:lnTo>
                      <a:pt x="329" y="3956"/>
                    </a:lnTo>
                    <a:lnTo>
                      <a:pt x="331" y="3956"/>
                    </a:lnTo>
                    <a:lnTo>
                      <a:pt x="333" y="3958"/>
                    </a:lnTo>
                    <a:lnTo>
                      <a:pt x="335" y="3958"/>
                    </a:lnTo>
                    <a:lnTo>
                      <a:pt x="336" y="3958"/>
                    </a:lnTo>
                    <a:lnTo>
                      <a:pt x="338" y="3958"/>
                    </a:lnTo>
                    <a:lnTo>
                      <a:pt x="338" y="3959"/>
                    </a:lnTo>
                    <a:lnTo>
                      <a:pt x="342" y="3959"/>
                    </a:lnTo>
                    <a:lnTo>
                      <a:pt x="344" y="3961"/>
                    </a:lnTo>
                    <a:lnTo>
                      <a:pt x="344" y="3961"/>
                    </a:lnTo>
                    <a:lnTo>
                      <a:pt x="346" y="3961"/>
                    </a:lnTo>
                    <a:lnTo>
                      <a:pt x="348" y="3961"/>
                    </a:lnTo>
                    <a:lnTo>
                      <a:pt x="350" y="3963"/>
                    </a:lnTo>
                    <a:lnTo>
                      <a:pt x="352" y="3965"/>
                    </a:lnTo>
                    <a:lnTo>
                      <a:pt x="354" y="3965"/>
                    </a:lnTo>
                    <a:lnTo>
                      <a:pt x="356" y="3965"/>
                    </a:lnTo>
                    <a:lnTo>
                      <a:pt x="356" y="3967"/>
                    </a:lnTo>
                    <a:lnTo>
                      <a:pt x="358" y="3967"/>
                    </a:lnTo>
                    <a:lnTo>
                      <a:pt x="359" y="3967"/>
                    </a:lnTo>
                    <a:lnTo>
                      <a:pt x="361" y="3969"/>
                    </a:lnTo>
                    <a:lnTo>
                      <a:pt x="363" y="3969"/>
                    </a:lnTo>
                    <a:lnTo>
                      <a:pt x="365" y="3969"/>
                    </a:lnTo>
                    <a:lnTo>
                      <a:pt x="367" y="3971"/>
                    </a:lnTo>
                    <a:lnTo>
                      <a:pt x="369" y="3971"/>
                    </a:lnTo>
                    <a:lnTo>
                      <a:pt x="369" y="3973"/>
                    </a:lnTo>
                    <a:lnTo>
                      <a:pt x="373" y="3973"/>
                    </a:lnTo>
                    <a:lnTo>
                      <a:pt x="373" y="3975"/>
                    </a:lnTo>
                    <a:lnTo>
                      <a:pt x="375" y="3975"/>
                    </a:lnTo>
                    <a:lnTo>
                      <a:pt x="377" y="3977"/>
                    </a:lnTo>
                    <a:lnTo>
                      <a:pt x="379" y="3977"/>
                    </a:lnTo>
                    <a:lnTo>
                      <a:pt x="381" y="3977"/>
                    </a:lnTo>
                    <a:lnTo>
                      <a:pt x="383" y="3979"/>
                    </a:lnTo>
                    <a:lnTo>
                      <a:pt x="384" y="3979"/>
                    </a:lnTo>
                    <a:lnTo>
                      <a:pt x="386" y="3979"/>
                    </a:lnTo>
                    <a:lnTo>
                      <a:pt x="386" y="3981"/>
                    </a:lnTo>
                    <a:lnTo>
                      <a:pt x="388" y="3981"/>
                    </a:lnTo>
                    <a:lnTo>
                      <a:pt x="390" y="3983"/>
                    </a:lnTo>
                    <a:lnTo>
                      <a:pt x="392" y="3983"/>
                    </a:lnTo>
                    <a:lnTo>
                      <a:pt x="394" y="3984"/>
                    </a:lnTo>
                    <a:lnTo>
                      <a:pt x="396" y="3984"/>
                    </a:lnTo>
                    <a:lnTo>
                      <a:pt x="398" y="3986"/>
                    </a:lnTo>
                    <a:lnTo>
                      <a:pt x="398" y="3986"/>
                    </a:lnTo>
                    <a:lnTo>
                      <a:pt x="402" y="3986"/>
                    </a:lnTo>
                    <a:lnTo>
                      <a:pt x="404" y="3988"/>
                    </a:lnTo>
                    <a:lnTo>
                      <a:pt x="404" y="3988"/>
                    </a:lnTo>
                    <a:lnTo>
                      <a:pt x="406" y="3990"/>
                    </a:lnTo>
                    <a:lnTo>
                      <a:pt x="407" y="3990"/>
                    </a:lnTo>
                    <a:lnTo>
                      <a:pt x="409" y="3990"/>
                    </a:lnTo>
                    <a:lnTo>
                      <a:pt x="411" y="3992"/>
                    </a:lnTo>
                    <a:lnTo>
                      <a:pt x="413" y="3994"/>
                    </a:lnTo>
                    <a:lnTo>
                      <a:pt x="415" y="3994"/>
                    </a:lnTo>
                    <a:lnTo>
                      <a:pt x="415" y="3994"/>
                    </a:lnTo>
                    <a:lnTo>
                      <a:pt x="417" y="3996"/>
                    </a:lnTo>
                    <a:lnTo>
                      <a:pt x="421" y="3996"/>
                    </a:lnTo>
                    <a:lnTo>
                      <a:pt x="421" y="3998"/>
                    </a:lnTo>
                    <a:lnTo>
                      <a:pt x="423" y="3998"/>
                    </a:lnTo>
                    <a:lnTo>
                      <a:pt x="425" y="3998"/>
                    </a:lnTo>
                    <a:lnTo>
                      <a:pt x="427" y="4000"/>
                    </a:lnTo>
                    <a:lnTo>
                      <a:pt x="429" y="4000"/>
                    </a:lnTo>
                    <a:lnTo>
                      <a:pt x="429" y="4002"/>
                    </a:lnTo>
                    <a:lnTo>
                      <a:pt x="432" y="4004"/>
                    </a:lnTo>
                    <a:lnTo>
                      <a:pt x="432" y="4004"/>
                    </a:lnTo>
                    <a:lnTo>
                      <a:pt x="434" y="4004"/>
                    </a:lnTo>
                    <a:lnTo>
                      <a:pt x="436" y="4006"/>
                    </a:lnTo>
                    <a:lnTo>
                      <a:pt x="438" y="4006"/>
                    </a:lnTo>
                    <a:lnTo>
                      <a:pt x="440" y="4007"/>
                    </a:lnTo>
                    <a:lnTo>
                      <a:pt x="442" y="4007"/>
                    </a:lnTo>
                    <a:lnTo>
                      <a:pt x="444" y="4007"/>
                    </a:lnTo>
                    <a:lnTo>
                      <a:pt x="446" y="4009"/>
                    </a:lnTo>
                    <a:lnTo>
                      <a:pt x="446" y="4009"/>
                    </a:lnTo>
                    <a:lnTo>
                      <a:pt x="448" y="4011"/>
                    </a:lnTo>
                    <a:lnTo>
                      <a:pt x="450" y="4013"/>
                    </a:lnTo>
                    <a:lnTo>
                      <a:pt x="452" y="4013"/>
                    </a:lnTo>
                    <a:lnTo>
                      <a:pt x="454" y="4015"/>
                    </a:lnTo>
                    <a:lnTo>
                      <a:pt x="455" y="4015"/>
                    </a:lnTo>
                    <a:lnTo>
                      <a:pt x="457" y="4015"/>
                    </a:lnTo>
                    <a:lnTo>
                      <a:pt x="457" y="4017"/>
                    </a:lnTo>
                    <a:lnTo>
                      <a:pt x="461" y="4017"/>
                    </a:lnTo>
                    <a:lnTo>
                      <a:pt x="463" y="4019"/>
                    </a:lnTo>
                    <a:lnTo>
                      <a:pt x="463" y="4019"/>
                    </a:lnTo>
                    <a:lnTo>
                      <a:pt x="465" y="4021"/>
                    </a:lnTo>
                    <a:lnTo>
                      <a:pt x="467" y="4023"/>
                    </a:lnTo>
                    <a:lnTo>
                      <a:pt x="469" y="4023"/>
                    </a:lnTo>
                    <a:lnTo>
                      <a:pt x="471" y="4025"/>
                    </a:lnTo>
                    <a:lnTo>
                      <a:pt x="473" y="4025"/>
                    </a:lnTo>
                    <a:lnTo>
                      <a:pt x="475" y="4027"/>
                    </a:lnTo>
                    <a:lnTo>
                      <a:pt x="475" y="4027"/>
                    </a:lnTo>
                    <a:lnTo>
                      <a:pt x="477" y="4027"/>
                    </a:lnTo>
                    <a:lnTo>
                      <a:pt x="480" y="4029"/>
                    </a:lnTo>
                    <a:lnTo>
                      <a:pt x="480" y="4029"/>
                    </a:lnTo>
                    <a:lnTo>
                      <a:pt x="482" y="4031"/>
                    </a:lnTo>
                    <a:lnTo>
                      <a:pt x="484" y="4032"/>
                    </a:lnTo>
                    <a:lnTo>
                      <a:pt x="486" y="4032"/>
                    </a:lnTo>
                    <a:lnTo>
                      <a:pt x="488" y="4034"/>
                    </a:lnTo>
                    <a:lnTo>
                      <a:pt x="490" y="4034"/>
                    </a:lnTo>
                    <a:lnTo>
                      <a:pt x="492" y="4034"/>
                    </a:lnTo>
                    <a:lnTo>
                      <a:pt x="492" y="4036"/>
                    </a:lnTo>
                    <a:lnTo>
                      <a:pt x="494" y="4036"/>
                    </a:lnTo>
                    <a:lnTo>
                      <a:pt x="496" y="4038"/>
                    </a:lnTo>
                    <a:lnTo>
                      <a:pt x="498" y="4038"/>
                    </a:lnTo>
                    <a:lnTo>
                      <a:pt x="500" y="4040"/>
                    </a:lnTo>
                    <a:lnTo>
                      <a:pt x="502" y="4040"/>
                    </a:lnTo>
                    <a:lnTo>
                      <a:pt x="503" y="4040"/>
                    </a:lnTo>
                    <a:lnTo>
                      <a:pt x="505" y="4042"/>
                    </a:lnTo>
                    <a:lnTo>
                      <a:pt x="505" y="4044"/>
                    </a:lnTo>
                    <a:lnTo>
                      <a:pt x="507" y="4044"/>
                    </a:lnTo>
                    <a:lnTo>
                      <a:pt x="509" y="4046"/>
                    </a:lnTo>
                    <a:lnTo>
                      <a:pt x="511" y="4046"/>
                    </a:lnTo>
                    <a:lnTo>
                      <a:pt x="513" y="4048"/>
                    </a:lnTo>
                    <a:lnTo>
                      <a:pt x="515" y="4048"/>
                    </a:lnTo>
                    <a:lnTo>
                      <a:pt x="517" y="4048"/>
                    </a:lnTo>
                    <a:lnTo>
                      <a:pt x="517" y="4050"/>
                    </a:lnTo>
                    <a:lnTo>
                      <a:pt x="521" y="4050"/>
                    </a:lnTo>
                    <a:lnTo>
                      <a:pt x="523" y="4052"/>
                    </a:lnTo>
                    <a:lnTo>
                      <a:pt x="523" y="4054"/>
                    </a:lnTo>
                    <a:lnTo>
                      <a:pt x="525" y="4054"/>
                    </a:lnTo>
                    <a:lnTo>
                      <a:pt x="527" y="4055"/>
                    </a:lnTo>
                    <a:lnTo>
                      <a:pt x="528" y="4055"/>
                    </a:lnTo>
                    <a:lnTo>
                      <a:pt x="530" y="4057"/>
                    </a:lnTo>
                    <a:lnTo>
                      <a:pt x="532" y="4057"/>
                    </a:lnTo>
                    <a:lnTo>
                      <a:pt x="534" y="4059"/>
                    </a:lnTo>
                    <a:lnTo>
                      <a:pt x="534" y="4059"/>
                    </a:lnTo>
                    <a:lnTo>
                      <a:pt x="536" y="4059"/>
                    </a:lnTo>
                    <a:lnTo>
                      <a:pt x="540" y="4061"/>
                    </a:lnTo>
                    <a:lnTo>
                      <a:pt x="540" y="4063"/>
                    </a:lnTo>
                    <a:lnTo>
                      <a:pt x="542" y="4063"/>
                    </a:lnTo>
                    <a:lnTo>
                      <a:pt x="544" y="4065"/>
                    </a:lnTo>
                    <a:lnTo>
                      <a:pt x="546" y="4065"/>
                    </a:lnTo>
                    <a:lnTo>
                      <a:pt x="548" y="4067"/>
                    </a:lnTo>
                    <a:lnTo>
                      <a:pt x="550" y="4067"/>
                    </a:lnTo>
                    <a:lnTo>
                      <a:pt x="551" y="4069"/>
                    </a:lnTo>
                    <a:lnTo>
                      <a:pt x="551" y="4069"/>
                    </a:lnTo>
                    <a:lnTo>
                      <a:pt x="553" y="4071"/>
                    </a:lnTo>
                    <a:lnTo>
                      <a:pt x="555" y="4073"/>
                    </a:lnTo>
                    <a:lnTo>
                      <a:pt x="557" y="4073"/>
                    </a:lnTo>
                    <a:lnTo>
                      <a:pt x="559" y="4075"/>
                    </a:lnTo>
                    <a:lnTo>
                      <a:pt x="561" y="4075"/>
                    </a:lnTo>
                    <a:lnTo>
                      <a:pt x="563" y="4077"/>
                    </a:lnTo>
                    <a:lnTo>
                      <a:pt x="565" y="4077"/>
                    </a:lnTo>
                    <a:lnTo>
                      <a:pt x="565" y="4079"/>
                    </a:lnTo>
                    <a:lnTo>
                      <a:pt x="569" y="4079"/>
                    </a:lnTo>
                    <a:lnTo>
                      <a:pt x="569" y="4079"/>
                    </a:lnTo>
                    <a:lnTo>
                      <a:pt x="571" y="4080"/>
                    </a:lnTo>
                    <a:lnTo>
                      <a:pt x="573" y="4082"/>
                    </a:lnTo>
                    <a:lnTo>
                      <a:pt x="575" y="4082"/>
                    </a:lnTo>
                    <a:lnTo>
                      <a:pt x="576" y="4082"/>
                    </a:lnTo>
                    <a:lnTo>
                      <a:pt x="578" y="4084"/>
                    </a:lnTo>
                    <a:lnTo>
                      <a:pt x="580" y="4084"/>
                    </a:lnTo>
                    <a:lnTo>
                      <a:pt x="582" y="4084"/>
                    </a:lnTo>
                    <a:lnTo>
                      <a:pt x="582" y="4086"/>
                    </a:lnTo>
                    <a:lnTo>
                      <a:pt x="584" y="4086"/>
                    </a:lnTo>
                    <a:lnTo>
                      <a:pt x="586" y="4086"/>
                    </a:lnTo>
                    <a:lnTo>
                      <a:pt x="588" y="4086"/>
                    </a:lnTo>
                    <a:lnTo>
                      <a:pt x="590" y="4086"/>
                    </a:lnTo>
                    <a:lnTo>
                      <a:pt x="592" y="4086"/>
                    </a:lnTo>
                    <a:lnTo>
                      <a:pt x="594" y="4086"/>
                    </a:lnTo>
                    <a:lnTo>
                      <a:pt x="594" y="4088"/>
                    </a:lnTo>
                    <a:lnTo>
                      <a:pt x="596" y="4088"/>
                    </a:lnTo>
                    <a:lnTo>
                      <a:pt x="599" y="4088"/>
                    </a:lnTo>
                    <a:lnTo>
                      <a:pt x="599" y="4088"/>
                    </a:lnTo>
                    <a:lnTo>
                      <a:pt x="601" y="4088"/>
                    </a:lnTo>
                    <a:lnTo>
                      <a:pt x="603" y="4088"/>
                    </a:lnTo>
                    <a:lnTo>
                      <a:pt x="605" y="4088"/>
                    </a:lnTo>
                    <a:lnTo>
                      <a:pt x="607" y="4088"/>
                    </a:lnTo>
                    <a:lnTo>
                      <a:pt x="609" y="4088"/>
                    </a:lnTo>
                    <a:lnTo>
                      <a:pt x="611" y="4088"/>
                    </a:lnTo>
                    <a:lnTo>
                      <a:pt x="611" y="4088"/>
                    </a:lnTo>
                    <a:lnTo>
                      <a:pt x="613" y="4090"/>
                    </a:lnTo>
                    <a:lnTo>
                      <a:pt x="615" y="4090"/>
                    </a:lnTo>
                    <a:lnTo>
                      <a:pt x="617" y="4090"/>
                    </a:lnTo>
                    <a:lnTo>
                      <a:pt x="619" y="4090"/>
                    </a:lnTo>
                    <a:lnTo>
                      <a:pt x="621" y="4092"/>
                    </a:lnTo>
                    <a:lnTo>
                      <a:pt x="623" y="4092"/>
                    </a:lnTo>
                    <a:lnTo>
                      <a:pt x="624" y="4092"/>
                    </a:lnTo>
                    <a:lnTo>
                      <a:pt x="624" y="4092"/>
                    </a:lnTo>
                    <a:lnTo>
                      <a:pt x="628" y="4092"/>
                    </a:lnTo>
                    <a:lnTo>
                      <a:pt x="628" y="4092"/>
                    </a:lnTo>
                    <a:lnTo>
                      <a:pt x="630" y="4092"/>
                    </a:lnTo>
                    <a:lnTo>
                      <a:pt x="632" y="4092"/>
                    </a:lnTo>
                    <a:lnTo>
                      <a:pt x="634" y="4092"/>
                    </a:lnTo>
                    <a:lnTo>
                      <a:pt x="636" y="4094"/>
                    </a:lnTo>
                    <a:lnTo>
                      <a:pt x="638" y="4094"/>
                    </a:lnTo>
                    <a:lnTo>
                      <a:pt x="640" y="4094"/>
                    </a:lnTo>
                    <a:lnTo>
                      <a:pt x="642" y="4094"/>
                    </a:lnTo>
                    <a:lnTo>
                      <a:pt x="642" y="4094"/>
                    </a:lnTo>
                    <a:lnTo>
                      <a:pt x="644" y="4094"/>
                    </a:lnTo>
                    <a:lnTo>
                      <a:pt x="646" y="4094"/>
                    </a:lnTo>
                    <a:lnTo>
                      <a:pt x="647" y="4094"/>
                    </a:lnTo>
                    <a:lnTo>
                      <a:pt x="649" y="4094"/>
                    </a:lnTo>
                    <a:lnTo>
                      <a:pt x="651" y="4094"/>
                    </a:lnTo>
                    <a:lnTo>
                      <a:pt x="653" y="4096"/>
                    </a:lnTo>
                    <a:lnTo>
                      <a:pt x="653" y="4096"/>
                    </a:lnTo>
                    <a:lnTo>
                      <a:pt x="657" y="4096"/>
                    </a:lnTo>
                    <a:lnTo>
                      <a:pt x="659" y="4096"/>
                    </a:lnTo>
                    <a:lnTo>
                      <a:pt x="659" y="4096"/>
                    </a:lnTo>
                    <a:lnTo>
                      <a:pt x="661" y="4096"/>
                    </a:lnTo>
                    <a:lnTo>
                      <a:pt x="663" y="4096"/>
                    </a:lnTo>
                    <a:lnTo>
                      <a:pt x="665" y="4096"/>
                    </a:lnTo>
                    <a:lnTo>
                      <a:pt x="667" y="4098"/>
                    </a:lnTo>
                    <a:lnTo>
                      <a:pt x="669" y="4098"/>
                    </a:lnTo>
                    <a:lnTo>
                      <a:pt x="671" y="4098"/>
                    </a:lnTo>
                    <a:lnTo>
                      <a:pt x="671" y="4098"/>
                    </a:lnTo>
                    <a:lnTo>
                      <a:pt x="672" y="4098"/>
                    </a:lnTo>
                    <a:lnTo>
                      <a:pt x="674" y="4098"/>
                    </a:lnTo>
                    <a:lnTo>
                      <a:pt x="676" y="4098"/>
                    </a:lnTo>
                    <a:lnTo>
                      <a:pt x="678" y="4098"/>
                    </a:lnTo>
                    <a:lnTo>
                      <a:pt x="680" y="4098"/>
                    </a:lnTo>
                    <a:lnTo>
                      <a:pt x="682" y="4100"/>
                    </a:lnTo>
                    <a:lnTo>
                      <a:pt x="684" y="4100"/>
                    </a:lnTo>
                    <a:lnTo>
                      <a:pt x="684" y="4100"/>
                    </a:lnTo>
                    <a:lnTo>
                      <a:pt x="688" y="4100"/>
                    </a:lnTo>
                    <a:lnTo>
                      <a:pt x="688" y="4102"/>
                    </a:lnTo>
                    <a:lnTo>
                      <a:pt x="690" y="4102"/>
                    </a:lnTo>
                    <a:lnTo>
                      <a:pt x="692" y="4102"/>
                    </a:lnTo>
                    <a:lnTo>
                      <a:pt x="694" y="4102"/>
                    </a:lnTo>
                    <a:lnTo>
                      <a:pt x="695" y="4102"/>
                    </a:lnTo>
                    <a:lnTo>
                      <a:pt x="697" y="4102"/>
                    </a:lnTo>
                    <a:lnTo>
                      <a:pt x="699" y="4102"/>
                    </a:lnTo>
                    <a:lnTo>
                      <a:pt x="701" y="4102"/>
                    </a:lnTo>
                    <a:lnTo>
                      <a:pt x="701" y="4102"/>
                    </a:lnTo>
                    <a:lnTo>
                      <a:pt x="703" y="4102"/>
                    </a:lnTo>
                    <a:lnTo>
                      <a:pt x="705" y="4103"/>
                    </a:lnTo>
                    <a:lnTo>
                      <a:pt x="707" y="4102"/>
                    </a:lnTo>
                    <a:lnTo>
                      <a:pt x="709" y="4103"/>
                    </a:lnTo>
                    <a:lnTo>
                      <a:pt x="711" y="4103"/>
                    </a:lnTo>
                    <a:lnTo>
                      <a:pt x="713" y="4103"/>
                    </a:lnTo>
                    <a:lnTo>
                      <a:pt x="713" y="4103"/>
                    </a:lnTo>
                    <a:lnTo>
                      <a:pt x="717" y="4103"/>
                    </a:lnTo>
                    <a:lnTo>
                      <a:pt x="719" y="4103"/>
                    </a:lnTo>
                    <a:lnTo>
                      <a:pt x="719" y="4103"/>
                    </a:lnTo>
                    <a:lnTo>
                      <a:pt x="720" y="4103"/>
                    </a:lnTo>
                    <a:lnTo>
                      <a:pt x="722" y="4103"/>
                    </a:lnTo>
                    <a:lnTo>
                      <a:pt x="724" y="4103"/>
                    </a:lnTo>
                    <a:lnTo>
                      <a:pt x="726" y="4103"/>
                    </a:lnTo>
                    <a:lnTo>
                      <a:pt x="728" y="4103"/>
                    </a:lnTo>
                    <a:lnTo>
                      <a:pt x="730" y="4103"/>
                    </a:lnTo>
                    <a:lnTo>
                      <a:pt x="730" y="4103"/>
                    </a:lnTo>
                    <a:lnTo>
                      <a:pt x="732" y="4103"/>
                    </a:lnTo>
                    <a:lnTo>
                      <a:pt x="736" y="4103"/>
                    </a:lnTo>
                    <a:lnTo>
                      <a:pt x="736" y="4105"/>
                    </a:lnTo>
                    <a:lnTo>
                      <a:pt x="738" y="4105"/>
                    </a:lnTo>
                    <a:lnTo>
                      <a:pt x="740" y="4105"/>
                    </a:lnTo>
                    <a:lnTo>
                      <a:pt x="742" y="4105"/>
                    </a:lnTo>
                    <a:lnTo>
                      <a:pt x="743" y="4105"/>
                    </a:lnTo>
                    <a:lnTo>
                      <a:pt x="745" y="4105"/>
                    </a:lnTo>
                    <a:lnTo>
                      <a:pt x="747" y="4105"/>
                    </a:lnTo>
                    <a:lnTo>
                      <a:pt x="747" y="4105"/>
                    </a:lnTo>
                    <a:lnTo>
                      <a:pt x="749" y="4105"/>
                    </a:lnTo>
                    <a:lnTo>
                      <a:pt x="751" y="4105"/>
                    </a:lnTo>
                    <a:lnTo>
                      <a:pt x="753" y="4105"/>
                    </a:lnTo>
                    <a:lnTo>
                      <a:pt x="755" y="4105"/>
                    </a:lnTo>
                    <a:lnTo>
                      <a:pt x="757" y="4105"/>
                    </a:lnTo>
                    <a:lnTo>
                      <a:pt x="759" y="4105"/>
                    </a:lnTo>
                    <a:lnTo>
                      <a:pt x="761" y="4105"/>
                    </a:lnTo>
                    <a:lnTo>
                      <a:pt x="761" y="4105"/>
                    </a:lnTo>
                    <a:lnTo>
                      <a:pt x="763" y="4105"/>
                    </a:lnTo>
                    <a:lnTo>
                      <a:pt x="765" y="4107"/>
                    </a:lnTo>
                    <a:lnTo>
                      <a:pt x="766" y="4107"/>
                    </a:lnTo>
                    <a:lnTo>
                      <a:pt x="768" y="4107"/>
                    </a:lnTo>
                    <a:lnTo>
                      <a:pt x="770" y="4107"/>
                    </a:lnTo>
                    <a:lnTo>
                      <a:pt x="772" y="4107"/>
                    </a:lnTo>
                    <a:lnTo>
                      <a:pt x="772" y="4107"/>
                    </a:lnTo>
                    <a:lnTo>
                      <a:pt x="776" y="4107"/>
                    </a:lnTo>
                    <a:lnTo>
                      <a:pt x="778" y="4107"/>
                    </a:lnTo>
                    <a:lnTo>
                      <a:pt x="778" y="4107"/>
                    </a:lnTo>
                    <a:lnTo>
                      <a:pt x="780" y="4107"/>
                    </a:lnTo>
                    <a:lnTo>
                      <a:pt x="782" y="4107"/>
                    </a:lnTo>
                    <a:lnTo>
                      <a:pt x="784" y="4109"/>
                    </a:lnTo>
                    <a:lnTo>
                      <a:pt x="786" y="4109"/>
                    </a:lnTo>
                    <a:lnTo>
                      <a:pt x="788" y="4109"/>
                    </a:lnTo>
                    <a:lnTo>
                      <a:pt x="790" y="4109"/>
                    </a:lnTo>
                    <a:lnTo>
                      <a:pt x="790" y="4109"/>
                    </a:lnTo>
                    <a:lnTo>
                      <a:pt x="791" y="4109"/>
                    </a:lnTo>
                    <a:lnTo>
                      <a:pt x="795" y="4111"/>
                    </a:lnTo>
                    <a:lnTo>
                      <a:pt x="795" y="4111"/>
                    </a:lnTo>
                    <a:lnTo>
                      <a:pt x="797" y="4111"/>
                    </a:lnTo>
                    <a:lnTo>
                      <a:pt x="799" y="4111"/>
                    </a:lnTo>
                    <a:lnTo>
                      <a:pt x="801" y="4111"/>
                    </a:lnTo>
                    <a:lnTo>
                      <a:pt x="803" y="4111"/>
                    </a:lnTo>
                    <a:lnTo>
                      <a:pt x="805" y="4111"/>
                    </a:lnTo>
                    <a:lnTo>
                      <a:pt x="807" y="4111"/>
                    </a:lnTo>
                    <a:lnTo>
                      <a:pt x="807" y="4113"/>
                    </a:lnTo>
                    <a:lnTo>
                      <a:pt x="809" y="4111"/>
                    </a:lnTo>
                    <a:lnTo>
                      <a:pt x="811" y="4113"/>
                    </a:lnTo>
                    <a:lnTo>
                      <a:pt x="813" y="4113"/>
                    </a:lnTo>
                    <a:lnTo>
                      <a:pt x="814" y="4113"/>
                    </a:lnTo>
                    <a:lnTo>
                      <a:pt x="816" y="4113"/>
                    </a:lnTo>
                    <a:lnTo>
                      <a:pt x="818" y="4113"/>
                    </a:lnTo>
                    <a:lnTo>
                      <a:pt x="820" y="4113"/>
                    </a:lnTo>
                    <a:lnTo>
                      <a:pt x="820" y="4113"/>
                    </a:lnTo>
                    <a:lnTo>
                      <a:pt x="824" y="4113"/>
                    </a:lnTo>
                    <a:lnTo>
                      <a:pt x="824" y="4113"/>
                    </a:lnTo>
                    <a:lnTo>
                      <a:pt x="826" y="4113"/>
                    </a:lnTo>
                    <a:lnTo>
                      <a:pt x="828" y="4113"/>
                    </a:lnTo>
                    <a:lnTo>
                      <a:pt x="830" y="4113"/>
                    </a:lnTo>
                    <a:lnTo>
                      <a:pt x="832" y="4113"/>
                    </a:lnTo>
                    <a:lnTo>
                      <a:pt x="832" y="4113"/>
                    </a:lnTo>
                    <a:lnTo>
                      <a:pt x="836" y="4115"/>
                    </a:lnTo>
                    <a:lnTo>
                      <a:pt x="838" y="4115"/>
                    </a:lnTo>
                    <a:lnTo>
                      <a:pt x="838" y="4115"/>
                    </a:lnTo>
                    <a:lnTo>
                      <a:pt x="839" y="4115"/>
                    </a:lnTo>
                    <a:lnTo>
                      <a:pt x="841" y="4115"/>
                    </a:lnTo>
                    <a:lnTo>
                      <a:pt x="843" y="4115"/>
                    </a:lnTo>
                    <a:lnTo>
                      <a:pt x="845" y="4115"/>
                    </a:lnTo>
                    <a:lnTo>
                      <a:pt x="847" y="4115"/>
                    </a:lnTo>
                    <a:lnTo>
                      <a:pt x="849" y="4117"/>
                    </a:lnTo>
                    <a:lnTo>
                      <a:pt x="849" y="4117"/>
                    </a:lnTo>
                    <a:lnTo>
                      <a:pt x="851" y="4117"/>
                    </a:lnTo>
                    <a:lnTo>
                      <a:pt x="855" y="4117"/>
                    </a:lnTo>
                    <a:lnTo>
                      <a:pt x="855" y="4117"/>
                    </a:lnTo>
                    <a:lnTo>
                      <a:pt x="857" y="4117"/>
                    </a:lnTo>
                    <a:lnTo>
                      <a:pt x="859" y="4117"/>
                    </a:lnTo>
                    <a:lnTo>
                      <a:pt x="861" y="4117"/>
                    </a:lnTo>
                    <a:lnTo>
                      <a:pt x="862" y="4117"/>
                    </a:lnTo>
                    <a:lnTo>
                      <a:pt x="864" y="4117"/>
                    </a:lnTo>
                    <a:lnTo>
                      <a:pt x="866" y="4119"/>
                    </a:lnTo>
                    <a:lnTo>
                      <a:pt x="866" y="4119"/>
                    </a:lnTo>
                    <a:lnTo>
                      <a:pt x="868" y="4119"/>
                    </a:lnTo>
                    <a:lnTo>
                      <a:pt x="870" y="4119"/>
                    </a:lnTo>
                    <a:lnTo>
                      <a:pt x="872" y="4119"/>
                    </a:lnTo>
                    <a:lnTo>
                      <a:pt x="874" y="4119"/>
                    </a:lnTo>
                    <a:lnTo>
                      <a:pt x="876" y="4119"/>
                    </a:lnTo>
                    <a:lnTo>
                      <a:pt x="878" y="4119"/>
                    </a:lnTo>
                    <a:lnTo>
                      <a:pt x="880" y="4119"/>
                    </a:lnTo>
                    <a:lnTo>
                      <a:pt x="880" y="4119"/>
                    </a:lnTo>
                    <a:lnTo>
                      <a:pt x="884" y="4121"/>
                    </a:lnTo>
                    <a:lnTo>
                      <a:pt x="884" y="4121"/>
                    </a:lnTo>
                    <a:lnTo>
                      <a:pt x="886" y="4121"/>
                    </a:lnTo>
                    <a:lnTo>
                      <a:pt x="887" y="4121"/>
                    </a:lnTo>
                    <a:lnTo>
                      <a:pt x="889" y="4121"/>
                    </a:lnTo>
                    <a:lnTo>
                      <a:pt x="891" y="4123"/>
                    </a:lnTo>
                    <a:lnTo>
                      <a:pt x="893" y="4123"/>
                    </a:lnTo>
                    <a:lnTo>
                      <a:pt x="895" y="4123"/>
                    </a:lnTo>
                    <a:lnTo>
                      <a:pt x="897" y="4123"/>
                    </a:lnTo>
                    <a:lnTo>
                      <a:pt x="897" y="4123"/>
                    </a:lnTo>
                    <a:lnTo>
                      <a:pt x="899" y="4123"/>
                    </a:lnTo>
                    <a:lnTo>
                      <a:pt x="901" y="4123"/>
                    </a:lnTo>
                    <a:lnTo>
                      <a:pt x="903" y="4123"/>
                    </a:lnTo>
                    <a:lnTo>
                      <a:pt x="905" y="4123"/>
                    </a:lnTo>
                    <a:lnTo>
                      <a:pt x="907" y="4123"/>
                    </a:lnTo>
                    <a:lnTo>
                      <a:pt x="909" y="4123"/>
                    </a:lnTo>
                    <a:lnTo>
                      <a:pt x="909" y="4125"/>
                    </a:lnTo>
                    <a:lnTo>
                      <a:pt x="910" y="4125"/>
                    </a:lnTo>
                    <a:lnTo>
                      <a:pt x="914" y="4125"/>
                    </a:lnTo>
                    <a:lnTo>
                      <a:pt x="914" y="4125"/>
                    </a:lnTo>
                    <a:lnTo>
                      <a:pt x="916" y="4125"/>
                    </a:lnTo>
                    <a:lnTo>
                      <a:pt x="918" y="4125"/>
                    </a:lnTo>
                    <a:lnTo>
                      <a:pt x="920" y="4125"/>
                    </a:lnTo>
                    <a:lnTo>
                      <a:pt x="922" y="4125"/>
                    </a:lnTo>
                    <a:lnTo>
                      <a:pt x="924" y="4125"/>
                    </a:lnTo>
                    <a:lnTo>
                      <a:pt x="926" y="4125"/>
                    </a:lnTo>
                    <a:lnTo>
                      <a:pt x="928" y="4125"/>
                    </a:lnTo>
                    <a:lnTo>
                      <a:pt x="928" y="4125"/>
                    </a:lnTo>
                    <a:lnTo>
                      <a:pt x="930" y="4125"/>
                    </a:lnTo>
                    <a:lnTo>
                      <a:pt x="932" y="4127"/>
                    </a:lnTo>
                    <a:lnTo>
                      <a:pt x="934" y="4127"/>
                    </a:lnTo>
                    <a:lnTo>
                      <a:pt x="935" y="4127"/>
                    </a:lnTo>
                    <a:lnTo>
                      <a:pt x="937" y="4127"/>
                    </a:lnTo>
                    <a:lnTo>
                      <a:pt x="939" y="4127"/>
                    </a:lnTo>
                    <a:lnTo>
                      <a:pt x="939" y="4127"/>
                    </a:lnTo>
                    <a:lnTo>
                      <a:pt x="943" y="4127"/>
                    </a:lnTo>
                    <a:lnTo>
                      <a:pt x="943" y="4127"/>
                    </a:lnTo>
                    <a:lnTo>
                      <a:pt x="945" y="4127"/>
                    </a:lnTo>
                    <a:lnTo>
                      <a:pt x="947" y="4127"/>
                    </a:lnTo>
                    <a:lnTo>
                      <a:pt x="949" y="4127"/>
                    </a:lnTo>
                    <a:lnTo>
                      <a:pt x="951" y="4127"/>
                    </a:lnTo>
                    <a:lnTo>
                      <a:pt x="953" y="4127"/>
                    </a:lnTo>
                    <a:lnTo>
                      <a:pt x="955" y="4127"/>
                    </a:lnTo>
                    <a:lnTo>
                      <a:pt x="957" y="4127"/>
                    </a:lnTo>
                    <a:lnTo>
                      <a:pt x="957" y="4128"/>
                    </a:lnTo>
                    <a:lnTo>
                      <a:pt x="958" y="4127"/>
                    </a:lnTo>
                    <a:lnTo>
                      <a:pt x="960" y="4128"/>
                    </a:lnTo>
                    <a:lnTo>
                      <a:pt x="962" y="4128"/>
                    </a:lnTo>
                    <a:lnTo>
                      <a:pt x="964" y="4128"/>
                    </a:lnTo>
                    <a:lnTo>
                      <a:pt x="966" y="4128"/>
                    </a:lnTo>
                    <a:lnTo>
                      <a:pt x="968" y="4128"/>
                    </a:lnTo>
                    <a:lnTo>
                      <a:pt x="970" y="4128"/>
                    </a:lnTo>
                    <a:lnTo>
                      <a:pt x="972" y="4128"/>
                    </a:lnTo>
                    <a:lnTo>
                      <a:pt x="974" y="4128"/>
                    </a:lnTo>
                    <a:lnTo>
                      <a:pt x="974" y="4128"/>
                    </a:lnTo>
                    <a:lnTo>
                      <a:pt x="976" y="4128"/>
                    </a:lnTo>
                    <a:lnTo>
                      <a:pt x="978" y="4128"/>
                    </a:lnTo>
                    <a:lnTo>
                      <a:pt x="980" y="4128"/>
                    </a:lnTo>
                    <a:lnTo>
                      <a:pt x="982" y="4128"/>
                    </a:lnTo>
                    <a:lnTo>
                      <a:pt x="983" y="4128"/>
                    </a:lnTo>
                    <a:lnTo>
                      <a:pt x="985" y="4128"/>
                    </a:lnTo>
                    <a:lnTo>
                      <a:pt x="985" y="4128"/>
                    </a:lnTo>
                    <a:lnTo>
                      <a:pt x="987" y="4128"/>
                    </a:lnTo>
                    <a:lnTo>
                      <a:pt x="991" y="4128"/>
                    </a:lnTo>
                    <a:lnTo>
                      <a:pt x="991" y="4128"/>
                    </a:lnTo>
                    <a:lnTo>
                      <a:pt x="993" y="4128"/>
                    </a:lnTo>
                    <a:lnTo>
                      <a:pt x="995" y="4128"/>
                    </a:lnTo>
                    <a:lnTo>
                      <a:pt x="997" y="4128"/>
                    </a:lnTo>
                    <a:lnTo>
                      <a:pt x="999" y="4128"/>
                    </a:lnTo>
                    <a:lnTo>
                      <a:pt x="999" y="4128"/>
                    </a:lnTo>
                    <a:lnTo>
                      <a:pt x="1003" y="4128"/>
                    </a:lnTo>
                    <a:lnTo>
                      <a:pt x="1005" y="4128"/>
                    </a:lnTo>
                    <a:lnTo>
                      <a:pt x="1005" y="4128"/>
                    </a:lnTo>
                    <a:lnTo>
                      <a:pt x="1006" y="4128"/>
                    </a:lnTo>
                    <a:lnTo>
                      <a:pt x="1008" y="4128"/>
                    </a:lnTo>
                    <a:lnTo>
                      <a:pt x="1010" y="4128"/>
                    </a:lnTo>
                    <a:lnTo>
                      <a:pt x="1012" y="4128"/>
                    </a:lnTo>
                    <a:lnTo>
                      <a:pt x="1014" y="4128"/>
                    </a:lnTo>
                    <a:lnTo>
                      <a:pt x="1016" y="4128"/>
                    </a:lnTo>
                    <a:lnTo>
                      <a:pt x="1016" y="4128"/>
                    </a:lnTo>
                    <a:lnTo>
                      <a:pt x="1018" y="4128"/>
                    </a:lnTo>
                    <a:lnTo>
                      <a:pt x="1022" y="4128"/>
                    </a:lnTo>
                    <a:lnTo>
                      <a:pt x="1022" y="4128"/>
                    </a:lnTo>
                    <a:lnTo>
                      <a:pt x="1024" y="4128"/>
                    </a:lnTo>
                    <a:lnTo>
                      <a:pt x="1026" y="4128"/>
                    </a:lnTo>
                    <a:lnTo>
                      <a:pt x="1028" y="4128"/>
                    </a:lnTo>
                    <a:lnTo>
                      <a:pt x="1030" y="4128"/>
                    </a:lnTo>
                    <a:lnTo>
                      <a:pt x="1031" y="4128"/>
                    </a:lnTo>
                    <a:lnTo>
                      <a:pt x="1033" y="4128"/>
                    </a:lnTo>
                    <a:lnTo>
                      <a:pt x="1033" y="4128"/>
                    </a:lnTo>
                    <a:lnTo>
                      <a:pt x="1035" y="4128"/>
                    </a:lnTo>
                    <a:lnTo>
                      <a:pt x="1037" y="4128"/>
                    </a:lnTo>
                    <a:lnTo>
                      <a:pt x="1039" y="4128"/>
                    </a:lnTo>
                    <a:lnTo>
                      <a:pt x="1041" y="4128"/>
                    </a:lnTo>
                    <a:lnTo>
                      <a:pt x="1043" y="4127"/>
                    </a:lnTo>
                    <a:lnTo>
                      <a:pt x="1045" y="4128"/>
                    </a:lnTo>
                    <a:lnTo>
                      <a:pt x="1047" y="4127"/>
                    </a:lnTo>
                    <a:lnTo>
                      <a:pt x="1047" y="4127"/>
                    </a:lnTo>
                    <a:lnTo>
                      <a:pt x="1051" y="4127"/>
                    </a:lnTo>
                    <a:lnTo>
                      <a:pt x="1051" y="4127"/>
                    </a:lnTo>
                    <a:lnTo>
                      <a:pt x="1053" y="4127"/>
                    </a:lnTo>
                    <a:lnTo>
                      <a:pt x="1054" y="4127"/>
                    </a:lnTo>
                    <a:lnTo>
                      <a:pt x="1056" y="4127"/>
                    </a:lnTo>
                    <a:lnTo>
                      <a:pt x="1058" y="4127"/>
                    </a:lnTo>
                    <a:lnTo>
                      <a:pt x="1060" y="4127"/>
                    </a:lnTo>
                    <a:lnTo>
                      <a:pt x="1062" y="4127"/>
                    </a:lnTo>
                    <a:lnTo>
                      <a:pt x="1064" y="4127"/>
                    </a:lnTo>
                    <a:lnTo>
                      <a:pt x="1064" y="4127"/>
                    </a:lnTo>
                    <a:lnTo>
                      <a:pt x="1066" y="4127"/>
                    </a:lnTo>
                    <a:lnTo>
                      <a:pt x="1068" y="4127"/>
                    </a:lnTo>
                    <a:lnTo>
                      <a:pt x="1070" y="4127"/>
                    </a:lnTo>
                    <a:lnTo>
                      <a:pt x="1072" y="4127"/>
                    </a:lnTo>
                    <a:lnTo>
                      <a:pt x="1074" y="4127"/>
                    </a:lnTo>
                    <a:lnTo>
                      <a:pt x="1076" y="4127"/>
                    </a:lnTo>
                    <a:lnTo>
                      <a:pt x="1076" y="4127"/>
                    </a:lnTo>
                    <a:lnTo>
                      <a:pt x="1078" y="4127"/>
                    </a:lnTo>
                    <a:lnTo>
                      <a:pt x="1081" y="4125"/>
                    </a:lnTo>
                    <a:lnTo>
                      <a:pt x="1081" y="4125"/>
                    </a:lnTo>
                    <a:lnTo>
                      <a:pt x="1083" y="4125"/>
                    </a:lnTo>
                    <a:lnTo>
                      <a:pt x="1085" y="4125"/>
                    </a:lnTo>
                    <a:lnTo>
                      <a:pt x="1087" y="4125"/>
                    </a:lnTo>
                    <a:lnTo>
                      <a:pt x="1089" y="4125"/>
                    </a:lnTo>
                    <a:lnTo>
                      <a:pt x="1091" y="4125"/>
                    </a:lnTo>
                    <a:lnTo>
                      <a:pt x="1093" y="4123"/>
                    </a:lnTo>
                    <a:lnTo>
                      <a:pt x="1093" y="4123"/>
                    </a:lnTo>
                    <a:lnTo>
                      <a:pt x="1095" y="4123"/>
                    </a:lnTo>
                    <a:lnTo>
                      <a:pt x="1097" y="4123"/>
                    </a:lnTo>
                    <a:lnTo>
                      <a:pt x="1099" y="4123"/>
                    </a:lnTo>
                    <a:lnTo>
                      <a:pt x="1101" y="4123"/>
                    </a:lnTo>
                    <a:lnTo>
                      <a:pt x="1102" y="4123"/>
                    </a:lnTo>
                    <a:lnTo>
                      <a:pt x="1104" y="4121"/>
                    </a:lnTo>
                    <a:lnTo>
                      <a:pt x="1106" y="4121"/>
                    </a:lnTo>
                    <a:lnTo>
                      <a:pt x="1106" y="4121"/>
                    </a:lnTo>
                    <a:lnTo>
                      <a:pt x="1110" y="4119"/>
                    </a:lnTo>
                    <a:lnTo>
                      <a:pt x="1110" y="4119"/>
                    </a:lnTo>
                    <a:lnTo>
                      <a:pt x="1112" y="4119"/>
                    </a:lnTo>
                    <a:lnTo>
                      <a:pt x="1114" y="4119"/>
                    </a:lnTo>
                    <a:lnTo>
                      <a:pt x="1116" y="4119"/>
                    </a:lnTo>
                    <a:lnTo>
                      <a:pt x="1118" y="4119"/>
                    </a:lnTo>
                    <a:lnTo>
                      <a:pt x="1120" y="4119"/>
                    </a:lnTo>
                    <a:lnTo>
                      <a:pt x="1122" y="4119"/>
                    </a:lnTo>
                    <a:lnTo>
                      <a:pt x="1124" y="4119"/>
                    </a:lnTo>
                    <a:lnTo>
                      <a:pt x="1124" y="4119"/>
                    </a:lnTo>
                    <a:lnTo>
                      <a:pt x="1126" y="4117"/>
                    </a:lnTo>
                    <a:lnTo>
                      <a:pt x="1127" y="4119"/>
                    </a:lnTo>
                    <a:lnTo>
                      <a:pt x="1129" y="4119"/>
                    </a:lnTo>
                    <a:lnTo>
                      <a:pt x="1131" y="4119"/>
                    </a:lnTo>
                    <a:lnTo>
                      <a:pt x="1133" y="4119"/>
                    </a:lnTo>
                    <a:lnTo>
                      <a:pt x="1135" y="4119"/>
                    </a:lnTo>
                    <a:lnTo>
                      <a:pt x="1135" y="4119"/>
                    </a:lnTo>
                    <a:lnTo>
                      <a:pt x="1139" y="4119"/>
                    </a:lnTo>
                    <a:lnTo>
                      <a:pt x="1141" y="4119"/>
                    </a:lnTo>
                    <a:lnTo>
                      <a:pt x="1141" y="4119"/>
                    </a:lnTo>
                    <a:lnTo>
                      <a:pt x="1143" y="4119"/>
                    </a:lnTo>
                    <a:lnTo>
                      <a:pt x="1145" y="4121"/>
                    </a:lnTo>
                    <a:lnTo>
                      <a:pt x="1147" y="4121"/>
                    </a:lnTo>
                    <a:lnTo>
                      <a:pt x="1149" y="4121"/>
                    </a:lnTo>
                    <a:lnTo>
                      <a:pt x="1150" y="4121"/>
                    </a:lnTo>
                    <a:lnTo>
                      <a:pt x="1152" y="4121"/>
                    </a:lnTo>
                    <a:lnTo>
                      <a:pt x="1152" y="4123"/>
                    </a:lnTo>
                    <a:lnTo>
                      <a:pt x="1154" y="4121"/>
                    </a:lnTo>
                    <a:lnTo>
                      <a:pt x="1156" y="4121"/>
                    </a:lnTo>
                    <a:lnTo>
                      <a:pt x="1158" y="4121"/>
                    </a:lnTo>
                    <a:lnTo>
                      <a:pt x="1160" y="4121"/>
                    </a:lnTo>
                    <a:lnTo>
                      <a:pt x="1162" y="4121"/>
                    </a:lnTo>
                    <a:lnTo>
                      <a:pt x="1164" y="4119"/>
                    </a:lnTo>
                    <a:lnTo>
                      <a:pt x="1166" y="4119"/>
                    </a:lnTo>
                    <a:lnTo>
                      <a:pt x="1166" y="4119"/>
                    </a:lnTo>
                    <a:lnTo>
                      <a:pt x="1170" y="4117"/>
                    </a:lnTo>
                    <a:lnTo>
                      <a:pt x="1170" y="4117"/>
                    </a:lnTo>
                    <a:lnTo>
                      <a:pt x="1172" y="4117"/>
                    </a:lnTo>
                    <a:lnTo>
                      <a:pt x="1174" y="4117"/>
                    </a:lnTo>
                    <a:lnTo>
                      <a:pt x="1175" y="4115"/>
                    </a:lnTo>
                    <a:lnTo>
                      <a:pt x="1177" y="4115"/>
                    </a:lnTo>
                    <a:lnTo>
                      <a:pt x="1179" y="4113"/>
                    </a:lnTo>
                    <a:lnTo>
                      <a:pt x="1181" y="4113"/>
                    </a:lnTo>
                    <a:lnTo>
                      <a:pt x="1183" y="4113"/>
                    </a:lnTo>
                    <a:lnTo>
                      <a:pt x="1183" y="4113"/>
                    </a:lnTo>
                    <a:lnTo>
                      <a:pt x="1185" y="4113"/>
                    </a:lnTo>
                    <a:lnTo>
                      <a:pt x="1187" y="4111"/>
                    </a:lnTo>
                    <a:lnTo>
                      <a:pt x="1189" y="4111"/>
                    </a:lnTo>
                    <a:lnTo>
                      <a:pt x="1191" y="4111"/>
                    </a:lnTo>
                    <a:lnTo>
                      <a:pt x="1193" y="4109"/>
                    </a:lnTo>
                    <a:lnTo>
                      <a:pt x="1195" y="4107"/>
                    </a:lnTo>
                    <a:lnTo>
                      <a:pt x="1195" y="4105"/>
                    </a:lnTo>
                    <a:lnTo>
                      <a:pt x="1198" y="4105"/>
                    </a:lnTo>
                    <a:lnTo>
                      <a:pt x="1200" y="4103"/>
                    </a:lnTo>
                    <a:lnTo>
                      <a:pt x="1200" y="4103"/>
                    </a:lnTo>
                    <a:lnTo>
                      <a:pt x="1202" y="4102"/>
                    </a:lnTo>
                    <a:lnTo>
                      <a:pt x="1204" y="4100"/>
                    </a:lnTo>
                    <a:lnTo>
                      <a:pt x="1206" y="4098"/>
                    </a:lnTo>
                    <a:lnTo>
                      <a:pt x="1208" y="4096"/>
                    </a:lnTo>
                    <a:lnTo>
                      <a:pt x="1210" y="4094"/>
                    </a:lnTo>
                    <a:lnTo>
                      <a:pt x="1212" y="4090"/>
                    </a:lnTo>
                    <a:lnTo>
                      <a:pt x="1212" y="4086"/>
                    </a:lnTo>
                    <a:lnTo>
                      <a:pt x="1214" y="4084"/>
                    </a:lnTo>
                    <a:lnTo>
                      <a:pt x="1218" y="4082"/>
                    </a:lnTo>
                    <a:lnTo>
                      <a:pt x="1218" y="4079"/>
                    </a:lnTo>
                    <a:lnTo>
                      <a:pt x="1220" y="4077"/>
                    </a:lnTo>
                    <a:lnTo>
                      <a:pt x="1222" y="4075"/>
                    </a:lnTo>
                    <a:lnTo>
                      <a:pt x="1223" y="4073"/>
                    </a:lnTo>
                    <a:lnTo>
                      <a:pt x="1225" y="4069"/>
                    </a:lnTo>
                    <a:lnTo>
                      <a:pt x="1227" y="4067"/>
                    </a:lnTo>
                    <a:lnTo>
                      <a:pt x="1229" y="4063"/>
                    </a:lnTo>
                    <a:lnTo>
                      <a:pt x="1229" y="4061"/>
                    </a:lnTo>
                    <a:lnTo>
                      <a:pt x="1231" y="4059"/>
                    </a:lnTo>
                    <a:lnTo>
                      <a:pt x="1233" y="4055"/>
                    </a:lnTo>
                    <a:lnTo>
                      <a:pt x="1235" y="4055"/>
                    </a:lnTo>
                    <a:lnTo>
                      <a:pt x="1237" y="4052"/>
                    </a:lnTo>
                    <a:lnTo>
                      <a:pt x="1239" y="4050"/>
                    </a:lnTo>
                    <a:lnTo>
                      <a:pt x="1241" y="4048"/>
                    </a:lnTo>
                    <a:lnTo>
                      <a:pt x="1243" y="4046"/>
                    </a:lnTo>
                    <a:lnTo>
                      <a:pt x="1243" y="4046"/>
                    </a:lnTo>
                    <a:lnTo>
                      <a:pt x="1245" y="4044"/>
                    </a:lnTo>
                    <a:lnTo>
                      <a:pt x="1246" y="4040"/>
                    </a:lnTo>
                    <a:lnTo>
                      <a:pt x="1248" y="4040"/>
                    </a:lnTo>
                    <a:lnTo>
                      <a:pt x="1250" y="4038"/>
                    </a:lnTo>
                    <a:lnTo>
                      <a:pt x="1252" y="4036"/>
                    </a:lnTo>
                    <a:lnTo>
                      <a:pt x="1254" y="4034"/>
                    </a:lnTo>
                    <a:lnTo>
                      <a:pt x="1254" y="4032"/>
                    </a:lnTo>
                    <a:lnTo>
                      <a:pt x="1258" y="4031"/>
                    </a:lnTo>
                    <a:lnTo>
                      <a:pt x="1260" y="4029"/>
                    </a:lnTo>
                    <a:lnTo>
                      <a:pt x="1260" y="4027"/>
                    </a:lnTo>
                    <a:lnTo>
                      <a:pt x="1262" y="4023"/>
                    </a:lnTo>
                    <a:lnTo>
                      <a:pt x="1264" y="4019"/>
                    </a:lnTo>
                    <a:lnTo>
                      <a:pt x="1266" y="4017"/>
                    </a:lnTo>
                    <a:lnTo>
                      <a:pt x="1268" y="4015"/>
                    </a:lnTo>
                    <a:lnTo>
                      <a:pt x="1270" y="4013"/>
                    </a:lnTo>
                    <a:lnTo>
                      <a:pt x="1271" y="4009"/>
                    </a:lnTo>
                    <a:lnTo>
                      <a:pt x="1271" y="4007"/>
                    </a:lnTo>
                    <a:lnTo>
                      <a:pt x="1273" y="4006"/>
                    </a:lnTo>
                    <a:lnTo>
                      <a:pt x="1277" y="4002"/>
                    </a:lnTo>
                    <a:lnTo>
                      <a:pt x="1277" y="4000"/>
                    </a:lnTo>
                    <a:lnTo>
                      <a:pt x="1279" y="3998"/>
                    </a:lnTo>
                    <a:lnTo>
                      <a:pt x="1281" y="3996"/>
                    </a:lnTo>
                    <a:lnTo>
                      <a:pt x="1283" y="3994"/>
                    </a:lnTo>
                    <a:lnTo>
                      <a:pt x="1285" y="3990"/>
                    </a:lnTo>
                    <a:lnTo>
                      <a:pt x="1287" y="3988"/>
                    </a:lnTo>
                    <a:lnTo>
                      <a:pt x="1289" y="3988"/>
                    </a:lnTo>
                    <a:lnTo>
                      <a:pt x="1289" y="3986"/>
                    </a:lnTo>
                    <a:lnTo>
                      <a:pt x="1291" y="3984"/>
                    </a:lnTo>
                    <a:lnTo>
                      <a:pt x="1293" y="3981"/>
                    </a:lnTo>
                    <a:lnTo>
                      <a:pt x="1294" y="3981"/>
                    </a:lnTo>
                    <a:lnTo>
                      <a:pt x="1296" y="3979"/>
                    </a:lnTo>
                    <a:lnTo>
                      <a:pt x="1298" y="3977"/>
                    </a:lnTo>
                    <a:lnTo>
                      <a:pt x="1300" y="3977"/>
                    </a:lnTo>
                    <a:lnTo>
                      <a:pt x="1302" y="3975"/>
                    </a:lnTo>
                    <a:lnTo>
                      <a:pt x="1302" y="3975"/>
                    </a:lnTo>
                    <a:lnTo>
                      <a:pt x="1306" y="3973"/>
                    </a:lnTo>
                    <a:lnTo>
                      <a:pt x="1306" y="3971"/>
                    </a:lnTo>
                    <a:lnTo>
                      <a:pt x="1308" y="3971"/>
                    </a:lnTo>
                    <a:lnTo>
                      <a:pt x="1310" y="3969"/>
                    </a:lnTo>
                    <a:lnTo>
                      <a:pt x="1312" y="3969"/>
                    </a:lnTo>
                    <a:lnTo>
                      <a:pt x="1314" y="3969"/>
                    </a:lnTo>
                    <a:lnTo>
                      <a:pt x="1316" y="3969"/>
                    </a:lnTo>
                    <a:lnTo>
                      <a:pt x="1318" y="3969"/>
                    </a:lnTo>
                    <a:lnTo>
                      <a:pt x="1319" y="3969"/>
                    </a:lnTo>
                    <a:lnTo>
                      <a:pt x="1319" y="3967"/>
                    </a:lnTo>
                    <a:lnTo>
                      <a:pt x="1321" y="3969"/>
                    </a:lnTo>
                    <a:lnTo>
                      <a:pt x="1323" y="3969"/>
                    </a:lnTo>
                    <a:lnTo>
                      <a:pt x="1325" y="3969"/>
                    </a:lnTo>
                    <a:lnTo>
                      <a:pt x="1327" y="3967"/>
                    </a:lnTo>
                    <a:lnTo>
                      <a:pt x="1329" y="3969"/>
                    </a:lnTo>
                    <a:lnTo>
                      <a:pt x="1331" y="3969"/>
                    </a:lnTo>
                    <a:lnTo>
                      <a:pt x="1331" y="3969"/>
                    </a:lnTo>
                    <a:lnTo>
                      <a:pt x="1333" y="3969"/>
                    </a:lnTo>
                    <a:lnTo>
                      <a:pt x="1337" y="3969"/>
                    </a:lnTo>
                    <a:lnTo>
                      <a:pt x="1337" y="3971"/>
                    </a:lnTo>
                    <a:lnTo>
                      <a:pt x="1339" y="3971"/>
                    </a:lnTo>
                    <a:lnTo>
                      <a:pt x="1341" y="3971"/>
                    </a:lnTo>
                    <a:lnTo>
                      <a:pt x="1342" y="3971"/>
                    </a:lnTo>
                    <a:lnTo>
                      <a:pt x="1344" y="3973"/>
                    </a:lnTo>
                    <a:lnTo>
                      <a:pt x="1346" y="3975"/>
                    </a:lnTo>
                    <a:lnTo>
                      <a:pt x="1348" y="3975"/>
                    </a:lnTo>
                    <a:lnTo>
                      <a:pt x="1348" y="3975"/>
                    </a:lnTo>
                    <a:lnTo>
                      <a:pt x="1350" y="3977"/>
                    </a:lnTo>
                    <a:lnTo>
                      <a:pt x="1352" y="3977"/>
                    </a:lnTo>
                    <a:lnTo>
                      <a:pt x="1354" y="3977"/>
                    </a:lnTo>
                    <a:lnTo>
                      <a:pt x="1356" y="3979"/>
                    </a:lnTo>
                    <a:lnTo>
                      <a:pt x="1358" y="3979"/>
                    </a:lnTo>
                    <a:lnTo>
                      <a:pt x="1360" y="3981"/>
                    </a:lnTo>
                    <a:lnTo>
                      <a:pt x="1362" y="3981"/>
                    </a:lnTo>
                    <a:lnTo>
                      <a:pt x="1362" y="3983"/>
                    </a:lnTo>
                    <a:lnTo>
                      <a:pt x="1366" y="3984"/>
                    </a:lnTo>
                    <a:lnTo>
                      <a:pt x="1366" y="3984"/>
                    </a:lnTo>
                    <a:lnTo>
                      <a:pt x="1367" y="3986"/>
                    </a:lnTo>
                    <a:lnTo>
                      <a:pt x="1369" y="3988"/>
                    </a:lnTo>
                    <a:lnTo>
                      <a:pt x="1371" y="3988"/>
                    </a:lnTo>
                    <a:lnTo>
                      <a:pt x="1373" y="3988"/>
                    </a:lnTo>
                    <a:lnTo>
                      <a:pt x="1375" y="3990"/>
                    </a:lnTo>
                    <a:lnTo>
                      <a:pt x="1377" y="3992"/>
                    </a:lnTo>
                    <a:lnTo>
                      <a:pt x="1379" y="3994"/>
                    </a:lnTo>
                    <a:lnTo>
                      <a:pt x="1379" y="3996"/>
                    </a:lnTo>
                    <a:lnTo>
                      <a:pt x="1381" y="3996"/>
                    </a:lnTo>
                    <a:lnTo>
                      <a:pt x="1383" y="3998"/>
                    </a:lnTo>
                    <a:lnTo>
                      <a:pt x="1385" y="4000"/>
                    </a:lnTo>
                    <a:lnTo>
                      <a:pt x="1387" y="4000"/>
                    </a:lnTo>
                    <a:lnTo>
                      <a:pt x="1389" y="4002"/>
                    </a:lnTo>
                    <a:lnTo>
                      <a:pt x="1390" y="4004"/>
                    </a:lnTo>
                    <a:lnTo>
                      <a:pt x="1390" y="4006"/>
                    </a:lnTo>
                    <a:lnTo>
                      <a:pt x="1394" y="4007"/>
                    </a:lnTo>
                    <a:lnTo>
                      <a:pt x="1396" y="4007"/>
                    </a:lnTo>
                    <a:lnTo>
                      <a:pt x="1396" y="4009"/>
                    </a:lnTo>
                    <a:lnTo>
                      <a:pt x="1398" y="4011"/>
                    </a:lnTo>
                    <a:lnTo>
                      <a:pt x="1400" y="4013"/>
                    </a:lnTo>
                    <a:lnTo>
                      <a:pt x="1402" y="4015"/>
                    </a:lnTo>
                    <a:lnTo>
                      <a:pt x="1404" y="4017"/>
                    </a:lnTo>
                    <a:lnTo>
                      <a:pt x="1406" y="4017"/>
                    </a:lnTo>
                    <a:lnTo>
                      <a:pt x="1408" y="4019"/>
                    </a:lnTo>
                    <a:lnTo>
                      <a:pt x="1408" y="4023"/>
                    </a:lnTo>
                    <a:lnTo>
                      <a:pt x="1410" y="4025"/>
                    </a:lnTo>
                    <a:lnTo>
                      <a:pt x="1412" y="4025"/>
                    </a:lnTo>
                    <a:lnTo>
                      <a:pt x="1414" y="4027"/>
                    </a:lnTo>
                    <a:lnTo>
                      <a:pt x="1415" y="4029"/>
                    </a:lnTo>
                    <a:lnTo>
                      <a:pt x="1417" y="4031"/>
                    </a:lnTo>
                    <a:lnTo>
                      <a:pt x="1419" y="4032"/>
                    </a:lnTo>
                    <a:lnTo>
                      <a:pt x="1421" y="4034"/>
                    </a:lnTo>
                    <a:lnTo>
                      <a:pt x="1421" y="4036"/>
                    </a:lnTo>
                    <a:lnTo>
                      <a:pt x="1425" y="4038"/>
                    </a:lnTo>
                    <a:lnTo>
                      <a:pt x="1425" y="4040"/>
                    </a:lnTo>
                    <a:lnTo>
                      <a:pt x="1427" y="4042"/>
                    </a:lnTo>
                    <a:lnTo>
                      <a:pt x="1429" y="4044"/>
                    </a:lnTo>
                    <a:lnTo>
                      <a:pt x="1431" y="4048"/>
                    </a:lnTo>
                    <a:lnTo>
                      <a:pt x="1433" y="4048"/>
                    </a:lnTo>
                    <a:lnTo>
                      <a:pt x="1435" y="4050"/>
                    </a:lnTo>
                    <a:lnTo>
                      <a:pt x="1437" y="4054"/>
                    </a:lnTo>
                    <a:lnTo>
                      <a:pt x="1438" y="4055"/>
                    </a:lnTo>
                    <a:lnTo>
                      <a:pt x="1438" y="4057"/>
                    </a:lnTo>
                    <a:lnTo>
                      <a:pt x="1440" y="4061"/>
                    </a:lnTo>
                    <a:lnTo>
                      <a:pt x="1442" y="4063"/>
                    </a:lnTo>
                    <a:lnTo>
                      <a:pt x="1444" y="4065"/>
                    </a:lnTo>
                    <a:lnTo>
                      <a:pt x="1446" y="4067"/>
                    </a:lnTo>
                    <a:lnTo>
                      <a:pt x="1448" y="4071"/>
                    </a:lnTo>
                    <a:lnTo>
                      <a:pt x="1450" y="4073"/>
                    </a:lnTo>
                    <a:lnTo>
                      <a:pt x="1450" y="4075"/>
                    </a:lnTo>
                    <a:lnTo>
                      <a:pt x="1454" y="4079"/>
                    </a:lnTo>
                    <a:lnTo>
                      <a:pt x="1456" y="4080"/>
                    </a:lnTo>
                    <a:lnTo>
                      <a:pt x="1456" y="4084"/>
                    </a:lnTo>
                    <a:lnTo>
                      <a:pt x="1458" y="4086"/>
                    </a:lnTo>
                    <a:lnTo>
                      <a:pt x="1460" y="4088"/>
                    </a:lnTo>
                    <a:lnTo>
                      <a:pt x="1462" y="4092"/>
                    </a:lnTo>
                    <a:lnTo>
                      <a:pt x="1463" y="4096"/>
                    </a:lnTo>
                    <a:lnTo>
                      <a:pt x="1465" y="4098"/>
                    </a:lnTo>
                    <a:lnTo>
                      <a:pt x="1467" y="4102"/>
                    </a:lnTo>
                    <a:lnTo>
                      <a:pt x="1467" y="4103"/>
                    </a:lnTo>
                    <a:lnTo>
                      <a:pt x="1469" y="4107"/>
                    </a:lnTo>
                    <a:lnTo>
                      <a:pt x="1473" y="4107"/>
                    </a:lnTo>
                    <a:lnTo>
                      <a:pt x="1473" y="4111"/>
                    </a:lnTo>
                    <a:lnTo>
                      <a:pt x="1475" y="4115"/>
                    </a:lnTo>
                    <a:lnTo>
                      <a:pt x="1477" y="4117"/>
                    </a:lnTo>
                    <a:lnTo>
                      <a:pt x="1479" y="4121"/>
                    </a:lnTo>
                    <a:lnTo>
                      <a:pt x="1481" y="4125"/>
                    </a:lnTo>
                    <a:lnTo>
                      <a:pt x="1481" y="4127"/>
                    </a:lnTo>
                    <a:lnTo>
                      <a:pt x="1485" y="4128"/>
                    </a:lnTo>
                    <a:lnTo>
                      <a:pt x="1485" y="4132"/>
                    </a:lnTo>
                    <a:lnTo>
                      <a:pt x="1486" y="4134"/>
                    </a:lnTo>
                    <a:lnTo>
                      <a:pt x="1488" y="4136"/>
                    </a:lnTo>
                    <a:lnTo>
                      <a:pt x="1490" y="4140"/>
                    </a:lnTo>
                    <a:lnTo>
                      <a:pt x="1492" y="4144"/>
                    </a:lnTo>
                    <a:lnTo>
                      <a:pt x="1494" y="4146"/>
                    </a:lnTo>
                    <a:lnTo>
                      <a:pt x="1496" y="4148"/>
                    </a:lnTo>
                    <a:lnTo>
                      <a:pt x="1498" y="4151"/>
                    </a:lnTo>
                    <a:lnTo>
                      <a:pt x="1498" y="4153"/>
                    </a:lnTo>
                    <a:lnTo>
                      <a:pt x="1500" y="4157"/>
                    </a:lnTo>
                    <a:lnTo>
                      <a:pt x="1502" y="4159"/>
                    </a:lnTo>
                    <a:lnTo>
                      <a:pt x="1504" y="4163"/>
                    </a:lnTo>
                    <a:lnTo>
                      <a:pt x="1506" y="4165"/>
                    </a:lnTo>
                    <a:lnTo>
                      <a:pt x="1508" y="4167"/>
                    </a:lnTo>
                    <a:lnTo>
                      <a:pt x="1510" y="4171"/>
                    </a:lnTo>
                    <a:lnTo>
                      <a:pt x="1510" y="4175"/>
                    </a:lnTo>
                    <a:lnTo>
                      <a:pt x="1513" y="4176"/>
                    </a:lnTo>
                    <a:lnTo>
                      <a:pt x="1515" y="4180"/>
                    </a:lnTo>
                    <a:lnTo>
                      <a:pt x="1515" y="4182"/>
                    </a:lnTo>
                    <a:lnTo>
                      <a:pt x="1517" y="4186"/>
                    </a:lnTo>
                    <a:lnTo>
                      <a:pt x="1519" y="4190"/>
                    </a:lnTo>
                    <a:lnTo>
                      <a:pt x="1521" y="4192"/>
                    </a:lnTo>
                    <a:lnTo>
                      <a:pt x="1523" y="4196"/>
                    </a:lnTo>
                    <a:lnTo>
                      <a:pt x="1525" y="4199"/>
                    </a:lnTo>
                    <a:lnTo>
                      <a:pt x="1527" y="4201"/>
                    </a:lnTo>
                    <a:lnTo>
                      <a:pt x="1527" y="4205"/>
                    </a:lnTo>
                    <a:lnTo>
                      <a:pt x="1529" y="4211"/>
                    </a:lnTo>
                    <a:lnTo>
                      <a:pt x="1533" y="4215"/>
                    </a:lnTo>
                    <a:lnTo>
                      <a:pt x="1533" y="4219"/>
                    </a:lnTo>
                    <a:lnTo>
                      <a:pt x="1534" y="4223"/>
                    </a:lnTo>
                    <a:lnTo>
                      <a:pt x="1536" y="4226"/>
                    </a:lnTo>
                    <a:lnTo>
                      <a:pt x="1538" y="4232"/>
                    </a:lnTo>
                    <a:lnTo>
                      <a:pt x="1540" y="4238"/>
                    </a:lnTo>
                    <a:lnTo>
                      <a:pt x="1542" y="4242"/>
                    </a:lnTo>
                    <a:lnTo>
                      <a:pt x="1544" y="4247"/>
                    </a:lnTo>
                    <a:lnTo>
                      <a:pt x="1544" y="4253"/>
                    </a:lnTo>
                    <a:lnTo>
                      <a:pt x="1546" y="4259"/>
                    </a:lnTo>
                    <a:lnTo>
                      <a:pt x="1548" y="4263"/>
                    </a:lnTo>
                    <a:lnTo>
                      <a:pt x="1550" y="4269"/>
                    </a:lnTo>
                    <a:lnTo>
                      <a:pt x="1552" y="4272"/>
                    </a:lnTo>
                    <a:lnTo>
                      <a:pt x="1554" y="4280"/>
                    </a:lnTo>
                    <a:lnTo>
                      <a:pt x="1556" y="4284"/>
                    </a:lnTo>
                    <a:lnTo>
                      <a:pt x="1558" y="4290"/>
                    </a:lnTo>
                    <a:lnTo>
                      <a:pt x="1558" y="4295"/>
                    </a:lnTo>
                    <a:lnTo>
                      <a:pt x="1561" y="4301"/>
                    </a:lnTo>
                    <a:lnTo>
                      <a:pt x="1561" y="4307"/>
                    </a:lnTo>
                    <a:lnTo>
                      <a:pt x="1563" y="4313"/>
                    </a:lnTo>
                    <a:lnTo>
                      <a:pt x="1565" y="4319"/>
                    </a:lnTo>
                    <a:lnTo>
                      <a:pt x="1567" y="4324"/>
                    </a:lnTo>
                    <a:lnTo>
                      <a:pt x="1569" y="4330"/>
                    </a:lnTo>
                    <a:lnTo>
                      <a:pt x="1569" y="4334"/>
                    </a:lnTo>
                    <a:lnTo>
                      <a:pt x="1573" y="4342"/>
                    </a:lnTo>
                    <a:lnTo>
                      <a:pt x="1575" y="4347"/>
                    </a:lnTo>
                    <a:lnTo>
                      <a:pt x="1575" y="4351"/>
                    </a:lnTo>
                    <a:lnTo>
                      <a:pt x="1577" y="4359"/>
                    </a:lnTo>
                    <a:lnTo>
                      <a:pt x="1579" y="4363"/>
                    </a:lnTo>
                    <a:lnTo>
                      <a:pt x="1581" y="4368"/>
                    </a:lnTo>
                    <a:lnTo>
                      <a:pt x="1582" y="4374"/>
                    </a:lnTo>
                    <a:lnTo>
                      <a:pt x="1584" y="4382"/>
                    </a:lnTo>
                    <a:lnTo>
                      <a:pt x="1586" y="4388"/>
                    </a:lnTo>
                    <a:lnTo>
                      <a:pt x="1586" y="4391"/>
                    </a:lnTo>
                    <a:lnTo>
                      <a:pt x="1588" y="4399"/>
                    </a:lnTo>
                    <a:lnTo>
                      <a:pt x="1592" y="4405"/>
                    </a:lnTo>
                    <a:lnTo>
                      <a:pt x="1592" y="4411"/>
                    </a:lnTo>
                    <a:lnTo>
                      <a:pt x="1594" y="4418"/>
                    </a:lnTo>
                    <a:lnTo>
                      <a:pt x="1596" y="4424"/>
                    </a:lnTo>
                    <a:lnTo>
                      <a:pt x="1598" y="4430"/>
                    </a:lnTo>
                    <a:lnTo>
                      <a:pt x="1600" y="4436"/>
                    </a:lnTo>
                    <a:lnTo>
                      <a:pt x="1602" y="4441"/>
                    </a:lnTo>
                    <a:lnTo>
                      <a:pt x="1604" y="4447"/>
                    </a:lnTo>
                    <a:lnTo>
                      <a:pt x="1604" y="4453"/>
                    </a:lnTo>
                    <a:lnTo>
                      <a:pt x="1606" y="4459"/>
                    </a:lnTo>
                    <a:lnTo>
                      <a:pt x="1607" y="4466"/>
                    </a:lnTo>
                    <a:lnTo>
                      <a:pt x="1609" y="4472"/>
                    </a:lnTo>
                    <a:lnTo>
                      <a:pt x="1611" y="4478"/>
                    </a:lnTo>
                    <a:lnTo>
                      <a:pt x="1613" y="4484"/>
                    </a:lnTo>
                    <a:lnTo>
                      <a:pt x="1615" y="4491"/>
                    </a:lnTo>
                    <a:lnTo>
                      <a:pt x="1617" y="4497"/>
                    </a:lnTo>
                    <a:lnTo>
                      <a:pt x="1617" y="4503"/>
                    </a:lnTo>
                    <a:lnTo>
                      <a:pt x="1621" y="4509"/>
                    </a:lnTo>
                    <a:lnTo>
                      <a:pt x="1621" y="4514"/>
                    </a:lnTo>
                    <a:lnTo>
                      <a:pt x="1623" y="4520"/>
                    </a:lnTo>
                    <a:lnTo>
                      <a:pt x="1625" y="4528"/>
                    </a:lnTo>
                    <a:lnTo>
                      <a:pt x="1627" y="4534"/>
                    </a:lnTo>
                    <a:lnTo>
                      <a:pt x="1629" y="4539"/>
                    </a:lnTo>
                    <a:lnTo>
                      <a:pt x="1630" y="4545"/>
                    </a:lnTo>
                    <a:lnTo>
                      <a:pt x="1632" y="4551"/>
                    </a:lnTo>
                    <a:lnTo>
                      <a:pt x="1634" y="4557"/>
                    </a:lnTo>
                    <a:lnTo>
                      <a:pt x="1634" y="4564"/>
                    </a:lnTo>
                    <a:lnTo>
                      <a:pt x="1636" y="4568"/>
                    </a:lnTo>
                    <a:lnTo>
                      <a:pt x="1638" y="4576"/>
                    </a:lnTo>
                    <a:lnTo>
                      <a:pt x="1640" y="4582"/>
                    </a:lnTo>
                    <a:lnTo>
                      <a:pt x="1642" y="4587"/>
                    </a:lnTo>
                    <a:lnTo>
                      <a:pt x="1644" y="4595"/>
                    </a:lnTo>
                    <a:lnTo>
                      <a:pt x="1646" y="4601"/>
                    </a:lnTo>
                    <a:lnTo>
                      <a:pt x="1646" y="4607"/>
                    </a:lnTo>
                    <a:lnTo>
                      <a:pt x="1648" y="4612"/>
                    </a:lnTo>
                    <a:lnTo>
                      <a:pt x="1652" y="4618"/>
                    </a:lnTo>
                    <a:lnTo>
                      <a:pt x="1652" y="4626"/>
                    </a:lnTo>
                    <a:lnTo>
                      <a:pt x="1654" y="4633"/>
                    </a:lnTo>
                    <a:lnTo>
                      <a:pt x="1655" y="4639"/>
                    </a:lnTo>
                    <a:lnTo>
                      <a:pt x="1657" y="4645"/>
                    </a:lnTo>
                    <a:lnTo>
                      <a:pt x="1659" y="4653"/>
                    </a:lnTo>
                    <a:lnTo>
                      <a:pt x="1661" y="4658"/>
                    </a:lnTo>
                    <a:lnTo>
                      <a:pt x="1663" y="4666"/>
                    </a:lnTo>
                    <a:lnTo>
                      <a:pt x="1663" y="4672"/>
                    </a:lnTo>
                    <a:lnTo>
                      <a:pt x="1665" y="4680"/>
                    </a:lnTo>
                    <a:lnTo>
                      <a:pt x="1667" y="4685"/>
                    </a:lnTo>
                    <a:lnTo>
                      <a:pt x="1669" y="4693"/>
                    </a:lnTo>
                    <a:lnTo>
                      <a:pt x="1671" y="4699"/>
                    </a:lnTo>
                    <a:lnTo>
                      <a:pt x="1673" y="4704"/>
                    </a:lnTo>
                    <a:lnTo>
                      <a:pt x="1675" y="4712"/>
                    </a:lnTo>
                    <a:lnTo>
                      <a:pt x="1677" y="4718"/>
                    </a:lnTo>
                    <a:lnTo>
                      <a:pt x="1677" y="4726"/>
                    </a:lnTo>
                    <a:lnTo>
                      <a:pt x="1680" y="4733"/>
                    </a:lnTo>
                    <a:lnTo>
                      <a:pt x="1680" y="4739"/>
                    </a:lnTo>
                    <a:lnTo>
                      <a:pt x="1682" y="4745"/>
                    </a:lnTo>
                    <a:lnTo>
                      <a:pt x="1684" y="4752"/>
                    </a:lnTo>
                    <a:lnTo>
                      <a:pt x="1686" y="4760"/>
                    </a:lnTo>
                    <a:lnTo>
                      <a:pt x="1688" y="4766"/>
                    </a:lnTo>
                    <a:lnTo>
                      <a:pt x="1690" y="4776"/>
                    </a:lnTo>
                    <a:lnTo>
                      <a:pt x="1692" y="4781"/>
                    </a:lnTo>
                    <a:lnTo>
                      <a:pt x="1694" y="4787"/>
                    </a:lnTo>
                    <a:lnTo>
                      <a:pt x="1694" y="4797"/>
                    </a:lnTo>
                    <a:lnTo>
                      <a:pt x="1696" y="4804"/>
                    </a:lnTo>
                    <a:lnTo>
                      <a:pt x="1698" y="4812"/>
                    </a:lnTo>
                    <a:lnTo>
                      <a:pt x="1700" y="4818"/>
                    </a:lnTo>
                    <a:lnTo>
                      <a:pt x="1702" y="4825"/>
                    </a:lnTo>
                    <a:lnTo>
                      <a:pt x="1703" y="4833"/>
                    </a:lnTo>
                    <a:lnTo>
                      <a:pt x="1705" y="4841"/>
                    </a:lnTo>
                    <a:lnTo>
                      <a:pt x="1705" y="4848"/>
                    </a:lnTo>
                    <a:lnTo>
                      <a:pt x="1709" y="4854"/>
                    </a:lnTo>
                    <a:lnTo>
                      <a:pt x="1711" y="4862"/>
                    </a:lnTo>
                    <a:lnTo>
                      <a:pt x="1711" y="4870"/>
                    </a:lnTo>
                    <a:lnTo>
                      <a:pt x="1713" y="4875"/>
                    </a:lnTo>
                    <a:lnTo>
                      <a:pt x="1715" y="4883"/>
                    </a:lnTo>
                    <a:lnTo>
                      <a:pt x="1717" y="4891"/>
                    </a:lnTo>
                    <a:lnTo>
                      <a:pt x="1719" y="4898"/>
                    </a:lnTo>
                    <a:lnTo>
                      <a:pt x="1721" y="4904"/>
                    </a:lnTo>
                    <a:lnTo>
                      <a:pt x="1723" y="4910"/>
                    </a:lnTo>
                    <a:lnTo>
                      <a:pt x="1723" y="4918"/>
                    </a:lnTo>
                    <a:lnTo>
                      <a:pt x="1725" y="4927"/>
                    </a:lnTo>
                    <a:lnTo>
                      <a:pt x="1726" y="4933"/>
                    </a:lnTo>
                    <a:lnTo>
                      <a:pt x="1728" y="4941"/>
                    </a:lnTo>
                    <a:lnTo>
                      <a:pt x="1730" y="4948"/>
                    </a:lnTo>
                    <a:lnTo>
                      <a:pt x="1732" y="4954"/>
                    </a:lnTo>
                    <a:lnTo>
                      <a:pt x="1734" y="4962"/>
                    </a:lnTo>
                    <a:lnTo>
                      <a:pt x="1736" y="4971"/>
                    </a:lnTo>
                    <a:lnTo>
                      <a:pt x="1736" y="4977"/>
                    </a:lnTo>
                    <a:lnTo>
                      <a:pt x="1740" y="4985"/>
                    </a:lnTo>
                    <a:lnTo>
                      <a:pt x="1740" y="4992"/>
                    </a:lnTo>
                    <a:lnTo>
                      <a:pt x="1742" y="5000"/>
                    </a:lnTo>
                    <a:lnTo>
                      <a:pt x="1744" y="5008"/>
                    </a:lnTo>
                    <a:lnTo>
                      <a:pt x="1746" y="5014"/>
                    </a:lnTo>
                    <a:lnTo>
                      <a:pt x="1748" y="5021"/>
                    </a:lnTo>
                    <a:lnTo>
                      <a:pt x="1750" y="5031"/>
                    </a:lnTo>
                    <a:lnTo>
                      <a:pt x="1751" y="5037"/>
                    </a:lnTo>
                    <a:lnTo>
                      <a:pt x="1753" y="5046"/>
                    </a:lnTo>
                    <a:lnTo>
                      <a:pt x="1753" y="5052"/>
                    </a:lnTo>
                    <a:lnTo>
                      <a:pt x="1755" y="5060"/>
                    </a:lnTo>
                    <a:lnTo>
                      <a:pt x="1757" y="5069"/>
                    </a:lnTo>
                    <a:lnTo>
                      <a:pt x="1759" y="5077"/>
                    </a:lnTo>
                    <a:lnTo>
                      <a:pt x="1761" y="5085"/>
                    </a:lnTo>
                    <a:lnTo>
                      <a:pt x="1763" y="5096"/>
                    </a:lnTo>
                    <a:lnTo>
                      <a:pt x="1765" y="5102"/>
                    </a:lnTo>
                    <a:lnTo>
                      <a:pt x="1765" y="5108"/>
                    </a:lnTo>
                    <a:lnTo>
                      <a:pt x="1769" y="5113"/>
                    </a:lnTo>
                    <a:lnTo>
                      <a:pt x="1771" y="5121"/>
                    </a:lnTo>
                    <a:lnTo>
                      <a:pt x="1771" y="5129"/>
                    </a:lnTo>
                    <a:lnTo>
                      <a:pt x="1773" y="5135"/>
                    </a:lnTo>
                    <a:lnTo>
                      <a:pt x="1774" y="5140"/>
                    </a:lnTo>
                    <a:lnTo>
                      <a:pt x="1776" y="5148"/>
                    </a:lnTo>
                    <a:lnTo>
                      <a:pt x="1778" y="5154"/>
                    </a:lnTo>
                    <a:lnTo>
                      <a:pt x="1780" y="5160"/>
                    </a:lnTo>
                    <a:lnTo>
                      <a:pt x="1782" y="5165"/>
                    </a:lnTo>
                    <a:lnTo>
                      <a:pt x="1782" y="5173"/>
                    </a:lnTo>
                    <a:lnTo>
                      <a:pt x="1784" y="5179"/>
                    </a:lnTo>
                    <a:lnTo>
                      <a:pt x="1788" y="5184"/>
                    </a:lnTo>
                    <a:lnTo>
                      <a:pt x="1788" y="5186"/>
                    </a:lnTo>
                    <a:lnTo>
                      <a:pt x="1790" y="5194"/>
                    </a:lnTo>
                    <a:lnTo>
                      <a:pt x="1792" y="5196"/>
                    </a:lnTo>
                    <a:lnTo>
                      <a:pt x="1794" y="5204"/>
                    </a:lnTo>
                    <a:lnTo>
                      <a:pt x="1796" y="5208"/>
                    </a:lnTo>
                    <a:lnTo>
                      <a:pt x="1798" y="5209"/>
                    </a:lnTo>
                    <a:lnTo>
                      <a:pt x="1799" y="5217"/>
                    </a:lnTo>
                    <a:lnTo>
                      <a:pt x="1799" y="5219"/>
                    </a:lnTo>
                    <a:lnTo>
                      <a:pt x="1801" y="5223"/>
                    </a:lnTo>
                    <a:lnTo>
                      <a:pt x="1803" y="5225"/>
                    </a:lnTo>
                    <a:lnTo>
                      <a:pt x="1805" y="5229"/>
                    </a:lnTo>
                    <a:lnTo>
                      <a:pt x="1807" y="5231"/>
                    </a:lnTo>
                    <a:lnTo>
                      <a:pt x="1809" y="5232"/>
                    </a:lnTo>
                    <a:lnTo>
                      <a:pt x="1811" y="5234"/>
                    </a:lnTo>
                    <a:lnTo>
                      <a:pt x="1813" y="5236"/>
                    </a:lnTo>
                    <a:lnTo>
                      <a:pt x="1813" y="5236"/>
                    </a:lnTo>
                    <a:lnTo>
                      <a:pt x="1815" y="5238"/>
                    </a:lnTo>
                    <a:lnTo>
                      <a:pt x="1817" y="5240"/>
                    </a:lnTo>
                    <a:lnTo>
                      <a:pt x="1819" y="5242"/>
                    </a:lnTo>
                    <a:lnTo>
                      <a:pt x="1821" y="5242"/>
                    </a:lnTo>
                    <a:lnTo>
                      <a:pt x="1822" y="5242"/>
                    </a:lnTo>
                    <a:lnTo>
                      <a:pt x="1824" y="5240"/>
                    </a:lnTo>
                    <a:lnTo>
                      <a:pt x="1824" y="5238"/>
                    </a:lnTo>
                    <a:lnTo>
                      <a:pt x="1828" y="5234"/>
                    </a:lnTo>
                    <a:lnTo>
                      <a:pt x="1830" y="5232"/>
                    </a:lnTo>
                    <a:lnTo>
                      <a:pt x="1830" y="5227"/>
                    </a:lnTo>
                    <a:lnTo>
                      <a:pt x="1832" y="5223"/>
                    </a:lnTo>
                    <a:lnTo>
                      <a:pt x="1834" y="5217"/>
                    </a:lnTo>
                    <a:lnTo>
                      <a:pt x="1836" y="5209"/>
                    </a:lnTo>
                    <a:lnTo>
                      <a:pt x="1838" y="5200"/>
                    </a:lnTo>
                    <a:lnTo>
                      <a:pt x="1840" y="5188"/>
                    </a:lnTo>
                    <a:lnTo>
                      <a:pt x="1842" y="5179"/>
                    </a:lnTo>
                    <a:lnTo>
                      <a:pt x="1842" y="5167"/>
                    </a:lnTo>
                    <a:lnTo>
                      <a:pt x="1844" y="5154"/>
                    </a:lnTo>
                    <a:lnTo>
                      <a:pt x="1847" y="5136"/>
                    </a:lnTo>
                    <a:lnTo>
                      <a:pt x="1847" y="5119"/>
                    </a:lnTo>
                    <a:lnTo>
                      <a:pt x="1849" y="5104"/>
                    </a:lnTo>
                    <a:lnTo>
                      <a:pt x="1851" y="5087"/>
                    </a:lnTo>
                    <a:lnTo>
                      <a:pt x="1853" y="5065"/>
                    </a:lnTo>
                    <a:lnTo>
                      <a:pt x="1855" y="5044"/>
                    </a:lnTo>
                    <a:lnTo>
                      <a:pt x="1857" y="5025"/>
                    </a:lnTo>
                    <a:lnTo>
                      <a:pt x="1859" y="5004"/>
                    </a:lnTo>
                    <a:lnTo>
                      <a:pt x="1859" y="4983"/>
                    </a:lnTo>
                    <a:lnTo>
                      <a:pt x="1861" y="4960"/>
                    </a:lnTo>
                    <a:lnTo>
                      <a:pt x="1863" y="4941"/>
                    </a:lnTo>
                    <a:lnTo>
                      <a:pt x="1865" y="4916"/>
                    </a:lnTo>
                    <a:lnTo>
                      <a:pt x="1867" y="4893"/>
                    </a:lnTo>
                    <a:lnTo>
                      <a:pt x="1869" y="4870"/>
                    </a:lnTo>
                    <a:lnTo>
                      <a:pt x="1870" y="4845"/>
                    </a:lnTo>
                    <a:lnTo>
                      <a:pt x="1872" y="4820"/>
                    </a:lnTo>
                    <a:lnTo>
                      <a:pt x="1872" y="4797"/>
                    </a:lnTo>
                    <a:lnTo>
                      <a:pt x="1876" y="4772"/>
                    </a:lnTo>
                    <a:lnTo>
                      <a:pt x="1876" y="4747"/>
                    </a:lnTo>
                    <a:lnTo>
                      <a:pt x="1878" y="4722"/>
                    </a:lnTo>
                    <a:lnTo>
                      <a:pt x="1880" y="4699"/>
                    </a:lnTo>
                    <a:lnTo>
                      <a:pt x="1882" y="4674"/>
                    </a:lnTo>
                    <a:lnTo>
                      <a:pt x="1884" y="4651"/>
                    </a:lnTo>
                    <a:lnTo>
                      <a:pt x="1886" y="4626"/>
                    </a:lnTo>
                    <a:lnTo>
                      <a:pt x="1888" y="4603"/>
                    </a:lnTo>
                    <a:lnTo>
                      <a:pt x="1890" y="4580"/>
                    </a:lnTo>
                    <a:lnTo>
                      <a:pt x="1890" y="4557"/>
                    </a:lnTo>
                    <a:lnTo>
                      <a:pt x="1892" y="4535"/>
                    </a:lnTo>
                    <a:lnTo>
                      <a:pt x="1893" y="4514"/>
                    </a:lnTo>
                    <a:lnTo>
                      <a:pt x="1895" y="4489"/>
                    </a:lnTo>
                    <a:lnTo>
                      <a:pt x="1897" y="4470"/>
                    </a:lnTo>
                    <a:lnTo>
                      <a:pt x="1899" y="4451"/>
                    </a:lnTo>
                    <a:lnTo>
                      <a:pt x="1901" y="4432"/>
                    </a:lnTo>
                    <a:lnTo>
                      <a:pt x="1901" y="4407"/>
                    </a:lnTo>
                    <a:lnTo>
                      <a:pt x="1903" y="4384"/>
                    </a:lnTo>
                    <a:lnTo>
                      <a:pt x="1907" y="4365"/>
                    </a:lnTo>
                    <a:lnTo>
                      <a:pt x="1907" y="4343"/>
                    </a:lnTo>
                    <a:lnTo>
                      <a:pt x="1909" y="4322"/>
                    </a:lnTo>
                    <a:lnTo>
                      <a:pt x="1911" y="4303"/>
                    </a:lnTo>
                    <a:lnTo>
                      <a:pt x="1913" y="4282"/>
                    </a:lnTo>
                    <a:lnTo>
                      <a:pt x="1915" y="4265"/>
                    </a:lnTo>
                    <a:lnTo>
                      <a:pt x="1917" y="4246"/>
                    </a:lnTo>
                    <a:lnTo>
                      <a:pt x="1918" y="4226"/>
                    </a:lnTo>
                    <a:lnTo>
                      <a:pt x="1918" y="4209"/>
                    </a:lnTo>
                    <a:lnTo>
                      <a:pt x="1920" y="4192"/>
                    </a:lnTo>
                    <a:lnTo>
                      <a:pt x="1922" y="4173"/>
                    </a:lnTo>
                    <a:lnTo>
                      <a:pt x="1924" y="4155"/>
                    </a:lnTo>
                    <a:lnTo>
                      <a:pt x="1926" y="4140"/>
                    </a:lnTo>
                    <a:lnTo>
                      <a:pt x="1928" y="4123"/>
                    </a:lnTo>
                    <a:lnTo>
                      <a:pt x="1930" y="4105"/>
                    </a:lnTo>
                    <a:lnTo>
                      <a:pt x="1932" y="4088"/>
                    </a:lnTo>
                    <a:lnTo>
                      <a:pt x="1932" y="4073"/>
                    </a:lnTo>
                    <a:lnTo>
                      <a:pt x="1936" y="4057"/>
                    </a:lnTo>
                    <a:lnTo>
                      <a:pt x="1936" y="4044"/>
                    </a:lnTo>
                    <a:lnTo>
                      <a:pt x="1938" y="4027"/>
                    </a:lnTo>
                    <a:lnTo>
                      <a:pt x="1940" y="4011"/>
                    </a:lnTo>
                    <a:lnTo>
                      <a:pt x="1941" y="3996"/>
                    </a:lnTo>
                    <a:lnTo>
                      <a:pt x="1943" y="3981"/>
                    </a:lnTo>
                    <a:lnTo>
                      <a:pt x="1945" y="3967"/>
                    </a:lnTo>
                    <a:lnTo>
                      <a:pt x="1947" y="3952"/>
                    </a:lnTo>
                    <a:lnTo>
                      <a:pt x="1949" y="3938"/>
                    </a:lnTo>
                    <a:lnTo>
                      <a:pt x="1949" y="3923"/>
                    </a:lnTo>
                    <a:lnTo>
                      <a:pt x="1951" y="3908"/>
                    </a:lnTo>
                    <a:lnTo>
                      <a:pt x="1953" y="3894"/>
                    </a:lnTo>
                    <a:lnTo>
                      <a:pt x="1955" y="3879"/>
                    </a:lnTo>
                    <a:lnTo>
                      <a:pt x="1957" y="3865"/>
                    </a:lnTo>
                    <a:lnTo>
                      <a:pt x="1959" y="3850"/>
                    </a:lnTo>
                    <a:lnTo>
                      <a:pt x="1961" y="3837"/>
                    </a:lnTo>
                    <a:lnTo>
                      <a:pt x="1961" y="3819"/>
                    </a:lnTo>
                    <a:lnTo>
                      <a:pt x="1965" y="3806"/>
                    </a:lnTo>
                    <a:lnTo>
                      <a:pt x="1966" y="3792"/>
                    </a:lnTo>
                    <a:lnTo>
                      <a:pt x="1966" y="3779"/>
                    </a:lnTo>
                    <a:lnTo>
                      <a:pt x="1968" y="3764"/>
                    </a:lnTo>
                    <a:lnTo>
                      <a:pt x="1970" y="3750"/>
                    </a:lnTo>
                    <a:lnTo>
                      <a:pt x="1972" y="3737"/>
                    </a:lnTo>
                    <a:lnTo>
                      <a:pt x="1974" y="3721"/>
                    </a:lnTo>
                    <a:lnTo>
                      <a:pt x="1976" y="3710"/>
                    </a:lnTo>
                    <a:lnTo>
                      <a:pt x="1978" y="3694"/>
                    </a:lnTo>
                    <a:lnTo>
                      <a:pt x="1978" y="3683"/>
                    </a:lnTo>
                    <a:lnTo>
                      <a:pt x="1980" y="3670"/>
                    </a:lnTo>
                    <a:lnTo>
                      <a:pt x="1982" y="3656"/>
                    </a:lnTo>
                    <a:lnTo>
                      <a:pt x="1984" y="3643"/>
                    </a:lnTo>
                    <a:lnTo>
                      <a:pt x="1986" y="3631"/>
                    </a:lnTo>
                    <a:lnTo>
                      <a:pt x="1988" y="3618"/>
                    </a:lnTo>
                    <a:lnTo>
                      <a:pt x="1989" y="3604"/>
                    </a:lnTo>
                    <a:lnTo>
                      <a:pt x="1991" y="3593"/>
                    </a:lnTo>
                    <a:lnTo>
                      <a:pt x="1991" y="3581"/>
                    </a:lnTo>
                    <a:lnTo>
                      <a:pt x="1995" y="3568"/>
                    </a:lnTo>
                    <a:lnTo>
                      <a:pt x="1995" y="3554"/>
                    </a:lnTo>
                    <a:lnTo>
                      <a:pt x="1997" y="3543"/>
                    </a:lnTo>
                    <a:lnTo>
                      <a:pt x="1999" y="3529"/>
                    </a:lnTo>
                    <a:lnTo>
                      <a:pt x="2001" y="3518"/>
                    </a:lnTo>
                    <a:lnTo>
                      <a:pt x="2003" y="3504"/>
                    </a:lnTo>
                    <a:lnTo>
                      <a:pt x="2005" y="3493"/>
                    </a:lnTo>
                    <a:lnTo>
                      <a:pt x="2007" y="3481"/>
                    </a:lnTo>
                    <a:lnTo>
                      <a:pt x="2009" y="3468"/>
                    </a:lnTo>
                    <a:lnTo>
                      <a:pt x="2009" y="3458"/>
                    </a:lnTo>
                    <a:lnTo>
                      <a:pt x="2011" y="3445"/>
                    </a:lnTo>
                    <a:lnTo>
                      <a:pt x="2013" y="3435"/>
                    </a:lnTo>
                    <a:lnTo>
                      <a:pt x="2014" y="3422"/>
                    </a:lnTo>
                    <a:lnTo>
                      <a:pt x="2016" y="3410"/>
                    </a:lnTo>
                    <a:lnTo>
                      <a:pt x="2018" y="3399"/>
                    </a:lnTo>
                    <a:lnTo>
                      <a:pt x="2020" y="3389"/>
                    </a:lnTo>
                    <a:lnTo>
                      <a:pt x="2020" y="3378"/>
                    </a:lnTo>
                    <a:lnTo>
                      <a:pt x="2024" y="3366"/>
                    </a:lnTo>
                    <a:lnTo>
                      <a:pt x="2026" y="3355"/>
                    </a:lnTo>
                    <a:lnTo>
                      <a:pt x="2026" y="3345"/>
                    </a:lnTo>
                    <a:lnTo>
                      <a:pt x="2028" y="3332"/>
                    </a:lnTo>
                    <a:lnTo>
                      <a:pt x="2030" y="3322"/>
                    </a:lnTo>
                    <a:lnTo>
                      <a:pt x="2032" y="3310"/>
                    </a:lnTo>
                    <a:lnTo>
                      <a:pt x="2034" y="3301"/>
                    </a:lnTo>
                    <a:lnTo>
                      <a:pt x="2036" y="3291"/>
                    </a:lnTo>
                    <a:lnTo>
                      <a:pt x="2037" y="3282"/>
                    </a:lnTo>
                    <a:lnTo>
                      <a:pt x="2037" y="3270"/>
                    </a:lnTo>
                    <a:lnTo>
                      <a:pt x="2039" y="3261"/>
                    </a:lnTo>
                    <a:lnTo>
                      <a:pt x="2043" y="3251"/>
                    </a:lnTo>
                    <a:lnTo>
                      <a:pt x="2043" y="3241"/>
                    </a:lnTo>
                    <a:lnTo>
                      <a:pt x="2045" y="3230"/>
                    </a:lnTo>
                    <a:lnTo>
                      <a:pt x="2047" y="3222"/>
                    </a:lnTo>
                    <a:lnTo>
                      <a:pt x="2049" y="3211"/>
                    </a:lnTo>
                    <a:lnTo>
                      <a:pt x="2051" y="3203"/>
                    </a:lnTo>
                    <a:lnTo>
                      <a:pt x="2051" y="3193"/>
                    </a:lnTo>
                    <a:lnTo>
                      <a:pt x="2055" y="3184"/>
                    </a:lnTo>
                    <a:lnTo>
                      <a:pt x="2055" y="3174"/>
                    </a:lnTo>
                    <a:lnTo>
                      <a:pt x="2057" y="3165"/>
                    </a:lnTo>
                    <a:lnTo>
                      <a:pt x="2059" y="3157"/>
                    </a:lnTo>
                    <a:lnTo>
                      <a:pt x="2061" y="3149"/>
                    </a:lnTo>
                    <a:lnTo>
                      <a:pt x="2062" y="3140"/>
                    </a:lnTo>
                    <a:lnTo>
                      <a:pt x="2064" y="3130"/>
                    </a:lnTo>
                    <a:lnTo>
                      <a:pt x="2066" y="3122"/>
                    </a:lnTo>
                    <a:lnTo>
                      <a:pt x="2068" y="3115"/>
                    </a:lnTo>
                    <a:lnTo>
                      <a:pt x="2068" y="3105"/>
                    </a:lnTo>
                    <a:lnTo>
                      <a:pt x="2070" y="3097"/>
                    </a:lnTo>
                    <a:lnTo>
                      <a:pt x="2072" y="3090"/>
                    </a:lnTo>
                    <a:lnTo>
                      <a:pt x="2074" y="3080"/>
                    </a:lnTo>
                    <a:lnTo>
                      <a:pt x="2076" y="3072"/>
                    </a:lnTo>
                    <a:lnTo>
                      <a:pt x="2078" y="3065"/>
                    </a:lnTo>
                    <a:lnTo>
                      <a:pt x="2080" y="3055"/>
                    </a:lnTo>
                    <a:lnTo>
                      <a:pt x="2080" y="3049"/>
                    </a:lnTo>
                    <a:lnTo>
                      <a:pt x="2084" y="3042"/>
                    </a:lnTo>
                    <a:lnTo>
                      <a:pt x="2085" y="3034"/>
                    </a:lnTo>
                    <a:lnTo>
                      <a:pt x="2085" y="3026"/>
                    </a:lnTo>
                    <a:lnTo>
                      <a:pt x="2087" y="3019"/>
                    </a:lnTo>
                    <a:lnTo>
                      <a:pt x="2089" y="3011"/>
                    </a:lnTo>
                    <a:lnTo>
                      <a:pt x="2091" y="3003"/>
                    </a:lnTo>
                    <a:lnTo>
                      <a:pt x="2093" y="2996"/>
                    </a:lnTo>
                    <a:lnTo>
                      <a:pt x="2095" y="2988"/>
                    </a:lnTo>
                    <a:lnTo>
                      <a:pt x="2097" y="2980"/>
                    </a:lnTo>
                    <a:lnTo>
                      <a:pt x="2097" y="2974"/>
                    </a:lnTo>
                    <a:lnTo>
                      <a:pt x="2099" y="2967"/>
                    </a:lnTo>
                    <a:lnTo>
                      <a:pt x="2103" y="2961"/>
                    </a:lnTo>
                    <a:lnTo>
                      <a:pt x="2103" y="2953"/>
                    </a:lnTo>
                    <a:lnTo>
                      <a:pt x="2105" y="2946"/>
                    </a:lnTo>
                    <a:lnTo>
                      <a:pt x="2107" y="2940"/>
                    </a:lnTo>
                    <a:lnTo>
                      <a:pt x="2109" y="2932"/>
                    </a:lnTo>
                    <a:lnTo>
                      <a:pt x="2110" y="2926"/>
                    </a:lnTo>
                    <a:lnTo>
                      <a:pt x="2112" y="2919"/>
                    </a:lnTo>
                    <a:lnTo>
                      <a:pt x="2114" y="2913"/>
                    </a:lnTo>
                    <a:lnTo>
                      <a:pt x="2114" y="2905"/>
                    </a:lnTo>
                    <a:lnTo>
                      <a:pt x="2116" y="2900"/>
                    </a:lnTo>
                    <a:lnTo>
                      <a:pt x="2118" y="2894"/>
                    </a:lnTo>
                    <a:lnTo>
                      <a:pt x="2120" y="2886"/>
                    </a:lnTo>
                    <a:lnTo>
                      <a:pt x="2122" y="2878"/>
                    </a:lnTo>
                    <a:lnTo>
                      <a:pt x="2124" y="2875"/>
                    </a:lnTo>
                    <a:lnTo>
                      <a:pt x="2126" y="2867"/>
                    </a:lnTo>
                    <a:lnTo>
                      <a:pt x="2128" y="2861"/>
                    </a:lnTo>
                    <a:lnTo>
                      <a:pt x="2128" y="2853"/>
                    </a:lnTo>
                    <a:lnTo>
                      <a:pt x="2130" y="2848"/>
                    </a:lnTo>
                    <a:lnTo>
                      <a:pt x="2132" y="2842"/>
                    </a:lnTo>
                    <a:lnTo>
                      <a:pt x="2133" y="2836"/>
                    </a:lnTo>
                    <a:lnTo>
                      <a:pt x="2135" y="2829"/>
                    </a:lnTo>
                    <a:lnTo>
                      <a:pt x="2137" y="2823"/>
                    </a:lnTo>
                    <a:lnTo>
                      <a:pt x="2139" y="2817"/>
                    </a:lnTo>
                    <a:lnTo>
                      <a:pt x="2139" y="2811"/>
                    </a:lnTo>
                    <a:lnTo>
                      <a:pt x="2143" y="2805"/>
                    </a:lnTo>
                    <a:lnTo>
                      <a:pt x="2145" y="2798"/>
                    </a:lnTo>
                    <a:lnTo>
                      <a:pt x="2145" y="2792"/>
                    </a:lnTo>
                    <a:lnTo>
                      <a:pt x="2147" y="2786"/>
                    </a:lnTo>
                    <a:lnTo>
                      <a:pt x="2149" y="2781"/>
                    </a:lnTo>
                    <a:lnTo>
                      <a:pt x="2151" y="2775"/>
                    </a:lnTo>
                    <a:lnTo>
                      <a:pt x="2153" y="2767"/>
                    </a:lnTo>
                    <a:lnTo>
                      <a:pt x="2155" y="2759"/>
                    </a:lnTo>
                    <a:lnTo>
                      <a:pt x="2157" y="2756"/>
                    </a:lnTo>
                    <a:lnTo>
                      <a:pt x="2157" y="2748"/>
                    </a:lnTo>
                    <a:lnTo>
                      <a:pt x="2158" y="2742"/>
                    </a:lnTo>
                    <a:lnTo>
                      <a:pt x="2162" y="2736"/>
                    </a:lnTo>
                    <a:lnTo>
                      <a:pt x="2162" y="2729"/>
                    </a:lnTo>
                    <a:lnTo>
                      <a:pt x="2164" y="2723"/>
                    </a:lnTo>
                    <a:lnTo>
                      <a:pt x="2166" y="2715"/>
                    </a:lnTo>
                    <a:lnTo>
                      <a:pt x="2168" y="2708"/>
                    </a:lnTo>
                    <a:lnTo>
                      <a:pt x="2170" y="2700"/>
                    </a:lnTo>
                    <a:lnTo>
                      <a:pt x="2172" y="2692"/>
                    </a:lnTo>
                    <a:lnTo>
                      <a:pt x="2174" y="2685"/>
                    </a:lnTo>
                    <a:lnTo>
                      <a:pt x="2174" y="2677"/>
                    </a:lnTo>
                    <a:lnTo>
                      <a:pt x="2176" y="2667"/>
                    </a:lnTo>
                    <a:lnTo>
                      <a:pt x="2178" y="2660"/>
                    </a:lnTo>
                    <a:lnTo>
                      <a:pt x="2180" y="2650"/>
                    </a:lnTo>
                    <a:lnTo>
                      <a:pt x="2181" y="2640"/>
                    </a:lnTo>
                    <a:lnTo>
                      <a:pt x="2183" y="2631"/>
                    </a:lnTo>
                    <a:lnTo>
                      <a:pt x="2185" y="2621"/>
                    </a:lnTo>
                    <a:lnTo>
                      <a:pt x="2187" y="2612"/>
                    </a:lnTo>
                    <a:lnTo>
                      <a:pt x="2187" y="2600"/>
                    </a:lnTo>
                    <a:lnTo>
                      <a:pt x="2191" y="2588"/>
                    </a:lnTo>
                    <a:lnTo>
                      <a:pt x="2191" y="2577"/>
                    </a:lnTo>
                    <a:lnTo>
                      <a:pt x="2193" y="2567"/>
                    </a:lnTo>
                    <a:lnTo>
                      <a:pt x="2195" y="2554"/>
                    </a:lnTo>
                    <a:lnTo>
                      <a:pt x="2197" y="2542"/>
                    </a:lnTo>
                    <a:lnTo>
                      <a:pt x="2199" y="2529"/>
                    </a:lnTo>
                    <a:lnTo>
                      <a:pt x="2201" y="2516"/>
                    </a:lnTo>
                    <a:lnTo>
                      <a:pt x="2203" y="2502"/>
                    </a:lnTo>
                    <a:lnTo>
                      <a:pt x="2205" y="2491"/>
                    </a:lnTo>
                    <a:lnTo>
                      <a:pt x="2205" y="2477"/>
                    </a:lnTo>
                    <a:lnTo>
                      <a:pt x="2206" y="2464"/>
                    </a:lnTo>
                    <a:lnTo>
                      <a:pt x="2208" y="2452"/>
                    </a:lnTo>
                    <a:lnTo>
                      <a:pt x="2210" y="2437"/>
                    </a:lnTo>
                    <a:lnTo>
                      <a:pt x="2212" y="2423"/>
                    </a:lnTo>
                    <a:lnTo>
                      <a:pt x="2214" y="2410"/>
                    </a:lnTo>
                    <a:lnTo>
                      <a:pt x="2216" y="2396"/>
                    </a:lnTo>
                    <a:lnTo>
                      <a:pt x="2216" y="2385"/>
                    </a:lnTo>
                    <a:lnTo>
                      <a:pt x="2218" y="2372"/>
                    </a:lnTo>
                    <a:lnTo>
                      <a:pt x="2222" y="2358"/>
                    </a:lnTo>
                    <a:lnTo>
                      <a:pt x="2222" y="2345"/>
                    </a:lnTo>
                    <a:lnTo>
                      <a:pt x="2224" y="2331"/>
                    </a:lnTo>
                    <a:lnTo>
                      <a:pt x="2226" y="2318"/>
                    </a:lnTo>
                    <a:lnTo>
                      <a:pt x="2228" y="2306"/>
                    </a:lnTo>
                    <a:lnTo>
                      <a:pt x="2229" y="2295"/>
                    </a:lnTo>
                    <a:lnTo>
                      <a:pt x="2231" y="2281"/>
                    </a:lnTo>
                    <a:lnTo>
                      <a:pt x="2233" y="2270"/>
                    </a:lnTo>
                    <a:lnTo>
                      <a:pt x="2233" y="2256"/>
                    </a:lnTo>
                    <a:lnTo>
                      <a:pt x="2235" y="2245"/>
                    </a:lnTo>
                    <a:lnTo>
                      <a:pt x="2237" y="2233"/>
                    </a:lnTo>
                    <a:lnTo>
                      <a:pt x="2239" y="2220"/>
                    </a:lnTo>
                    <a:lnTo>
                      <a:pt x="2241" y="2208"/>
                    </a:lnTo>
                    <a:lnTo>
                      <a:pt x="2243" y="2199"/>
                    </a:lnTo>
                    <a:lnTo>
                      <a:pt x="2245" y="2187"/>
                    </a:lnTo>
                    <a:lnTo>
                      <a:pt x="2247" y="2176"/>
                    </a:lnTo>
                    <a:lnTo>
                      <a:pt x="2247" y="2164"/>
                    </a:lnTo>
                    <a:lnTo>
                      <a:pt x="2251" y="2153"/>
                    </a:lnTo>
                    <a:lnTo>
                      <a:pt x="2251" y="2141"/>
                    </a:lnTo>
                    <a:lnTo>
                      <a:pt x="2253" y="2130"/>
                    </a:lnTo>
                    <a:lnTo>
                      <a:pt x="2254" y="2118"/>
                    </a:lnTo>
                    <a:lnTo>
                      <a:pt x="2256" y="2107"/>
                    </a:lnTo>
                    <a:lnTo>
                      <a:pt x="2258" y="2095"/>
                    </a:lnTo>
                    <a:lnTo>
                      <a:pt x="2260" y="2085"/>
                    </a:lnTo>
                    <a:lnTo>
                      <a:pt x="2262" y="2074"/>
                    </a:lnTo>
                    <a:lnTo>
                      <a:pt x="2264" y="2062"/>
                    </a:lnTo>
                    <a:lnTo>
                      <a:pt x="2264" y="2051"/>
                    </a:lnTo>
                    <a:lnTo>
                      <a:pt x="2266" y="2041"/>
                    </a:lnTo>
                    <a:lnTo>
                      <a:pt x="2268" y="2030"/>
                    </a:lnTo>
                    <a:lnTo>
                      <a:pt x="2270" y="2018"/>
                    </a:lnTo>
                    <a:lnTo>
                      <a:pt x="2272" y="2007"/>
                    </a:lnTo>
                    <a:lnTo>
                      <a:pt x="2274" y="1997"/>
                    </a:lnTo>
                    <a:lnTo>
                      <a:pt x="2276" y="1986"/>
                    </a:lnTo>
                    <a:lnTo>
                      <a:pt x="2276" y="1976"/>
                    </a:lnTo>
                    <a:lnTo>
                      <a:pt x="2279" y="1964"/>
                    </a:lnTo>
                    <a:lnTo>
                      <a:pt x="2281" y="1953"/>
                    </a:lnTo>
                    <a:lnTo>
                      <a:pt x="2281" y="1943"/>
                    </a:lnTo>
                    <a:lnTo>
                      <a:pt x="2283" y="1934"/>
                    </a:lnTo>
                    <a:lnTo>
                      <a:pt x="2285" y="1922"/>
                    </a:lnTo>
                    <a:lnTo>
                      <a:pt x="2287" y="1915"/>
                    </a:lnTo>
                    <a:lnTo>
                      <a:pt x="2289" y="1903"/>
                    </a:lnTo>
                    <a:lnTo>
                      <a:pt x="2291" y="1893"/>
                    </a:lnTo>
                    <a:lnTo>
                      <a:pt x="2293" y="1882"/>
                    </a:lnTo>
                    <a:lnTo>
                      <a:pt x="2293" y="1874"/>
                    </a:lnTo>
                    <a:lnTo>
                      <a:pt x="2295" y="1863"/>
                    </a:lnTo>
                    <a:lnTo>
                      <a:pt x="2297" y="1853"/>
                    </a:lnTo>
                    <a:lnTo>
                      <a:pt x="2299" y="1843"/>
                    </a:lnTo>
                    <a:lnTo>
                      <a:pt x="2301" y="1834"/>
                    </a:lnTo>
                    <a:lnTo>
                      <a:pt x="2302" y="1824"/>
                    </a:lnTo>
                    <a:lnTo>
                      <a:pt x="2304" y="1815"/>
                    </a:lnTo>
                    <a:lnTo>
                      <a:pt x="2306" y="1805"/>
                    </a:lnTo>
                    <a:lnTo>
                      <a:pt x="2306" y="1797"/>
                    </a:lnTo>
                    <a:lnTo>
                      <a:pt x="2310" y="1788"/>
                    </a:lnTo>
                    <a:lnTo>
                      <a:pt x="2310" y="1778"/>
                    </a:lnTo>
                    <a:lnTo>
                      <a:pt x="2312" y="1769"/>
                    </a:lnTo>
                    <a:lnTo>
                      <a:pt x="2314" y="1761"/>
                    </a:lnTo>
                    <a:lnTo>
                      <a:pt x="2316" y="1751"/>
                    </a:lnTo>
                    <a:lnTo>
                      <a:pt x="2318" y="1744"/>
                    </a:lnTo>
                    <a:lnTo>
                      <a:pt x="2320" y="1734"/>
                    </a:lnTo>
                    <a:lnTo>
                      <a:pt x="2322" y="1726"/>
                    </a:lnTo>
                    <a:lnTo>
                      <a:pt x="2324" y="1717"/>
                    </a:lnTo>
                    <a:lnTo>
                      <a:pt x="2324" y="1709"/>
                    </a:lnTo>
                    <a:lnTo>
                      <a:pt x="2325" y="1701"/>
                    </a:lnTo>
                    <a:lnTo>
                      <a:pt x="2327" y="1692"/>
                    </a:lnTo>
                    <a:lnTo>
                      <a:pt x="2329" y="1684"/>
                    </a:lnTo>
                    <a:lnTo>
                      <a:pt x="2331" y="1675"/>
                    </a:lnTo>
                    <a:lnTo>
                      <a:pt x="2333" y="1667"/>
                    </a:lnTo>
                    <a:lnTo>
                      <a:pt x="2335" y="1659"/>
                    </a:lnTo>
                    <a:lnTo>
                      <a:pt x="2335" y="1651"/>
                    </a:lnTo>
                    <a:lnTo>
                      <a:pt x="2339" y="1642"/>
                    </a:lnTo>
                    <a:lnTo>
                      <a:pt x="2341" y="1636"/>
                    </a:lnTo>
                    <a:lnTo>
                      <a:pt x="2341" y="1627"/>
                    </a:lnTo>
                    <a:lnTo>
                      <a:pt x="2343" y="1619"/>
                    </a:lnTo>
                    <a:lnTo>
                      <a:pt x="2345" y="1611"/>
                    </a:lnTo>
                    <a:lnTo>
                      <a:pt x="2347" y="1603"/>
                    </a:lnTo>
                    <a:lnTo>
                      <a:pt x="2349" y="1596"/>
                    </a:lnTo>
                    <a:lnTo>
                      <a:pt x="2350" y="1588"/>
                    </a:lnTo>
                    <a:lnTo>
                      <a:pt x="2352" y="1579"/>
                    </a:lnTo>
                    <a:lnTo>
                      <a:pt x="2352" y="1573"/>
                    </a:lnTo>
                    <a:lnTo>
                      <a:pt x="2354" y="1565"/>
                    </a:lnTo>
                    <a:lnTo>
                      <a:pt x="2358" y="1557"/>
                    </a:lnTo>
                    <a:lnTo>
                      <a:pt x="2358" y="1550"/>
                    </a:lnTo>
                    <a:lnTo>
                      <a:pt x="2360" y="1542"/>
                    </a:lnTo>
                    <a:lnTo>
                      <a:pt x="2362" y="1534"/>
                    </a:lnTo>
                    <a:lnTo>
                      <a:pt x="2364" y="1529"/>
                    </a:lnTo>
                    <a:lnTo>
                      <a:pt x="2366" y="1519"/>
                    </a:lnTo>
                    <a:lnTo>
                      <a:pt x="2368" y="1513"/>
                    </a:lnTo>
                    <a:lnTo>
                      <a:pt x="2370" y="1506"/>
                    </a:lnTo>
                    <a:lnTo>
                      <a:pt x="2370" y="1498"/>
                    </a:lnTo>
                    <a:lnTo>
                      <a:pt x="2372" y="1492"/>
                    </a:lnTo>
                    <a:lnTo>
                      <a:pt x="2373" y="1484"/>
                    </a:lnTo>
                    <a:lnTo>
                      <a:pt x="2375" y="1477"/>
                    </a:lnTo>
                    <a:lnTo>
                      <a:pt x="2377" y="1469"/>
                    </a:lnTo>
                    <a:lnTo>
                      <a:pt x="2379" y="1463"/>
                    </a:lnTo>
                    <a:lnTo>
                      <a:pt x="2381" y="1456"/>
                    </a:lnTo>
                    <a:lnTo>
                      <a:pt x="2383" y="1450"/>
                    </a:lnTo>
                    <a:lnTo>
                      <a:pt x="2383" y="1442"/>
                    </a:lnTo>
                    <a:lnTo>
                      <a:pt x="2385" y="1436"/>
                    </a:lnTo>
                    <a:lnTo>
                      <a:pt x="2387" y="1429"/>
                    </a:lnTo>
                    <a:lnTo>
                      <a:pt x="2389" y="1423"/>
                    </a:lnTo>
                    <a:lnTo>
                      <a:pt x="2391" y="1417"/>
                    </a:lnTo>
                    <a:lnTo>
                      <a:pt x="2393" y="1410"/>
                    </a:lnTo>
                    <a:lnTo>
                      <a:pt x="2395" y="1404"/>
                    </a:lnTo>
                    <a:lnTo>
                      <a:pt x="2395" y="1396"/>
                    </a:lnTo>
                    <a:lnTo>
                      <a:pt x="2398" y="1388"/>
                    </a:lnTo>
                    <a:lnTo>
                      <a:pt x="2400" y="1383"/>
                    </a:lnTo>
                    <a:lnTo>
                      <a:pt x="2400" y="1375"/>
                    </a:lnTo>
                    <a:lnTo>
                      <a:pt x="2402" y="1371"/>
                    </a:lnTo>
                    <a:lnTo>
                      <a:pt x="2404" y="1363"/>
                    </a:lnTo>
                    <a:lnTo>
                      <a:pt x="2406" y="1358"/>
                    </a:lnTo>
                    <a:lnTo>
                      <a:pt x="2408" y="1350"/>
                    </a:lnTo>
                    <a:lnTo>
                      <a:pt x="2410" y="1344"/>
                    </a:lnTo>
                    <a:lnTo>
                      <a:pt x="2412" y="1339"/>
                    </a:lnTo>
                    <a:lnTo>
                      <a:pt x="2412" y="1333"/>
                    </a:lnTo>
                    <a:lnTo>
                      <a:pt x="2414" y="1325"/>
                    </a:lnTo>
                    <a:lnTo>
                      <a:pt x="2418" y="1321"/>
                    </a:lnTo>
                    <a:lnTo>
                      <a:pt x="2418" y="1314"/>
                    </a:lnTo>
                    <a:lnTo>
                      <a:pt x="2420" y="1306"/>
                    </a:lnTo>
                    <a:lnTo>
                      <a:pt x="2421" y="1300"/>
                    </a:lnTo>
                    <a:lnTo>
                      <a:pt x="2423" y="1294"/>
                    </a:lnTo>
                    <a:lnTo>
                      <a:pt x="2425" y="1287"/>
                    </a:lnTo>
                    <a:lnTo>
                      <a:pt x="2427" y="1281"/>
                    </a:lnTo>
                    <a:lnTo>
                      <a:pt x="2429" y="1275"/>
                    </a:lnTo>
                    <a:lnTo>
                      <a:pt x="2429" y="1269"/>
                    </a:lnTo>
                    <a:lnTo>
                      <a:pt x="2431" y="1262"/>
                    </a:lnTo>
                    <a:lnTo>
                      <a:pt x="2433" y="1256"/>
                    </a:lnTo>
                    <a:lnTo>
                      <a:pt x="2435" y="1250"/>
                    </a:lnTo>
                    <a:lnTo>
                      <a:pt x="2437" y="1242"/>
                    </a:lnTo>
                    <a:lnTo>
                      <a:pt x="2439" y="1235"/>
                    </a:lnTo>
                    <a:lnTo>
                      <a:pt x="2441" y="1231"/>
                    </a:lnTo>
                    <a:lnTo>
                      <a:pt x="2443" y="1223"/>
                    </a:lnTo>
                    <a:lnTo>
                      <a:pt x="2443" y="1216"/>
                    </a:lnTo>
                    <a:lnTo>
                      <a:pt x="2446" y="1210"/>
                    </a:lnTo>
                    <a:lnTo>
                      <a:pt x="2446" y="1204"/>
                    </a:lnTo>
                    <a:lnTo>
                      <a:pt x="2448" y="1196"/>
                    </a:lnTo>
                    <a:lnTo>
                      <a:pt x="2450" y="1191"/>
                    </a:lnTo>
                    <a:lnTo>
                      <a:pt x="2452" y="1183"/>
                    </a:lnTo>
                    <a:lnTo>
                      <a:pt x="2454" y="1177"/>
                    </a:lnTo>
                    <a:lnTo>
                      <a:pt x="2454" y="1171"/>
                    </a:lnTo>
                    <a:lnTo>
                      <a:pt x="2458" y="1164"/>
                    </a:lnTo>
                    <a:lnTo>
                      <a:pt x="2460" y="1158"/>
                    </a:lnTo>
                    <a:lnTo>
                      <a:pt x="2460" y="1152"/>
                    </a:lnTo>
                    <a:lnTo>
                      <a:pt x="2462" y="1145"/>
                    </a:lnTo>
                    <a:lnTo>
                      <a:pt x="2464" y="1139"/>
                    </a:lnTo>
                    <a:lnTo>
                      <a:pt x="2466" y="1133"/>
                    </a:lnTo>
                    <a:lnTo>
                      <a:pt x="2468" y="1125"/>
                    </a:lnTo>
                    <a:lnTo>
                      <a:pt x="2469" y="1120"/>
                    </a:lnTo>
                    <a:lnTo>
                      <a:pt x="2471" y="1114"/>
                    </a:lnTo>
                    <a:lnTo>
                      <a:pt x="2471" y="1106"/>
                    </a:lnTo>
                    <a:lnTo>
                      <a:pt x="2473" y="1100"/>
                    </a:lnTo>
                    <a:lnTo>
                      <a:pt x="2477" y="1095"/>
                    </a:lnTo>
                    <a:lnTo>
                      <a:pt x="2477" y="1089"/>
                    </a:lnTo>
                    <a:lnTo>
                      <a:pt x="2479" y="1083"/>
                    </a:lnTo>
                    <a:lnTo>
                      <a:pt x="2481" y="1077"/>
                    </a:lnTo>
                    <a:lnTo>
                      <a:pt x="2483" y="1072"/>
                    </a:lnTo>
                    <a:lnTo>
                      <a:pt x="2485" y="1066"/>
                    </a:lnTo>
                    <a:lnTo>
                      <a:pt x="2487" y="1058"/>
                    </a:lnTo>
                    <a:lnTo>
                      <a:pt x="2489" y="1054"/>
                    </a:lnTo>
                    <a:lnTo>
                      <a:pt x="2489" y="1047"/>
                    </a:lnTo>
                    <a:lnTo>
                      <a:pt x="2491" y="1041"/>
                    </a:lnTo>
                    <a:lnTo>
                      <a:pt x="2493" y="1037"/>
                    </a:lnTo>
                    <a:lnTo>
                      <a:pt x="2494" y="1031"/>
                    </a:lnTo>
                    <a:lnTo>
                      <a:pt x="2496" y="1026"/>
                    </a:lnTo>
                    <a:lnTo>
                      <a:pt x="2498" y="1020"/>
                    </a:lnTo>
                    <a:lnTo>
                      <a:pt x="2500" y="1014"/>
                    </a:lnTo>
                    <a:lnTo>
                      <a:pt x="2502" y="1008"/>
                    </a:lnTo>
                    <a:lnTo>
                      <a:pt x="2502" y="1002"/>
                    </a:lnTo>
                    <a:lnTo>
                      <a:pt x="2506" y="997"/>
                    </a:lnTo>
                    <a:lnTo>
                      <a:pt x="2506" y="991"/>
                    </a:lnTo>
                    <a:lnTo>
                      <a:pt x="2508" y="987"/>
                    </a:lnTo>
                    <a:lnTo>
                      <a:pt x="2510" y="981"/>
                    </a:lnTo>
                    <a:lnTo>
                      <a:pt x="2512" y="976"/>
                    </a:lnTo>
                    <a:lnTo>
                      <a:pt x="2514" y="972"/>
                    </a:lnTo>
                    <a:lnTo>
                      <a:pt x="2516" y="966"/>
                    </a:lnTo>
                    <a:lnTo>
                      <a:pt x="2517" y="960"/>
                    </a:lnTo>
                    <a:lnTo>
                      <a:pt x="2519" y="956"/>
                    </a:lnTo>
                    <a:lnTo>
                      <a:pt x="2519" y="951"/>
                    </a:lnTo>
                    <a:lnTo>
                      <a:pt x="2521" y="947"/>
                    </a:lnTo>
                    <a:lnTo>
                      <a:pt x="2523" y="941"/>
                    </a:lnTo>
                    <a:lnTo>
                      <a:pt x="2525" y="937"/>
                    </a:lnTo>
                    <a:lnTo>
                      <a:pt x="2527" y="931"/>
                    </a:lnTo>
                    <a:lnTo>
                      <a:pt x="2529" y="928"/>
                    </a:lnTo>
                    <a:lnTo>
                      <a:pt x="2531" y="922"/>
                    </a:lnTo>
                    <a:lnTo>
                      <a:pt x="2531" y="916"/>
                    </a:lnTo>
                    <a:lnTo>
                      <a:pt x="2535" y="912"/>
                    </a:lnTo>
                    <a:lnTo>
                      <a:pt x="2537" y="908"/>
                    </a:lnTo>
                    <a:lnTo>
                      <a:pt x="2537" y="903"/>
                    </a:lnTo>
                    <a:lnTo>
                      <a:pt x="2539" y="899"/>
                    </a:lnTo>
                    <a:lnTo>
                      <a:pt x="2541" y="893"/>
                    </a:lnTo>
                    <a:lnTo>
                      <a:pt x="2542" y="889"/>
                    </a:lnTo>
                    <a:lnTo>
                      <a:pt x="2544" y="883"/>
                    </a:lnTo>
                    <a:lnTo>
                      <a:pt x="2546" y="880"/>
                    </a:lnTo>
                    <a:lnTo>
                      <a:pt x="2548" y="876"/>
                    </a:lnTo>
                    <a:lnTo>
                      <a:pt x="2548" y="872"/>
                    </a:lnTo>
                    <a:lnTo>
                      <a:pt x="2550" y="868"/>
                    </a:lnTo>
                    <a:lnTo>
                      <a:pt x="2552" y="862"/>
                    </a:lnTo>
                    <a:lnTo>
                      <a:pt x="2554" y="858"/>
                    </a:lnTo>
                    <a:lnTo>
                      <a:pt x="2556" y="855"/>
                    </a:lnTo>
                    <a:lnTo>
                      <a:pt x="2558" y="851"/>
                    </a:lnTo>
                    <a:lnTo>
                      <a:pt x="2560" y="847"/>
                    </a:lnTo>
                    <a:lnTo>
                      <a:pt x="2562" y="841"/>
                    </a:lnTo>
                    <a:lnTo>
                      <a:pt x="2562" y="839"/>
                    </a:lnTo>
                    <a:lnTo>
                      <a:pt x="2565" y="834"/>
                    </a:lnTo>
                    <a:lnTo>
                      <a:pt x="2565" y="830"/>
                    </a:lnTo>
                    <a:lnTo>
                      <a:pt x="2567" y="826"/>
                    </a:lnTo>
                    <a:lnTo>
                      <a:pt x="2569" y="822"/>
                    </a:lnTo>
                    <a:lnTo>
                      <a:pt x="2571" y="818"/>
                    </a:lnTo>
                    <a:lnTo>
                      <a:pt x="2573" y="814"/>
                    </a:lnTo>
                    <a:lnTo>
                      <a:pt x="2575" y="810"/>
                    </a:lnTo>
                    <a:lnTo>
                      <a:pt x="2577" y="805"/>
                    </a:lnTo>
                    <a:lnTo>
                      <a:pt x="2579" y="803"/>
                    </a:lnTo>
                    <a:lnTo>
                      <a:pt x="2579" y="799"/>
                    </a:lnTo>
                    <a:lnTo>
                      <a:pt x="2581" y="795"/>
                    </a:lnTo>
                    <a:lnTo>
                      <a:pt x="2583" y="791"/>
                    </a:lnTo>
                    <a:lnTo>
                      <a:pt x="2585" y="787"/>
                    </a:lnTo>
                    <a:lnTo>
                      <a:pt x="2587" y="784"/>
                    </a:lnTo>
                    <a:lnTo>
                      <a:pt x="2589" y="780"/>
                    </a:lnTo>
                    <a:lnTo>
                      <a:pt x="2590" y="778"/>
                    </a:lnTo>
                    <a:lnTo>
                      <a:pt x="2590" y="772"/>
                    </a:lnTo>
                    <a:lnTo>
                      <a:pt x="2594" y="770"/>
                    </a:lnTo>
                    <a:lnTo>
                      <a:pt x="2596" y="766"/>
                    </a:lnTo>
                    <a:lnTo>
                      <a:pt x="2596" y="762"/>
                    </a:lnTo>
                    <a:lnTo>
                      <a:pt x="2598" y="759"/>
                    </a:lnTo>
                    <a:lnTo>
                      <a:pt x="2600" y="755"/>
                    </a:lnTo>
                    <a:lnTo>
                      <a:pt x="2602" y="751"/>
                    </a:lnTo>
                    <a:lnTo>
                      <a:pt x="2604" y="749"/>
                    </a:lnTo>
                    <a:lnTo>
                      <a:pt x="2606" y="743"/>
                    </a:lnTo>
                    <a:lnTo>
                      <a:pt x="2608" y="741"/>
                    </a:lnTo>
                    <a:lnTo>
                      <a:pt x="2608" y="738"/>
                    </a:lnTo>
                    <a:lnTo>
                      <a:pt x="2610" y="734"/>
                    </a:lnTo>
                    <a:lnTo>
                      <a:pt x="2613" y="730"/>
                    </a:lnTo>
                    <a:lnTo>
                      <a:pt x="2613" y="728"/>
                    </a:lnTo>
                    <a:lnTo>
                      <a:pt x="2615" y="724"/>
                    </a:lnTo>
                    <a:lnTo>
                      <a:pt x="2617" y="720"/>
                    </a:lnTo>
                    <a:lnTo>
                      <a:pt x="2619" y="716"/>
                    </a:lnTo>
                    <a:lnTo>
                      <a:pt x="2621" y="714"/>
                    </a:lnTo>
                    <a:lnTo>
                      <a:pt x="2621" y="711"/>
                    </a:lnTo>
                    <a:lnTo>
                      <a:pt x="2625" y="707"/>
                    </a:lnTo>
                    <a:lnTo>
                      <a:pt x="2625" y="705"/>
                    </a:lnTo>
                    <a:lnTo>
                      <a:pt x="2627" y="703"/>
                    </a:lnTo>
                    <a:lnTo>
                      <a:pt x="2629" y="699"/>
                    </a:lnTo>
                    <a:lnTo>
                      <a:pt x="2631" y="695"/>
                    </a:lnTo>
                    <a:lnTo>
                      <a:pt x="2633" y="691"/>
                    </a:lnTo>
                    <a:lnTo>
                      <a:pt x="2635" y="690"/>
                    </a:lnTo>
                    <a:lnTo>
                      <a:pt x="2637" y="686"/>
                    </a:lnTo>
                    <a:lnTo>
                      <a:pt x="2638" y="684"/>
                    </a:lnTo>
                    <a:lnTo>
                      <a:pt x="2638" y="682"/>
                    </a:lnTo>
                    <a:lnTo>
                      <a:pt x="2640" y="678"/>
                    </a:lnTo>
                    <a:lnTo>
                      <a:pt x="2642" y="674"/>
                    </a:lnTo>
                    <a:lnTo>
                      <a:pt x="2644" y="672"/>
                    </a:lnTo>
                    <a:lnTo>
                      <a:pt x="2646" y="668"/>
                    </a:lnTo>
                    <a:lnTo>
                      <a:pt x="2648" y="666"/>
                    </a:lnTo>
                    <a:lnTo>
                      <a:pt x="2650" y="663"/>
                    </a:lnTo>
                    <a:lnTo>
                      <a:pt x="2650" y="661"/>
                    </a:lnTo>
                    <a:lnTo>
                      <a:pt x="2654" y="657"/>
                    </a:lnTo>
                    <a:lnTo>
                      <a:pt x="2656" y="655"/>
                    </a:lnTo>
                    <a:lnTo>
                      <a:pt x="2656" y="651"/>
                    </a:lnTo>
                    <a:lnTo>
                      <a:pt x="2658" y="647"/>
                    </a:lnTo>
                    <a:lnTo>
                      <a:pt x="2660" y="645"/>
                    </a:lnTo>
                    <a:lnTo>
                      <a:pt x="2661" y="643"/>
                    </a:lnTo>
                    <a:lnTo>
                      <a:pt x="2663" y="642"/>
                    </a:lnTo>
                    <a:lnTo>
                      <a:pt x="2665" y="638"/>
                    </a:lnTo>
                    <a:lnTo>
                      <a:pt x="2667" y="634"/>
                    </a:lnTo>
                    <a:lnTo>
                      <a:pt x="2667" y="632"/>
                    </a:lnTo>
                    <a:lnTo>
                      <a:pt x="2669" y="628"/>
                    </a:lnTo>
                    <a:lnTo>
                      <a:pt x="2673" y="626"/>
                    </a:lnTo>
                    <a:lnTo>
                      <a:pt x="2673" y="624"/>
                    </a:lnTo>
                    <a:lnTo>
                      <a:pt x="2675" y="622"/>
                    </a:lnTo>
                    <a:lnTo>
                      <a:pt x="2677" y="620"/>
                    </a:lnTo>
                    <a:lnTo>
                      <a:pt x="2679" y="617"/>
                    </a:lnTo>
                    <a:lnTo>
                      <a:pt x="2681" y="613"/>
                    </a:lnTo>
                    <a:lnTo>
                      <a:pt x="2683" y="611"/>
                    </a:lnTo>
                    <a:lnTo>
                      <a:pt x="2685" y="607"/>
                    </a:lnTo>
                    <a:lnTo>
                      <a:pt x="2685" y="605"/>
                    </a:lnTo>
                    <a:lnTo>
                      <a:pt x="2686" y="603"/>
                    </a:lnTo>
                    <a:lnTo>
                      <a:pt x="2688" y="599"/>
                    </a:lnTo>
                    <a:lnTo>
                      <a:pt x="2690" y="597"/>
                    </a:lnTo>
                    <a:lnTo>
                      <a:pt x="2692" y="595"/>
                    </a:lnTo>
                    <a:lnTo>
                      <a:pt x="2694" y="592"/>
                    </a:lnTo>
                    <a:lnTo>
                      <a:pt x="2696" y="590"/>
                    </a:lnTo>
                    <a:lnTo>
                      <a:pt x="2698" y="588"/>
                    </a:lnTo>
                    <a:lnTo>
                      <a:pt x="2698" y="586"/>
                    </a:lnTo>
                    <a:lnTo>
                      <a:pt x="2700" y="582"/>
                    </a:lnTo>
                    <a:lnTo>
                      <a:pt x="2702" y="580"/>
                    </a:lnTo>
                    <a:lnTo>
                      <a:pt x="2704" y="578"/>
                    </a:lnTo>
                    <a:lnTo>
                      <a:pt x="2706" y="574"/>
                    </a:lnTo>
                    <a:lnTo>
                      <a:pt x="2708" y="572"/>
                    </a:lnTo>
                    <a:lnTo>
                      <a:pt x="2709" y="570"/>
                    </a:lnTo>
                    <a:lnTo>
                      <a:pt x="2709" y="567"/>
                    </a:lnTo>
                    <a:lnTo>
                      <a:pt x="2713" y="565"/>
                    </a:lnTo>
                    <a:lnTo>
                      <a:pt x="2715" y="563"/>
                    </a:lnTo>
                    <a:lnTo>
                      <a:pt x="2715" y="559"/>
                    </a:lnTo>
                    <a:lnTo>
                      <a:pt x="2717" y="557"/>
                    </a:lnTo>
                    <a:lnTo>
                      <a:pt x="2719" y="555"/>
                    </a:lnTo>
                    <a:lnTo>
                      <a:pt x="2721" y="553"/>
                    </a:lnTo>
                    <a:lnTo>
                      <a:pt x="2723" y="549"/>
                    </a:lnTo>
                    <a:lnTo>
                      <a:pt x="2725" y="547"/>
                    </a:lnTo>
                    <a:lnTo>
                      <a:pt x="2727" y="545"/>
                    </a:lnTo>
                    <a:lnTo>
                      <a:pt x="2727" y="542"/>
                    </a:lnTo>
                    <a:lnTo>
                      <a:pt x="2729" y="540"/>
                    </a:lnTo>
                    <a:lnTo>
                      <a:pt x="2733" y="536"/>
                    </a:lnTo>
                    <a:lnTo>
                      <a:pt x="2733" y="534"/>
                    </a:lnTo>
                    <a:lnTo>
                      <a:pt x="2734" y="532"/>
                    </a:lnTo>
                    <a:lnTo>
                      <a:pt x="2736" y="528"/>
                    </a:lnTo>
                    <a:lnTo>
                      <a:pt x="2738" y="526"/>
                    </a:lnTo>
                    <a:lnTo>
                      <a:pt x="2740" y="524"/>
                    </a:lnTo>
                    <a:lnTo>
                      <a:pt x="2742" y="521"/>
                    </a:lnTo>
                    <a:lnTo>
                      <a:pt x="2744" y="519"/>
                    </a:lnTo>
                    <a:lnTo>
                      <a:pt x="2744" y="515"/>
                    </a:lnTo>
                    <a:lnTo>
                      <a:pt x="2746" y="513"/>
                    </a:lnTo>
                    <a:lnTo>
                      <a:pt x="2748" y="509"/>
                    </a:lnTo>
                    <a:lnTo>
                      <a:pt x="2750" y="507"/>
                    </a:lnTo>
                    <a:lnTo>
                      <a:pt x="2752" y="505"/>
                    </a:lnTo>
                    <a:lnTo>
                      <a:pt x="2754" y="501"/>
                    </a:lnTo>
                    <a:lnTo>
                      <a:pt x="2756" y="499"/>
                    </a:lnTo>
                    <a:lnTo>
                      <a:pt x="2757" y="496"/>
                    </a:lnTo>
                    <a:lnTo>
                      <a:pt x="2757" y="494"/>
                    </a:lnTo>
                    <a:lnTo>
                      <a:pt x="2761" y="490"/>
                    </a:lnTo>
                    <a:lnTo>
                      <a:pt x="2761" y="488"/>
                    </a:lnTo>
                    <a:lnTo>
                      <a:pt x="2763" y="484"/>
                    </a:lnTo>
                    <a:lnTo>
                      <a:pt x="2765" y="480"/>
                    </a:lnTo>
                    <a:lnTo>
                      <a:pt x="2767" y="478"/>
                    </a:lnTo>
                    <a:lnTo>
                      <a:pt x="2769" y="474"/>
                    </a:lnTo>
                    <a:lnTo>
                      <a:pt x="2771" y="473"/>
                    </a:lnTo>
                    <a:lnTo>
                      <a:pt x="2773" y="469"/>
                    </a:lnTo>
                    <a:lnTo>
                      <a:pt x="2775" y="467"/>
                    </a:lnTo>
                    <a:lnTo>
                      <a:pt x="2775" y="463"/>
                    </a:lnTo>
                    <a:lnTo>
                      <a:pt x="2777" y="459"/>
                    </a:lnTo>
                    <a:lnTo>
                      <a:pt x="2779" y="457"/>
                    </a:lnTo>
                    <a:lnTo>
                      <a:pt x="2781" y="453"/>
                    </a:lnTo>
                    <a:lnTo>
                      <a:pt x="2782" y="449"/>
                    </a:lnTo>
                    <a:lnTo>
                      <a:pt x="2784" y="448"/>
                    </a:lnTo>
                    <a:lnTo>
                      <a:pt x="2786" y="444"/>
                    </a:lnTo>
                    <a:lnTo>
                      <a:pt x="2786" y="440"/>
                    </a:lnTo>
                    <a:lnTo>
                      <a:pt x="2788" y="438"/>
                    </a:lnTo>
                    <a:lnTo>
                      <a:pt x="2792" y="436"/>
                    </a:lnTo>
                    <a:lnTo>
                      <a:pt x="2792" y="432"/>
                    </a:lnTo>
                    <a:lnTo>
                      <a:pt x="2794" y="428"/>
                    </a:lnTo>
                    <a:lnTo>
                      <a:pt x="2796" y="426"/>
                    </a:lnTo>
                    <a:lnTo>
                      <a:pt x="2798" y="421"/>
                    </a:lnTo>
                    <a:lnTo>
                      <a:pt x="2800" y="419"/>
                    </a:lnTo>
                    <a:lnTo>
                      <a:pt x="2802" y="417"/>
                    </a:lnTo>
                    <a:lnTo>
                      <a:pt x="2804" y="413"/>
                    </a:lnTo>
                    <a:lnTo>
                      <a:pt x="2804" y="409"/>
                    </a:lnTo>
                    <a:lnTo>
                      <a:pt x="2805" y="407"/>
                    </a:lnTo>
                    <a:lnTo>
                      <a:pt x="2807" y="403"/>
                    </a:lnTo>
                    <a:lnTo>
                      <a:pt x="2809" y="400"/>
                    </a:lnTo>
                    <a:lnTo>
                      <a:pt x="2811" y="398"/>
                    </a:lnTo>
                    <a:lnTo>
                      <a:pt x="2813" y="394"/>
                    </a:lnTo>
                    <a:lnTo>
                      <a:pt x="2815" y="392"/>
                    </a:lnTo>
                    <a:lnTo>
                      <a:pt x="2817" y="388"/>
                    </a:lnTo>
                    <a:lnTo>
                      <a:pt x="2817" y="386"/>
                    </a:lnTo>
                    <a:lnTo>
                      <a:pt x="2821" y="382"/>
                    </a:lnTo>
                    <a:lnTo>
                      <a:pt x="2821" y="378"/>
                    </a:lnTo>
                    <a:lnTo>
                      <a:pt x="2823" y="377"/>
                    </a:lnTo>
                    <a:lnTo>
                      <a:pt x="2825" y="375"/>
                    </a:lnTo>
                    <a:lnTo>
                      <a:pt x="2827" y="371"/>
                    </a:lnTo>
                    <a:lnTo>
                      <a:pt x="2829" y="367"/>
                    </a:lnTo>
                    <a:lnTo>
                      <a:pt x="2830" y="365"/>
                    </a:lnTo>
                    <a:lnTo>
                      <a:pt x="2832" y="361"/>
                    </a:lnTo>
                    <a:lnTo>
                      <a:pt x="2834" y="357"/>
                    </a:lnTo>
                    <a:lnTo>
                      <a:pt x="2834" y="355"/>
                    </a:lnTo>
                    <a:lnTo>
                      <a:pt x="2836" y="352"/>
                    </a:lnTo>
                    <a:lnTo>
                      <a:pt x="2838" y="350"/>
                    </a:lnTo>
                    <a:lnTo>
                      <a:pt x="2840" y="348"/>
                    </a:lnTo>
                    <a:lnTo>
                      <a:pt x="2842" y="344"/>
                    </a:lnTo>
                    <a:lnTo>
                      <a:pt x="2844" y="340"/>
                    </a:lnTo>
                    <a:lnTo>
                      <a:pt x="2846" y="338"/>
                    </a:lnTo>
                    <a:lnTo>
                      <a:pt x="2848" y="336"/>
                    </a:lnTo>
                    <a:lnTo>
                      <a:pt x="2850" y="332"/>
                    </a:lnTo>
                    <a:lnTo>
                      <a:pt x="2852" y="330"/>
                    </a:lnTo>
                    <a:lnTo>
                      <a:pt x="2852" y="329"/>
                    </a:lnTo>
                    <a:lnTo>
                      <a:pt x="2853" y="325"/>
                    </a:lnTo>
                    <a:lnTo>
                      <a:pt x="2855" y="321"/>
                    </a:lnTo>
                    <a:lnTo>
                      <a:pt x="2857" y="319"/>
                    </a:lnTo>
                    <a:lnTo>
                      <a:pt x="2859" y="313"/>
                    </a:lnTo>
                    <a:lnTo>
                      <a:pt x="2861" y="313"/>
                    </a:lnTo>
                    <a:lnTo>
                      <a:pt x="2863" y="311"/>
                    </a:lnTo>
                    <a:lnTo>
                      <a:pt x="2863" y="307"/>
                    </a:lnTo>
                    <a:lnTo>
                      <a:pt x="2865" y="304"/>
                    </a:lnTo>
                    <a:lnTo>
                      <a:pt x="2867" y="302"/>
                    </a:lnTo>
                    <a:lnTo>
                      <a:pt x="2869" y="300"/>
                    </a:lnTo>
                    <a:lnTo>
                      <a:pt x="2871" y="296"/>
                    </a:lnTo>
                    <a:lnTo>
                      <a:pt x="2873" y="292"/>
                    </a:lnTo>
                    <a:lnTo>
                      <a:pt x="2875" y="292"/>
                    </a:lnTo>
                    <a:lnTo>
                      <a:pt x="2877" y="286"/>
                    </a:lnTo>
                    <a:lnTo>
                      <a:pt x="2877" y="286"/>
                    </a:lnTo>
                    <a:lnTo>
                      <a:pt x="2880" y="282"/>
                    </a:lnTo>
                    <a:lnTo>
                      <a:pt x="2880" y="281"/>
                    </a:lnTo>
                    <a:lnTo>
                      <a:pt x="2882" y="279"/>
                    </a:lnTo>
                    <a:lnTo>
                      <a:pt x="2884" y="273"/>
                    </a:lnTo>
                    <a:lnTo>
                      <a:pt x="2886" y="271"/>
                    </a:lnTo>
                    <a:lnTo>
                      <a:pt x="2888" y="269"/>
                    </a:lnTo>
                    <a:lnTo>
                      <a:pt x="2890" y="267"/>
                    </a:lnTo>
                    <a:lnTo>
                      <a:pt x="2892" y="265"/>
                    </a:lnTo>
                    <a:lnTo>
                      <a:pt x="2894" y="263"/>
                    </a:lnTo>
                    <a:lnTo>
                      <a:pt x="2894" y="261"/>
                    </a:lnTo>
                    <a:lnTo>
                      <a:pt x="2896" y="257"/>
                    </a:lnTo>
                    <a:lnTo>
                      <a:pt x="2900" y="257"/>
                    </a:lnTo>
                    <a:lnTo>
                      <a:pt x="2900" y="254"/>
                    </a:lnTo>
                    <a:lnTo>
                      <a:pt x="2901" y="252"/>
                    </a:lnTo>
                    <a:lnTo>
                      <a:pt x="2903" y="250"/>
                    </a:lnTo>
                    <a:lnTo>
                      <a:pt x="2905" y="250"/>
                    </a:lnTo>
                    <a:lnTo>
                      <a:pt x="2905" y="248"/>
                    </a:lnTo>
                    <a:lnTo>
                      <a:pt x="2909" y="244"/>
                    </a:lnTo>
                    <a:lnTo>
                      <a:pt x="2911" y="244"/>
                    </a:lnTo>
                    <a:lnTo>
                      <a:pt x="2911" y="242"/>
                    </a:lnTo>
                    <a:lnTo>
                      <a:pt x="2913" y="240"/>
                    </a:lnTo>
                    <a:lnTo>
                      <a:pt x="2915" y="238"/>
                    </a:lnTo>
                    <a:lnTo>
                      <a:pt x="2917" y="236"/>
                    </a:lnTo>
                    <a:lnTo>
                      <a:pt x="2919" y="234"/>
                    </a:lnTo>
                    <a:lnTo>
                      <a:pt x="2921" y="234"/>
                    </a:lnTo>
                    <a:lnTo>
                      <a:pt x="2923" y="233"/>
                    </a:lnTo>
                    <a:lnTo>
                      <a:pt x="2925" y="231"/>
                    </a:lnTo>
                    <a:lnTo>
                      <a:pt x="2925" y="229"/>
                    </a:lnTo>
                    <a:lnTo>
                      <a:pt x="2928" y="229"/>
                    </a:lnTo>
                    <a:lnTo>
                      <a:pt x="2928" y="227"/>
                    </a:lnTo>
                    <a:lnTo>
                      <a:pt x="2930" y="225"/>
                    </a:lnTo>
                    <a:lnTo>
                      <a:pt x="2932" y="223"/>
                    </a:lnTo>
                    <a:lnTo>
                      <a:pt x="2934" y="223"/>
                    </a:lnTo>
                    <a:lnTo>
                      <a:pt x="2936" y="223"/>
                    </a:lnTo>
                    <a:lnTo>
                      <a:pt x="2938" y="223"/>
                    </a:lnTo>
                    <a:lnTo>
                      <a:pt x="2940" y="221"/>
                    </a:lnTo>
                    <a:lnTo>
                      <a:pt x="2942" y="221"/>
                    </a:lnTo>
                    <a:lnTo>
                      <a:pt x="2942" y="219"/>
                    </a:lnTo>
                    <a:lnTo>
                      <a:pt x="2944" y="219"/>
                    </a:lnTo>
                    <a:lnTo>
                      <a:pt x="2946" y="217"/>
                    </a:lnTo>
                    <a:lnTo>
                      <a:pt x="2948" y="217"/>
                    </a:lnTo>
                    <a:lnTo>
                      <a:pt x="2949" y="217"/>
                    </a:lnTo>
                    <a:lnTo>
                      <a:pt x="2951" y="215"/>
                    </a:lnTo>
                    <a:lnTo>
                      <a:pt x="2953" y="213"/>
                    </a:lnTo>
                    <a:lnTo>
                      <a:pt x="2953" y="213"/>
                    </a:lnTo>
                    <a:lnTo>
                      <a:pt x="2955" y="213"/>
                    </a:lnTo>
                    <a:lnTo>
                      <a:pt x="2959" y="211"/>
                    </a:lnTo>
                    <a:lnTo>
                      <a:pt x="2959" y="211"/>
                    </a:lnTo>
                    <a:lnTo>
                      <a:pt x="2961" y="209"/>
                    </a:lnTo>
                    <a:lnTo>
                      <a:pt x="2963" y="209"/>
                    </a:lnTo>
                    <a:lnTo>
                      <a:pt x="2965" y="208"/>
                    </a:lnTo>
                    <a:lnTo>
                      <a:pt x="2967" y="208"/>
                    </a:lnTo>
                    <a:lnTo>
                      <a:pt x="2969" y="208"/>
                    </a:lnTo>
                    <a:lnTo>
                      <a:pt x="2971" y="206"/>
                    </a:lnTo>
                    <a:lnTo>
                      <a:pt x="2971" y="206"/>
                    </a:lnTo>
                    <a:lnTo>
                      <a:pt x="2972" y="204"/>
                    </a:lnTo>
                    <a:lnTo>
                      <a:pt x="2974" y="204"/>
                    </a:lnTo>
                    <a:lnTo>
                      <a:pt x="2976" y="204"/>
                    </a:lnTo>
                    <a:lnTo>
                      <a:pt x="2978" y="202"/>
                    </a:lnTo>
                    <a:lnTo>
                      <a:pt x="2980" y="202"/>
                    </a:lnTo>
                    <a:lnTo>
                      <a:pt x="2982" y="200"/>
                    </a:lnTo>
                    <a:lnTo>
                      <a:pt x="2984" y="200"/>
                    </a:lnTo>
                    <a:lnTo>
                      <a:pt x="2984" y="200"/>
                    </a:lnTo>
                    <a:lnTo>
                      <a:pt x="2988" y="200"/>
                    </a:lnTo>
                    <a:lnTo>
                      <a:pt x="2988" y="198"/>
                    </a:lnTo>
                    <a:lnTo>
                      <a:pt x="2990" y="198"/>
                    </a:lnTo>
                    <a:lnTo>
                      <a:pt x="2992" y="198"/>
                    </a:lnTo>
                    <a:lnTo>
                      <a:pt x="2994" y="196"/>
                    </a:lnTo>
                    <a:lnTo>
                      <a:pt x="2996" y="194"/>
                    </a:lnTo>
                    <a:lnTo>
                      <a:pt x="2997" y="194"/>
                    </a:lnTo>
                    <a:lnTo>
                      <a:pt x="2999" y="194"/>
                    </a:lnTo>
                    <a:lnTo>
                      <a:pt x="3001" y="194"/>
                    </a:lnTo>
                    <a:lnTo>
                      <a:pt x="3001" y="192"/>
                    </a:lnTo>
                    <a:lnTo>
                      <a:pt x="3003" y="192"/>
                    </a:lnTo>
                    <a:lnTo>
                      <a:pt x="3005" y="192"/>
                    </a:lnTo>
                    <a:lnTo>
                      <a:pt x="3007" y="190"/>
                    </a:lnTo>
                    <a:lnTo>
                      <a:pt x="3009" y="190"/>
                    </a:lnTo>
                    <a:lnTo>
                      <a:pt x="3011" y="190"/>
                    </a:lnTo>
                    <a:lnTo>
                      <a:pt x="3013" y="190"/>
                    </a:lnTo>
                    <a:lnTo>
                      <a:pt x="3013" y="190"/>
                    </a:lnTo>
                    <a:lnTo>
                      <a:pt x="3017" y="190"/>
                    </a:lnTo>
                    <a:lnTo>
                      <a:pt x="3019" y="188"/>
                    </a:lnTo>
                    <a:lnTo>
                      <a:pt x="3019" y="188"/>
                    </a:lnTo>
                    <a:lnTo>
                      <a:pt x="3020" y="188"/>
                    </a:lnTo>
                    <a:lnTo>
                      <a:pt x="3022" y="188"/>
                    </a:lnTo>
                    <a:lnTo>
                      <a:pt x="3024" y="188"/>
                    </a:lnTo>
                    <a:lnTo>
                      <a:pt x="3026" y="188"/>
                    </a:lnTo>
                    <a:lnTo>
                      <a:pt x="3028" y="188"/>
                    </a:lnTo>
                    <a:lnTo>
                      <a:pt x="3030" y="188"/>
                    </a:lnTo>
                    <a:lnTo>
                      <a:pt x="3030" y="188"/>
                    </a:lnTo>
                    <a:lnTo>
                      <a:pt x="3032" y="188"/>
                    </a:lnTo>
                    <a:lnTo>
                      <a:pt x="3034" y="188"/>
                    </a:lnTo>
                    <a:lnTo>
                      <a:pt x="3036" y="186"/>
                    </a:lnTo>
                    <a:lnTo>
                      <a:pt x="3038" y="186"/>
                    </a:lnTo>
                    <a:lnTo>
                      <a:pt x="3040" y="186"/>
                    </a:lnTo>
                    <a:lnTo>
                      <a:pt x="3042" y="186"/>
                    </a:lnTo>
                    <a:lnTo>
                      <a:pt x="3044" y="186"/>
                    </a:lnTo>
                    <a:lnTo>
                      <a:pt x="3044" y="186"/>
                    </a:lnTo>
                    <a:lnTo>
                      <a:pt x="3047" y="186"/>
                    </a:lnTo>
                    <a:lnTo>
                      <a:pt x="3047" y="186"/>
                    </a:lnTo>
                    <a:lnTo>
                      <a:pt x="3049" y="186"/>
                    </a:lnTo>
                    <a:lnTo>
                      <a:pt x="3051" y="186"/>
                    </a:lnTo>
                    <a:lnTo>
                      <a:pt x="3053" y="186"/>
                    </a:lnTo>
                    <a:lnTo>
                      <a:pt x="3055" y="186"/>
                    </a:lnTo>
                    <a:lnTo>
                      <a:pt x="3057" y="186"/>
                    </a:lnTo>
                    <a:lnTo>
                      <a:pt x="3059" y="186"/>
                    </a:lnTo>
                    <a:lnTo>
                      <a:pt x="3061" y="186"/>
                    </a:lnTo>
                    <a:lnTo>
                      <a:pt x="3061" y="186"/>
                    </a:lnTo>
                    <a:lnTo>
                      <a:pt x="3063" y="185"/>
                    </a:lnTo>
                    <a:lnTo>
                      <a:pt x="3065" y="185"/>
                    </a:lnTo>
                    <a:lnTo>
                      <a:pt x="3067" y="185"/>
                    </a:lnTo>
                    <a:lnTo>
                      <a:pt x="3068" y="185"/>
                    </a:lnTo>
                    <a:lnTo>
                      <a:pt x="3070" y="186"/>
                    </a:lnTo>
                    <a:lnTo>
                      <a:pt x="3072" y="186"/>
                    </a:lnTo>
                    <a:lnTo>
                      <a:pt x="3072" y="186"/>
                    </a:lnTo>
                    <a:lnTo>
                      <a:pt x="3076" y="186"/>
                    </a:lnTo>
                    <a:lnTo>
                      <a:pt x="3078" y="186"/>
                    </a:lnTo>
                    <a:lnTo>
                      <a:pt x="3078" y="186"/>
                    </a:lnTo>
                    <a:lnTo>
                      <a:pt x="3080" y="186"/>
                    </a:lnTo>
                    <a:lnTo>
                      <a:pt x="3082" y="186"/>
                    </a:lnTo>
                    <a:lnTo>
                      <a:pt x="3084" y="188"/>
                    </a:lnTo>
                    <a:lnTo>
                      <a:pt x="3086" y="188"/>
                    </a:lnTo>
                    <a:lnTo>
                      <a:pt x="3088" y="188"/>
                    </a:lnTo>
                    <a:lnTo>
                      <a:pt x="3090" y="188"/>
                    </a:lnTo>
                    <a:lnTo>
                      <a:pt x="3090" y="188"/>
                    </a:lnTo>
                    <a:lnTo>
                      <a:pt x="3092" y="188"/>
                    </a:lnTo>
                    <a:lnTo>
                      <a:pt x="3095" y="188"/>
                    </a:lnTo>
                    <a:lnTo>
                      <a:pt x="3095" y="188"/>
                    </a:lnTo>
                    <a:lnTo>
                      <a:pt x="3097" y="190"/>
                    </a:lnTo>
                    <a:lnTo>
                      <a:pt x="3099" y="190"/>
                    </a:lnTo>
                    <a:lnTo>
                      <a:pt x="3101" y="190"/>
                    </a:lnTo>
                    <a:lnTo>
                      <a:pt x="3103" y="190"/>
                    </a:lnTo>
                    <a:lnTo>
                      <a:pt x="3103" y="190"/>
                    </a:lnTo>
                    <a:lnTo>
                      <a:pt x="3107" y="190"/>
                    </a:lnTo>
                    <a:lnTo>
                      <a:pt x="3107" y="190"/>
                    </a:lnTo>
                    <a:lnTo>
                      <a:pt x="3109" y="190"/>
                    </a:lnTo>
                    <a:lnTo>
                      <a:pt x="3111" y="192"/>
                    </a:lnTo>
                    <a:lnTo>
                      <a:pt x="3113" y="192"/>
                    </a:lnTo>
                    <a:lnTo>
                      <a:pt x="3115" y="192"/>
                    </a:lnTo>
                    <a:lnTo>
                      <a:pt x="3116" y="192"/>
                    </a:lnTo>
                    <a:lnTo>
                      <a:pt x="3118" y="194"/>
                    </a:lnTo>
                    <a:lnTo>
                      <a:pt x="3120" y="194"/>
                    </a:lnTo>
                    <a:lnTo>
                      <a:pt x="3120" y="194"/>
                    </a:lnTo>
                    <a:lnTo>
                      <a:pt x="3122" y="194"/>
                    </a:lnTo>
                    <a:lnTo>
                      <a:pt x="3124" y="194"/>
                    </a:lnTo>
                    <a:lnTo>
                      <a:pt x="3126" y="194"/>
                    </a:lnTo>
                    <a:lnTo>
                      <a:pt x="3128" y="196"/>
                    </a:lnTo>
                    <a:lnTo>
                      <a:pt x="3130" y="194"/>
                    </a:lnTo>
                    <a:lnTo>
                      <a:pt x="3132" y="196"/>
                    </a:lnTo>
                    <a:lnTo>
                      <a:pt x="3132" y="196"/>
                    </a:lnTo>
                    <a:lnTo>
                      <a:pt x="3136" y="198"/>
                    </a:lnTo>
                    <a:lnTo>
                      <a:pt x="3138" y="198"/>
                    </a:lnTo>
                    <a:lnTo>
                      <a:pt x="3138" y="198"/>
                    </a:lnTo>
                    <a:lnTo>
                      <a:pt x="3140" y="200"/>
                    </a:lnTo>
                    <a:lnTo>
                      <a:pt x="3141" y="200"/>
                    </a:lnTo>
                    <a:lnTo>
                      <a:pt x="3143" y="200"/>
                    </a:lnTo>
                    <a:lnTo>
                      <a:pt x="3145" y="200"/>
                    </a:lnTo>
                    <a:lnTo>
                      <a:pt x="3147" y="200"/>
                    </a:lnTo>
                    <a:lnTo>
                      <a:pt x="3149" y="202"/>
                    </a:lnTo>
                    <a:lnTo>
                      <a:pt x="3149" y="202"/>
                    </a:lnTo>
                    <a:lnTo>
                      <a:pt x="3151" y="202"/>
                    </a:lnTo>
                    <a:lnTo>
                      <a:pt x="3155" y="204"/>
                    </a:lnTo>
                    <a:lnTo>
                      <a:pt x="3155" y="204"/>
                    </a:lnTo>
                    <a:lnTo>
                      <a:pt x="3157" y="204"/>
                    </a:lnTo>
                    <a:lnTo>
                      <a:pt x="3159" y="206"/>
                    </a:lnTo>
                    <a:lnTo>
                      <a:pt x="3161" y="206"/>
                    </a:lnTo>
                    <a:lnTo>
                      <a:pt x="3163" y="208"/>
                    </a:lnTo>
                    <a:lnTo>
                      <a:pt x="3164" y="208"/>
                    </a:lnTo>
                    <a:lnTo>
                      <a:pt x="3166" y="208"/>
                    </a:lnTo>
                    <a:lnTo>
                      <a:pt x="3166" y="209"/>
                    </a:lnTo>
                    <a:lnTo>
                      <a:pt x="3168" y="209"/>
                    </a:lnTo>
                    <a:lnTo>
                      <a:pt x="3170" y="209"/>
                    </a:lnTo>
                    <a:lnTo>
                      <a:pt x="3172" y="209"/>
                    </a:lnTo>
                    <a:lnTo>
                      <a:pt x="3174" y="209"/>
                    </a:lnTo>
                    <a:lnTo>
                      <a:pt x="3176" y="211"/>
                    </a:lnTo>
                    <a:lnTo>
                      <a:pt x="3178" y="211"/>
                    </a:lnTo>
                    <a:lnTo>
                      <a:pt x="3180" y="213"/>
                    </a:lnTo>
                    <a:lnTo>
                      <a:pt x="3180" y="213"/>
                    </a:lnTo>
                    <a:lnTo>
                      <a:pt x="3184" y="213"/>
                    </a:lnTo>
                    <a:lnTo>
                      <a:pt x="3184" y="213"/>
                    </a:lnTo>
                    <a:lnTo>
                      <a:pt x="3186" y="213"/>
                    </a:lnTo>
                    <a:lnTo>
                      <a:pt x="3188" y="215"/>
                    </a:lnTo>
                    <a:lnTo>
                      <a:pt x="3189" y="215"/>
                    </a:lnTo>
                    <a:lnTo>
                      <a:pt x="3191" y="217"/>
                    </a:lnTo>
                    <a:lnTo>
                      <a:pt x="3191" y="217"/>
                    </a:lnTo>
                    <a:lnTo>
                      <a:pt x="3195" y="219"/>
                    </a:lnTo>
                    <a:lnTo>
                      <a:pt x="3197" y="217"/>
                    </a:lnTo>
                    <a:lnTo>
                      <a:pt x="3197" y="217"/>
                    </a:lnTo>
                    <a:lnTo>
                      <a:pt x="3199" y="219"/>
                    </a:lnTo>
                    <a:lnTo>
                      <a:pt x="3201" y="219"/>
                    </a:lnTo>
                    <a:lnTo>
                      <a:pt x="3203" y="219"/>
                    </a:lnTo>
                    <a:lnTo>
                      <a:pt x="3205" y="221"/>
                    </a:lnTo>
                    <a:lnTo>
                      <a:pt x="3207" y="221"/>
                    </a:lnTo>
                    <a:lnTo>
                      <a:pt x="3209" y="221"/>
                    </a:lnTo>
                    <a:lnTo>
                      <a:pt x="3209" y="223"/>
                    </a:lnTo>
                    <a:lnTo>
                      <a:pt x="3211" y="223"/>
                    </a:lnTo>
                    <a:lnTo>
                      <a:pt x="3214" y="223"/>
                    </a:lnTo>
                    <a:lnTo>
                      <a:pt x="3214" y="225"/>
                    </a:lnTo>
                    <a:lnTo>
                      <a:pt x="3216" y="225"/>
                    </a:lnTo>
                    <a:lnTo>
                      <a:pt x="3218" y="225"/>
                    </a:lnTo>
                    <a:lnTo>
                      <a:pt x="3220" y="227"/>
                    </a:lnTo>
                    <a:lnTo>
                      <a:pt x="3222" y="227"/>
                    </a:lnTo>
                    <a:lnTo>
                      <a:pt x="3224" y="229"/>
                    </a:lnTo>
                    <a:lnTo>
                      <a:pt x="3226" y="229"/>
                    </a:lnTo>
                    <a:lnTo>
                      <a:pt x="3226" y="229"/>
                    </a:lnTo>
                    <a:lnTo>
                      <a:pt x="3228" y="231"/>
                    </a:lnTo>
                    <a:lnTo>
                      <a:pt x="3230" y="231"/>
                    </a:lnTo>
                    <a:lnTo>
                      <a:pt x="3232" y="231"/>
                    </a:lnTo>
                    <a:lnTo>
                      <a:pt x="3234" y="233"/>
                    </a:lnTo>
                    <a:lnTo>
                      <a:pt x="3236" y="233"/>
                    </a:lnTo>
                    <a:lnTo>
                      <a:pt x="3237" y="233"/>
                    </a:lnTo>
                    <a:lnTo>
                      <a:pt x="3239" y="233"/>
                    </a:lnTo>
                    <a:lnTo>
                      <a:pt x="3239" y="234"/>
                    </a:lnTo>
                    <a:lnTo>
                      <a:pt x="3243" y="234"/>
                    </a:lnTo>
                    <a:lnTo>
                      <a:pt x="3243" y="234"/>
                    </a:lnTo>
                    <a:lnTo>
                      <a:pt x="3245" y="234"/>
                    </a:lnTo>
                    <a:lnTo>
                      <a:pt x="3247" y="236"/>
                    </a:lnTo>
                    <a:lnTo>
                      <a:pt x="3249" y="238"/>
                    </a:lnTo>
                    <a:lnTo>
                      <a:pt x="3251" y="238"/>
                    </a:lnTo>
                    <a:lnTo>
                      <a:pt x="3253" y="238"/>
                    </a:lnTo>
                    <a:lnTo>
                      <a:pt x="3255" y="240"/>
                    </a:lnTo>
                    <a:lnTo>
                      <a:pt x="3257" y="240"/>
                    </a:lnTo>
                    <a:lnTo>
                      <a:pt x="3257" y="240"/>
                    </a:lnTo>
                    <a:lnTo>
                      <a:pt x="3259" y="240"/>
                    </a:lnTo>
                    <a:lnTo>
                      <a:pt x="3260" y="242"/>
                    </a:lnTo>
                    <a:lnTo>
                      <a:pt x="3262" y="242"/>
                    </a:lnTo>
                    <a:lnTo>
                      <a:pt x="3264" y="242"/>
                    </a:lnTo>
                    <a:lnTo>
                      <a:pt x="3266" y="244"/>
                    </a:lnTo>
                    <a:lnTo>
                      <a:pt x="3268" y="244"/>
                    </a:lnTo>
                    <a:lnTo>
                      <a:pt x="3268" y="244"/>
                    </a:lnTo>
                    <a:lnTo>
                      <a:pt x="3270" y="244"/>
                    </a:lnTo>
                    <a:lnTo>
                      <a:pt x="3274" y="244"/>
                    </a:lnTo>
                    <a:lnTo>
                      <a:pt x="3274" y="246"/>
                    </a:lnTo>
                    <a:lnTo>
                      <a:pt x="3276" y="248"/>
                    </a:lnTo>
                    <a:lnTo>
                      <a:pt x="3278" y="248"/>
                    </a:lnTo>
                    <a:lnTo>
                      <a:pt x="3280" y="248"/>
                    </a:lnTo>
                    <a:lnTo>
                      <a:pt x="3282" y="248"/>
                    </a:lnTo>
                    <a:lnTo>
                      <a:pt x="3284" y="248"/>
                    </a:lnTo>
                    <a:lnTo>
                      <a:pt x="3285" y="250"/>
                    </a:lnTo>
                    <a:lnTo>
                      <a:pt x="3285" y="250"/>
                    </a:lnTo>
                    <a:lnTo>
                      <a:pt x="3287" y="250"/>
                    </a:lnTo>
                    <a:lnTo>
                      <a:pt x="3289" y="252"/>
                    </a:lnTo>
                    <a:lnTo>
                      <a:pt x="3291" y="252"/>
                    </a:lnTo>
                    <a:lnTo>
                      <a:pt x="3293" y="252"/>
                    </a:lnTo>
                    <a:lnTo>
                      <a:pt x="3295" y="252"/>
                    </a:lnTo>
                    <a:lnTo>
                      <a:pt x="3297" y="254"/>
                    </a:lnTo>
                    <a:lnTo>
                      <a:pt x="3299" y="254"/>
                    </a:lnTo>
                    <a:lnTo>
                      <a:pt x="3299" y="254"/>
                    </a:lnTo>
                    <a:lnTo>
                      <a:pt x="3303" y="256"/>
                    </a:lnTo>
                    <a:lnTo>
                      <a:pt x="3303" y="256"/>
                    </a:lnTo>
                    <a:lnTo>
                      <a:pt x="3305" y="257"/>
                    </a:lnTo>
                    <a:lnTo>
                      <a:pt x="3307" y="257"/>
                    </a:lnTo>
                    <a:lnTo>
                      <a:pt x="3308" y="257"/>
                    </a:lnTo>
                    <a:lnTo>
                      <a:pt x="3310" y="259"/>
                    </a:lnTo>
                    <a:lnTo>
                      <a:pt x="3312" y="259"/>
                    </a:lnTo>
                    <a:lnTo>
                      <a:pt x="3314" y="259"/>
                    </a:lnTo>
                    <a:lnTo>
                      <a:pt x="3316" y="259"/>
                    </a:lnTo>
                    <a:lnTo>
                      <a:pt x="3316" y="259"/>
                    </a:lnTo>
                    <a:lnTo>
                      <a:pt x="3318" y="261"/>
                    </a:lnTo>
                    <a:lnTo>
                      <a:pt x="3320" y="261"/>
                    </a:lnTo>
                    <a:lnTo>
                      <a:pt x="3322" y="263"/>
                    </a:lnTo>
                    <a:lnTo>
                      <a:pt x="3324" y="263"/>
                    </a:lnTo>
                    <a:lnTo>
                      <a:pt x="3326" y="263"/>
                    </a:lnTo>
                    <a:lnTo>
                      <a:pt x="3328" y="263"/>
                    </a:lnTo>
                    <a:lnTo>
                      <a:pt x="3328" y="263"/>
                    </a:lnTo>
                    <a:lnTo>
                      <a:pt x="3332" y="265"/>
                    </a:lnTo>
                    <a:lnTo>
                      <a:pt x="3333" y="265"/>
                    </a:lnTo>
                    <a:lnTo>
                      <a:pt x="3333" y="265"/>
                    </a:lnTo>
                    <a:lnTo>
                      <a:pt x="3335" y="267"/>
                    </a:lnTo>
                    <a:lnTo>
                      <a:pt x="3337" y="267"/>
                    </a:lnTo>
                    <a:lnTo>
                      <a:pt x="3339" y="269"/>
                    </a:lnTo>
                    <a:lnTo>
                      <a:pt x="3341" y="269"/>
                    </a:lnTo>
                    <a:lnTo>
                      <a:pt x="3343" y="269"/>
                    </a:lnTo>
                    <a:lnTo>
                      <a:pt x="3345" y="269"/>
                    </a:lnTo>
                    <a:lnTo>
                      <a:pt x="3345" y="271"/>
                    </a:lnTo>
                    <a:lnTo>
                      <a:pt x="3347" y="271"/>
                    </a:lnTo>
                    <a:lnTo>
                      <a:pt x="3349" y="271"/>
                    </a:lnTo>
                    <a:lnTo>
                      <a:pt x="3351" y="273"/>
                    </a:lnTo>
                    <a:lnTo>
                      <a:pt x="3353" y="273"/>
                    </a:lnTo>
                    <a:lnTo>
                      <a:pt x="3355" y="273"/>
                    </a:lnTo>
                    <a:lnTo>
                      <a:pt x="3356" y="275"/>
                    </a:lnTo>
                    <a:lnTo>
                      <a:pt x="3358" y="277"/>
                    </a:lnTo>
                    <a:lnTo>
                      <a:pt x="3358" y="277"/>
                    </a:lnTo>
                    <a:lnTo>
                      <a:pt x="3362" y="277"/>
                    </a:lnTo>
                    <a:lnTo>
                      <a:pt x="3362" y="279"/>
                    </a:lnTo>
                    <a:lnTo>
                      <a:pt x="3364" y="279"/>
                    </a:lnTo>
                    <a:lnTo>
                      <a:pt x="3366" y="281"/>
                    </a:lnTo>
                    <a:lnTo>
                      <a:pt x="3368" y="281"/>
                    </a:lnTo>
                    <a:lnTo>
                      <a:pt x="3370" y="282"/>
                    </a:lnTo>
                    <a:lnTo>
                      <a:pt x="3372" y="282"/>
                    </a:lnTo>
                    <a:lnTo>
                      <a:pt x="3374" y="282"/>
                    </a:lnTo>
                    <a:lnTo>
                      <a:pt x="3376" y="284"/>
                    </a:lnTo>
                    <a:lnTo>
                      <a:pt x="3376" y="284"/>
                    </a:lnTo>
                    <a:lnTo>
                      <a:pt x="3378" y="286"/>
                    </a:lnTo>
                    <a:lnTo>
                      <a:pt x="3380" y="286"/>
                    </a:lnTo>
                    <a:lnTo>
                      <a:pt x="3381" y="286"/>
                    </a:lnTo>
                    <a:lnTo>
                      <a:pt x="3383" y="288"/>
                    </a:lnTo>
                    <a:lnTo>
                      <a:pt x="3385" y="288"/>
                    </a:lnTo>
                    <a:lnTo>
                      <a:pt x="3387" y="288"/>
                    </a:lnTo>
                    <a:lnTo>
                      <a:pt x="3387" y="290"/>
                    </a:lnTo>
                    <a:lnTo>
                      <a:pt x="3391" y="290"/>
                    </a:lnTo>
                    <a:lnTo>
                      <a:pt x="3393" y="290"/>
                    </a:lnTo>
                    <a:lnTo>
                      <a:pt x="3393" y="292"/>
                    </a:lnTo>
                    <a:lnTo>
                      <a:pt x="3395" y="292"/>
                    </a:lnTo>
                    <a:lnTo>
                      <a:pt x="3397" y="292"/>
                    </a:lnTo>
                    <a:lnTo>
                      <a:pt x="3399" y="294"/>
                    </a:lnTo>
                    <a:lnTo>
                      <a:pt x="3401" y="294"/>
                    </a:lnTo>
                    <a:lnTo>
                      <a:pt x="3403" y="296"/>
                    </a:lnTo>
                    <a:lnTo>
                      <a:pt x="3404" y="296"/>
                    </a:lnTo>
                    <a:lnTo>
                      <a:pt x="3404" y="296"/>
                    </a:lnTo>
                    <a:lnTo>
                      <a:pt x="3406" y="298"/>
                    </a:lnTo>
                    <a:lnTo>
                      <a:pt x="3410" y="298"/>
                    </a:lnTo>
                    <a:lnTo>
                      <a:pt x="3410" y="300"/>
                    </a:lnTo>
                    <a:lnTo>
                      <a:pt x="3412" y="300"/>
                    </a:lnTo>
                    <a:lnTo>
                      <a:pt x="3414" y="300"/>
                    </a:lnTo>
                    <a:lnTo>
                      <a:pt x="3416" y="302"/>
                    </a:lnTo>
                    <a:lnTo>
                      <a:pt x="3418" y="302"/>
                    </a:lnTo>
                    <a:lnTo>
                      <a:pt x="3420" y="304"/>
                    </a:lnTo>
                    <a:lnTo>
                      <a:pt x="3422" y="304"/>
                    </a:lnTo>
                    <a:lnTo>
                      <a:pt x="3422" y="304"/>
                    </a:lnTo>
                    <a:lnTo>
                      <a:pt x="3424" y="305"/>
                    </a:lnTo>
                    <a:lnTo>
                      <a:pt x="3426" y="307"/>
                    </a:lnTo>
                    <a:lnTo>
                      <a:pt x="3428" y="307"/>
                    </a:lnTo>
                    <a:lnTo>
                      <a:pt x="3429" y="307"/>
                    </a:lnTo>
                    <a:lnTo>
                      <a:pt x="3431" y="309"/>
                    </a:lnTo>
                    <a:lnTo>
                      <a:pt x="3433" y="309"/>
                    </a:lnTo>
                    <a:lnTo>
                      <a:pt x="3435" y="309"/>
                    </a:lnTo>
                    <a:lnTo>
                      <a:pt x="3435" y="311"/>
                    </a:lnTo>
                    <a:lnTo>
                      <a:pt x="3437" y="311"/>
                    </a:lnTo>
                    <a:lnTo>
                      <a:pt x="3439" y="313"/>
                    </a:lnTo>
                    <a:lnTo>
                      <a:pt x="3441" y="313"/>
                    </a:lnTo>
                    <a:lnTo>
                      <a:pt x="3443" y="315"/>
                    </a:lnTo>
                    <a:lnTo>
                      <a:pt x="3445" y="317"/>
                    </a:lnTo>
                    <a:lnTo>
                      <a:pt x="3447" y="317"/>
                    </a:lnTo>
                    <a:lnTo>
                      <a:pt x="3447" y="317"/>
                    </a:lnTo>
                    <a:lnTo>
                      <a:pt x="3451" y="319"/>
                    </a:lnTo>
                    <a:lnTo>
                      <a:pt x="3452" y="319"/>
                    </a:lnTo>
                    <a:lnTo>
                      <a:pt x="3452" y="321"/>
                    </a:lnTo>
                    <a:lnTo>
                      <a:pt x="3454" y="321"/>
                    </a:lnTo>
                    <a:lnTo>
                      <a:pt x="3456" y="323"/>
                    </a:lnTo>
                    <a:lnTo>
                      <a:pt x="3458" y="323"/>
                    </a:lnTo>
                    <a:lnTo>
                      <a:pt x="3460" y="325"/>
                    </a:lnTo>
                    <a:lnTo>
                      <a:pt x="3462" y="325"/>
                    </a:lnTo>
                    <a:lnTo>
                      <a:pt x="3464" y="327"/>
                    </a:lnTo>
                    <a:lnTo>
                      <a:pt x="3464" y="327"/>
                    </a:lnTo>
                    <a:lnTo>
                      <a:pt x="3466" y="329"/>
                    </a:lnTo>
                    <a:lnTo>
                      <a:pt x="3470" y="329"/>
                    </a:lnTo>
                    <a:lnTo>
                      <a:pt x="3470" y="330"/>
                    </a:lnTo>
                    <a:lnTo>
                      <a:pt x="3472" y="330"/>
                    </a:lnTo>
                    <a:lnTo>
                      <a:pt x="3474" y="332"/>
                    </a:lnTo>
                    <a:lnTo>
                      <a:pt x="3476" y="334"/>
                    </a:lnTo>
                    <a:lnTo>
                      <a:pt x="3477" y="334"/>
                    </a:lnTo>
                    <a:lnTo>
                      <a:pt x="3479" y="336"/>
                    </a:lnTo>
                    <a:lnTo>
                      <a:pt x="3481" y="336"/>
                    </a:lnTo>
                    <a:lnTo>
                      <a:pt x="3481" y="338"/>
                    </a:lnTo>
                    <a:lnTo>
                      <a:pt x="3483" y="338"/>
                    </a:lnTo>
                    <a:lnTo>
                      <a:pt x="3485" y="340"/>
                    </a:lnTo>
                    <a:lnTo>
                      <a:pt x="3487" y="340"/>
                    </a:lnTo>
                    <a:lnTo>
                      <a:pt x="3489" y="340"/>
                    </a:lnTo>
                    <a:lnTo>
                      <a:pt x="3491" y="342"/>
                    </a:lnTo>
                    <a:lnTo>
                      <a:pt x="3493" y="344"/>
                    </a:lnTo>
                    <a:lnTo>
                      <a:pt x="3495" y="346"/>
                    </a:lnTo>
                    <a:lnTo>
                      <a:pt x="3495" y="346"/>
                    </a:lnTo>
                    <a:lnTo>
                      <a:pt x="3499" y="346"/>
                    </a:lnTo>
                    <a:lnTo>
                      <a:pt x="3499" y="348"/>
                    </a:lnTo>
                    <a:lnTo>
                      <a:pt x="3500" y="348"/>
                    </a:lnTo>
                    <a:lnTo>
                      <a:pt x="3502" y="348"/>
                    </a:lnTo>
                    <a:lnTo>
                      <a:pt x="3504" y="348"/>
                    </a:lnTo>
                    <a:lnTo>
                      <a:pt x="3506" y="350"/>
                    </a:lnTo>
                    <a:lnTo>
                      <a:pt x="3508" y="350"/>
                    </a:lnTo>
                    <a:lnTo>
                      <a:pt x="3510" y="352"/>
                    </a:lnTo>
                    <a:lnTo>
                      <a:pt x="3512" y="352"/>
                    </a:lnTo>
                    <a:lnTo>
                      <a:pt x="3512" y="353"/>
                    </a:lnTo>
                    <a:lnTo>
                      <a:pt x="3514" y="353"/>
                    </a:lnTo>
                    <a:lnTo>
                      <a:pt x="3516" y="355"/>
                    </a:lnTo>
                    <a:lnTo>
                      <a:pt x="3518" y="355"/>
                    </a:lnTo>
                    <a:lnTo>
                      <a:pt x="3520" y="355"/>
                    </a:lnTo>
                    <a:lnTo>
                      <a:pt x="3522" y="357"/>
                    </a:lnTo>
                    <a:lnTo>
                      <a:pt x="3524" y="357"/>
                    </a:lnTo>
                    <a:lnTo>
                      <a:pt x="3524" y="357"/>
                    </a:lnTo>
                    <a:lnTo>
                      <a:pt x="3525" y="357"/>
                    </a:lnTo>
                    <a:lnTo>
                      <a:pt x="3529" y="357"/>
                    </a:lnTo>
                    <a:lnTo>
                      <a:pt x="3529" y="359"/>
                    </a:lnTo>
                    <a:lnTo>
                      <a:pt x="3531" y="359"/>
                    </a:lnTo>
                    <a:lnTo>
                      <a:pt x="3533" y="359"/>
                    </a:lnTo>
                    <a:lnTo>
                      <a:pt x="3535" y="359"/>
                    </a:lnTo>
                    <a:lnTo>
                      <a:pt x="3537" y="361"/>
                    </a:lnTo>
                    <a:lnTo>
                      <a:pt x="3539" y="361"/>
                    </a:lnTo>
                    <a:lnTo>
                      <a:pt x="3541" y="361"/>
                    </a:lnTo>
                    <a:lnTo>
                      <a:pt x="3541" y="361"/>
                    </a:lnTo>
                    <a:lnTo>
                      <a:pt x="3543" y="363"/>
                    </a:lnTo>
                    <a:lnTo>
                      <a:pt x="3545" y="365"/>
                    </a:lnTo>
                    <a:lnTo>
                      <a:pt x="3547" y="365"/>
                    </a:lnTo>
                    <a:lnTo>
                      <a:pt x="3548" y="365"/>
                    </a:lnTo>
                    <a:lnTo>
                      <a:pt x="3550" y="367"/>
                    </a:lnTo>
                    <a:lnTo>
                      <a:pt x="3552" y="367"/>
                    </a:lnTo>
                    <a:lnTo>
                      <a:pt x="3554" y="367"/>
                    </a:lnTo>
                    <a:lnTo>
                      <a:pt x="3554" y="367"/>
                    </a:lnTo>
                    <a:lnTo>
                      <a:pt x="3558" y="369"/>
                    </a:lnTo>
                    <a:lnTo>
                      <a:pt x="3558" y="371"/>
                    </a:lnTo>
                    <a:lnTo>
                      <a:pt x="3560" y="371"/>
                    </a:lnTo>
                    <a:lnTo>
                      <a:pt x="3562" y="371"/>
                    </a:lnTo>
                    <a:lnTo>
                      <a:pt x="3564" y="371"/>
                    </a:lnTo>
                    <a:lnTo>
                      <a:pt x="3566" y="373"/>
                    </a:lnTo>
                    <a:lnTo>
                      <a:pt x="3568" y="375"/>
                    </a:lnTo>
                    <a:lnTo>
                      <a:pt x="3570" y="375"/>
                    </a:lnTo>
                    <a:lnTo>
                      <a:pt x="3572" y="375"/>
                    </a:lnTo>
                    <a:lnTo>
                      <a:pt x="3572" y="375"/>
                    </a:lnTo>
                    <a:lnTo>
                      <a:pt x="3573" y="377"/>
                    </a:lnTo>
                    <a:lnTo>
                      <a:pt x="3575" y="378"/>
                    </a:lnTo>
                    <a:lnTo>
                      <a:pt x="3577" y="378"/>
                    </a:lnTo>
                    <a:lnTo>
                      <a:pt x="3579" y="378"/>
                    </a:lnTo>
                    <a:lnTo>
                      <a:pt x="3581" y="378"/>
                    </a:lnTo>
                    <a:lnTo>
                      <a:pt x="3583" y="380"/>
                    </a:lnTo>
                    <a:lnTo>
                      <a:pt x="3583" y="380"/>
                    </a:lnTo>
                    <a:lnTo>
                      <a:pt x="3587" y="380"/>
                    </a:lnTo>
                    <a:lnTo>
                      <a:pt x="3589" y="382"/>
                    </a:lnTo>
                    <a:lnTo>
                      <a:pt x="3589" y="382"/>
                    </a:lnTo>
                    <a:lnTo>
                      <a:pt x="3591" y="382"/>
                    </a:lnTo>
                    <a:lnTo>
                      <a:pt x="3593" y="384"/>
                    </a:lnTo>
                    <a:lnTo>
                      <a:pt x="3595" y="384"/>
                    </a:lnTo>
                    <a:lnTo>
                      <a:pt x="3596" y="386"/>
                    </a:lnTo>
                    <a:lnTo>
                      <a:pt x="3598" y="386"/>
                    </a:lnTo>
                    <a:lnTo>
                      <a:pt x="3600" y="388"/>
                    </a:lnTo>
                    <a:lnTo>
                      <a:pt x="3600" y="388"/>
                    </a:lnTo>
                    <a:lnTo>
                      <a:pt x="3602" y="388"/>
                    </a:lnTo>
                    <a:lnTo>
                      <a:pt x="3604" y="390"/>
                    </a:lnTo>
                    <a:lnTo>
                      <a:pt x="3606" y="390"/>
                    </a:lnTo>
                    <a:lnTo>
                      <a:pt x="3608" y="392"/>
                    </a:lnTo>
                    <a:lnTo>
                      <a:pt x="3610" y="392"/>
                    </a:lnTo>
                    <a:lnTo>
                      <a:pt x="3612" y="392"/>
                    </a:lnTo>
                    <a:lnTo>
                      <a:pt x="3614" y="392"/>
                    </a:lnTo>
                    <a:lnTo>
                      <a:pt x="3614" y="396"/>
                    </a:lnTo>
                    <a:lnTo>
                      <a:pt x="3618" y="396"/>
                    </a:lnTo>
                    <a:lnTo>
                      <a:pt x="3618" y="398"/>
                    </a:lnTo>
                    <a:lnTo>
                      <a:pt x="3620" y="398"/>
                    </a:lnTo>
                    <a:lnTo>
                      <a:pt x="3621" y="398"/>
                    </a:lnTo>
                    <a:lnTo>
                      <a:pt x="3623" y="398"/>
                    </a:lnTo>
                    <a:lnTo>
                      <a:pt x="3625" y="400"/>
                    </a:lnTo>
                    <a:lnTo>
                      <a:pt x="3627" y="400"/>
                    </a:lnTo>
                    <a:lnTo>
                      <a:pt x="3629" y="401"/>
                    </a:lnTo>
                    <a:lnTo>
                      <a:pt x="3631" y="401"/>
                    </a:lnTo>
                    <a:lnTo>
                      <a:pt x="3631" y="401"/>
                    </a:lnTo>
                    <a:lnTo>
                      <a:pt x="3633" y="403"/>
                    </a:lnTo>
                    <a:lnTo>
                      <a:pt x="3635" y="405"/>
                    </a:lnTo>
                    <a:lnTo>
                      <a:pt x="3637" y="405"/>
                    </a:lnTo>
                    <a:lnTo>
                      <a:pt x="3639" y="407"/>
                    </a:lnTo>
                    <a:lnTo>
                      <a:pt x="3641" y="407"/>
                    </a:lnTo>
                    <a:lnTo>
                      <a:pt x="3643" y="409"/>
                    </a:lnTo>
                    <a:lnTo>
                      <a:pt x="3643" y="409"/>
                    </a:lnTo>
                    <a:lnTo>
                      <a:pt x="3646" y="411"/>
                    </a:lnTo>
                    <a:lnTo>
                      <a:pt x="3648" y="411"/>
                    </a:lnTo>
                    <a:lnTo>
                      <a:pt x="3648" y="411"/>
                    </a:lnTo>
                    <a:lnTo>
                      <a:pt x="3650" y="413"/>
                    </a:lnTo>
                    <a:lnTo>
                      <a:pt x="3652" y="415"/>
                    </a:lnTo>
                    <a:lnTo>
                      <a:pt x="3654" y="415"/>
                    </a:lnTo>
                    <a:lnTo>
                      <a:pt x="3656" y="417"/>
                    </a:lnTo>
                    <a:lnTo>
                      <a:pt x="3658" y="417"/>
                    </a:lnTo>
                    <a:lnTo>
                      <a:pt x="3660" y="417"/>
                    </a:lnTo>
                    <a:lnTo>
                      <a:pt x="3660" y="419"/>
                    </a:lnTo>
                    <a:lnTo>
                      <a:pt x="3662" y="419"/>
                    </a:lnTo>
                    <a:lnTo>
                      <a:pt x="3666" y="419"/>
                    </a:lnTo>
                    <a:lnTo>
                      <a:pt x="3666" y="421"/>
                    </a:lnTo>
                    <a:lnTo>
                      <a:pt x="3668" y="421"/>
                    </a:lnTo>
                    <a:lnTo>
                      <a:pt x="3669" y="423"/>
                    </a:lnTo>
                    <a:lnTo>
                      <a:pt x="3671" y="423"/>
                    </a:lnTo>
                    <a:lnTo>
                      <a:pt x="3673" y="425"/>
                    </a:lnTo>
                    <a:lnTo>
                      <a:pt x="3673" y="425"/>
                    </a:lnTo>
                    <a:lnTo>
                      <a:pt x="3677" y="425"/>
                    </a:lnTo>
                    <a:lnTo>
                      <a:pt x="3677" y="426"/>
                    </a:lnTo>
                    <a:lnTo>
                      <a:pt x="3679" y="426"/>
                    </a:lnTo>
                    <a:lnTo>
                      <a:pt x="3681" y="426"/>
                    </a:lnTo>
                    <a:lnTo>
                      <a:pt x="3683" y="426"/>
                    </a:lnTo>
                    <a:lnTo>
                      <a:pt x="3685" y="428"/>
                    </a:lnTo>
                    <a:lnTo>
                      <a:pt x="3687" y="428"/>
                    </a:lnTo>
                    <a:lnTo>
                      <a:pt x="3689" y="428"/>
                    </a:lnTo>
                    <a:lnTo>
                      <a:pt x="3691" y="428"/>
                    </a:lnTo>
                    <a:lnTo>
                      <a:pt x="3691" y="430"/>
                    </a:lnTo>
                    <a:lnTo>
                      <a:pt x="3692" y="430"/>
                    </a:lnTo>
                    <a:lnTo>
                      <a:pt x="3694" y="432"/>
                    </a:lnTo>
                    <a:lnTo>
                      <a:pt x="3696" y="432"/>
                    </a:lnTo>
                    <a:lnTo>
                      <a:pt x="3698" y="434"/>
                    </a:lnTo>
                    <a:lnTo>
                      <a:pt x="3700" y="434"/>
                    </a:lnTo>
                    <a:lnTo>
                      <a:pt x="3702" y="434"/>
                    </a:lnTo>
                    <a:lnTo>
                      <a:pt x="3702" y="436"/>
                    </a:lnTo>
                    <a:lnTo>
                      <a:pt x="3706" y="436"/>
                    </a:lnTo>
                    <a:lnTo>
                      <a:pt x="3708" y="436"/>
                    </a:lnTo>
                    <a:lnTo>
                      <a:pt x="3708" y="436"/>
                    </a:lnTo>
                    <a:lnTo>
                      <a:pt x="3710" y="438"/>
                    </a:lnTo>
                    <a:lnTo>
                      <a:pt x="3712" y="438"/>
                    </a:lnTo>
                    <a:lnTo>
                      <a:pt x="3714" y="438"/>
                    </a:lnTo>
                    <a:lnTo>
                      <a:pt x="3716" y="440"/>
                    </a:lnTo>
                    <a:lnTo>
                      <a:pt x="3717" y="440"/>
                    </a:lnTo>
                    <a:lnTo>
                      <a:pt x="3719" y="440"/>
                    </a:lnTo>
                    <a:lnTo>
                      <a:pt x="3719" y="442"/>
                    </a:lnTo>
                    <a:lnTo>
                      <a:pt x="3721" y="444"/>
                    </a:lnTo>
                    <a:lnTo>
                      <a:pt x="3725" y="444"/>
                    </a:lnTo>
                    <a:lnTo>
                      <a:pt x="3725" y="444"/>
                    </a:lnTo>
                    <a:lnTo>
                      <a:pt x="3727" y="444"/>
                    </a:lnTo>
                    <a:lnTo>
                      <a:pt x="3729" y="446"/>
                    </a:lnTo>
                    <a:lnTo>
                      <a:pt x="3731" y="446"/>
                    </a:lnTo>
                    <a:lnTo>
                      <a:pt x="3733" y="446"/>
                    </a:lnTo>
                    <a:lnTo>
                      <a:pt x="3735" y="446"/>
                    </a:lnTo>
                    <a:lnTo>
                      <a:pt x="3737" y="448"/>
                    </a:lnTo>
                    <a:lnTo>
                      <a:pt x="3737" y="448"/>
                    </a:lnTo>
                    <a:lnTo>
                      <a:pt x="3739" y="449"/>
                    </a:lnTo>
                    <a:lnTo>
                      <a:pt x="3740" y="449"/>
                    </a:lnTo>
                    <a:lnTo>
                      <a:pt x="3742" y="449"/>
                    </a:lnTo>
                    <a:lnTo>
                      <a:pt x="3744" y="451"/>
                    </a:lnTo>
                    <a:lnTo>
                      <a:pt x="3746" y="451"/>
                    </a:lnTo>
                    <a:lnTo>
                      <a:pt x="3748" y="453"/>
                    </a:lnTo>
                    <a:lnTo>
                      <a:pt x="3750" y="453"/>
                    </a:lnTo>
                    <a:lnTo>
                      <a:pt x="3750" y="453"/>
                    </a:lnTo>
                    <a:lnTo>
                      <a:pt x="3754" y="455"/>
                    </a:lnTo>
                    <a:lnTo>
                      <a:pt x="3754" y="455"/>
                    </a:lnTo>
                    <a:lnTo>
                      <a:pt x="3756" y="455"/>
                    </a:lnTo>
                    <a:lnTo>
                      <a:pt x="3758" y="457"/>
                    </a:lnTo>
                    <a:lnTo>
                      <a:pt x="3760" y="457"/>
                    </a:lnTo>
                    <a:lnTo>
                      <a:pt x="3762" y="459"/>
                    </a:lnTo>
                    <a:lnTo>
                      <a:pt x="3762" y="459"/>
                    </a:lnTo>
                    <a:lnTo>
                      <a:pt x="3765" y="461"/>
                    </a:lnTo>
                    <a:lnTo>
                      <a:pt x="3767" y="461"/>
                    </a:lnTo>
                    <a:lnTo>
                      <a:pt x="3767" y="461"/>
                    </a:lnTo>
                    <a:lnTo>
                      <a:pt x="3769" y="463"/>
                    </a:lnTo>
                    <a:lnTo>
                      <a:pt x="3771" y="465"/>
                    </a:lnTo>
                    <a:lnTo>
                      <a:pt x="3773" y="465"/>
                    </a:lnTo>
                    <a:lnTo>
                      <a:pt x="3775" y="465"/>
                    </a:lnTo>
                    <a:lnTo>
                      <a:pt x="3777" y="467"/>
                    </a:lnTo>
                    <a:lnTo>
                      <a:pt x="3779" y="467"/>
                    </a:lnTo>
                    <a:lnTo>
                      <a:pt x="3779" y="469"/>
                    </a:lnTo>
                    <a:lnTo>
                      <a:pt x="3781" y="469"/>
                    </a:lnTo>
                    <a:lnTo>
                      <a:pt x="3785" y="469"/>
                    </a:lnTo>
                    <a:lnTo>
                      <a:pt x="3785" y="471"/>
                    </a:lnTo>
                    <a:lnTo>
                      <a:pt x="3787" y="471"/>
                    </a:lnTo>
                    <a:lnTo>
                      <a:pt x="3788" y="471"/>
                    </a:lnTo>
                    <a:lnTo>
                      <a:pt x="3790" y="473"/>
                    </a:lnTo>
                    <a:lnTo>
                      <a:pt x="3792" y="473"/>
                    </a:lnTo>
                    <a:lnTo>
                      <a:pt x="3794" y="474"/>
                    </a:lnTo>
                    <a:lnTo>
                      <a:pt x="3796" y="474"/>
                    </a:lnTo>
                    <a:lnTo>
                      <a:pt x="3796" y="474"/>
                    </a:lnTo>
                    <a:lnTo>
                      <a:pt x="3798" y="476"/>
                    </a:lnTo>
                    <a:lnTo>
                      <a:pt x="3800" y="476"/>
                    </a:lnTo>
                    <a:lnTo>
                      <a:pt x="3802" y="476"/>
                    </a:lnTo>
                    <a:lnTo>
                      <a:pt x="3804" y="478"/>
                    </a:lnTo>
                    <a:lnTo>
                      <a:pt x="3806" y="478"/>
                    </a:lnTo>
                    <a:lnTo>
                      <a:pt x="3808" y="480"/>
                    </a:lnTo>
                    <a:lnTo>
                      <a:pt x="3810" y="480"/>
                    </a:lnTo>
                    <a:lnTo>
                      <a:pt x="3810" y="480"/>
                    </a:lnTo>
                    <a:lnTo>
                      <a:pt x="3813" y="482"/>
                    </a:lnTo>
                    <a:lnTo>
                      <a:pt x="3813" y="482"/>
                    </a:lnTo>
                    <a:lnTo>
                      <a:pt x="3815" y="484"/>
                    </a:lnTo>
                    <a:lnTo>
                      <a:pt x="3817" y="484"/>
                    </a:lnTo>
                    <a:lnTo>
                      <a:pt x="3819" y="484"/>
                    </a:lnTo>
                    <a:lnTo>
                      <a:pt x="3821" y="486"/>
                    </a:lnTo>
                    <a:lnTo>
                      <a:pt x="3823" y="486"/>
                    </a:lnTo>
                    <a:lnTo>
                      <a:pt x="3825" y="486"/>
                    </a:lnTo>
                    <a:lnTo>
                      <a:pt x="3827" y="488"/>
                    </a:lnTo>
                    <a:lnTo>
                      <a:pt x="3827" y="488"/>
                    </a:lnTo>
                    <a:lnTo>
                      <a:pt x="3829" y="488"/>
                    </a:lnTo>
                    <a:lnTo>
                      <a:pt x="3831" y="488"/>
                    </a:lnTo>
                    <a:lnTo>
                      <a:pt x="3833" y="488"/>
                    </a:lnTo>
                    <a:lnTo>
                      <a:pt x="3835" y="488"/>
                    </a:lnTo>
                    <a:lnTo>
                      <a:pt x="3836" y="488"/>
                    </a:lnTo>
                    <a:lnTo>
                      <a:pt x="3838" y="490"/>
                    </a:lnTo>
                    <a:lnTo>
                      <a:pt x="3838" y="490"/>
                    </a:lnTo>
                    <a:lnTo>
                      <a:pt x="3840" y="490"/>
                    </a:lnTo>
                    <a:lnTo>
                      <a:pt x="3844" y="490"/>
                    </a:lnTo>
                    <a:lnTo>
                      <a:pt x="3844" y="490"/>
                    </a:lnTo>
                    <a:lnTo>
                      <a:pt x="3846" y="492"/>
                    </a:lnTo>
                    <a:lnTo>
                      <a:pt x="3848" y="492"/>
                    </a:lnTo>
                    <a:lnTo>
                      <a:pt x="3850" y="492"/>
                    </a:lnTo>
                    <a:lnTo>
                      <a:pt x="3852" y="490"/>
                    </a:lnTo>
                    <a:lnTo>
                      <a:pt x="3854" y="490"/>
                    </a:lnTo>
                    <a:lnTo>
                      <a:pt x="3856" y="490"/>
                    </a:lnTo>
                    <a:lnTo>
                      <a:pt x="3856" y="490"/>
                    </a:lnTo>
                    <a:lnTo>
                      <a:pt x="3858" y="490"/>
                    </a:lnTo>
                    <a:lnTo>
                      <a:pt x="3860" y="490"/>
                    </a:lnTo>
                    <a:lnTo>
                      <a:pt x="3861" y="490"/>
                    </a:lnTo>
                    <a:lnTo>
                      <a:pt x="3863" y="490"/>
                    </a:lnTo>
                    <a:lnTo>
                      <a:pt x="3865" y="490"/>
                    </a:lnTo>
                    <a:lnTo>
                      <a:pt x="3867" y="490"/>
                    </a:lnTo>
                    <a:lnTo>
                      <a:pt x="3869" y="490"/>
                    </a:lnTo>
                    <a:lnTo>
                      <a:pt x="3869" y="490"/>
                    </a:lnTo>
                    <a:lnTo>
                      <a:pt x="3873" y="490"/>
                    </a:lnTo>
                    <a:lnTo>
                      <a:pt x="3873" y="490"/>
                    </a:lnTo>
                    <a:lnTo>
                      <a:pt x="3875" y="490"/>
                    </a:lnTo>
                    <a:lnTo>
                      <a:pt x="3877" y="490"/>
                    </a:lnTo>
                    <a:lnTo>
                      <a:pt x="3879" y="488"/>
                    </a:lnTo>
                    <a:lnTo>
                      <a:pt x="3881" y="490"/>
                    </a:lnTo>
                    <a:lnTo>
                      <a:pt x="3883" y="490"/>
                    </a:lnTo>
                    <a:lnTo>
                      <a:pt x="3884" y="490"/>
                    </a:lnTo>
                    <a:lnTo>
                      <a:pt x="3886" y="490"/>
                    </a:lnTo>
                    <a:lnTo>
                      <a:pt x="3886" y="490"/>
                    </a:lnTo>
                    <a:lnTo>
                      <a:pt x="3888" y="490"/>
                    </a:lnTo>
                    <a:lnTo>
                      <a:pt x="3890" y="490"/>
                    </a:lnTo>
                    <a:lnTo>
                      <a:pt x="3892" y="490"/>
                    </a:lnTo>
                    <a:lnTo>
                      <a:pt x="3894" y="490"/>
                    </a:lnTo>
                    <a:lnTo>
                      <a:pt x="3896" y="490"/>
                    </a:lnTo>
                    <a:lnTo>
                      <a:pt x="3898" y="490"/>
                    </a:lnTo>
                    <a:lnTo>
                      <a:pt x="3898" y="490"/>
                    </a:lnTo>
                    <a:lnTo>
                      <a:pt x="3902" y="490"/>
                    </a:lnTo>
                    <a:lnTo>
                      <a:pt x="3904" y="490"/>
                    </a:lnTo>
                    <a:lnTo>
                      <a:pt x="3904" y="490"/>
                    </a:lnTo>
                    <a:lnTo>
                      <a:pt x="3906" y="490"/>
                    </a:lnTo>
                    <a:lnTo>
                      <a:pt x="3908" y="490"/>
                    </a:lnTo>
                    <a:lnTo>
                      <a:pt x="3909" y="490"/>
                    </a:lnTo>
                    <a:lnTo>
                      <a:pt x="3911" y="490"/>
                    </a:lnTo>
                    <a:lnTo>
                      <a:pt x="3913" y="490"/>
                    </a:lnTo>
                    <a:lnTo>
                      <a:pt x="3915" y="490"/>
                    </a:lnTo>
                    <a:lnTo>
                      <a:pt x="3915" y="490"/>
                    </a:lnTo>
                    <a:lnTo>
                      <a:pt x="3917" y="490"/>
                    </a:lnTo>
                    <a:lnTo>
                      <a:pt x="3919" y="490"/>
                    </a:lnTo>
                    <a:lnTo>
                      <a:pt x="3921" y="490"/>
                    </a:lnTo>
                    <a:lnTo>
                      <a:pt x="3923" y="490"/>
                    </a:lnTo>
                    <a:lnTo>
                      <a:pt x="3925" y="490"/>
                    </a:lnTo>
                    <a:lnTo>
                      <a:pt x="3927" y="490"/>
                    </a:lnTo>
                    <a:lnTo>
                      <a:pt x="3929" y="490"/>
                    </a:lnTo>
                    <a:lnTo>
                      <a:pt x="3929" y="490"/>
                    </a:lnTo>
                    <a:lnTo>
                      <a:pt x="3932" y="490"/>
                    </a:lnTo>
                    <a:lnTo>
                      <a:pt x="3932" y="490"/>
                    </a:lnTo>
                    <a:lnTo>
                      <a:pt x="3934" y="490"/>
                    </a:lnTo>
                    <a:lnTo>
                      <a:pt x="3936" y="490"/>
                    </a:lnTo>
                    <a:lnTo>
                      <a:pt x="3938" y="490"/>
                    </a:lnTo>
                    <a:lnTo>
                      <a:pt x="3940" y="490"/>
                    </a:lnTo>
                    <a:lnTo>
                      <a:pt x="3942" y="490"/>
                    </a:lnTo>
                    <a:lnTo>
                      <a:pt x="3944" y="490"/>
                    </a:lnTo>
                    <a:lnTo>
                      <a:pt x="3946" y="490"/>
                    </a:lnTo>
                    <a:lnTo>
                      <a:pt x="3946" y="490"/>
                    </a:lnTo>
                    <a:lnTo>
                      <a:pt x="3948" y="490"/>
                    </a:lnTo>
                    <a:lnTo>
                      <a:pt x="3950" y="490"/>
                    </a:lnTo>
                    <a:lnTo>
                      <a:pt x="3952" y="490"/>
                    </a:lnTo>
                    <a:lnTo>
                      <a:pt x="3954" y="490"/>
                    </a:lnTo>
                    <a:lnTo>
                      <a:pt x="3956" y="490"/>
                    </a:lnTo>
                    <a:lnTo>
                      <a:pt x="3957" y="490"/>
                    </a:lnTo>
                    <a:lnTo>
                      <a:pt x="3957" y="490"/>
                    </a:lnTo>
                    <a:lnTo>
                      <a:pt x="3961" y="490"/>
                    </a:lnTo>
                    <a:lnTo>
                      <a:pt x="3963" y="490"/>
                    </a:lnTo>
                    <a:lnTo>
                      <a:pt x="3963" y="490"/>
                    </a:lnTo>
                    <a:lnTo>
                      <a:pt x="3965" y="490"/>
                    </a:lnTo>
                    <a:lnTo>
                      <a:pt x="3967" y="490"/>
                    </a:lnTo>
                    <a:lnTo>
                      <a:pt x="3969" y="490"/>
                    </a:lnTo>
                    <a:lnTo>
                      <a:pt x="3971" y="490"/>
                    </a:lnTo>
                    <a:lnTo>
                      <a:pt x="3973" y="490"/>
                    </a:lnTo>
                    <a:lnTo>
                      <a:pt x="3975" y="490"/>
                    </a:lnTo>
                    <a:lnTo>
                      <a:pt x="3975" y="490"/>
                    </a:lnTo>
                    <a:lnTo>
                      <a:pt x="3977" y="492"/>
                    </a:lnTo>
                    <a:lnTo>
                      <a:pt x="3980" y="492"/>
                    </a:lnTo>
                    <a:lnTo>
                      <a:pt x="3980" y="492"/>
                    </a:lnTo>
                    <a:lnTo>
                      <a:pt x="3982" y="492"/>
                    </a:lnTo>
                    <a:lnTo>
                      <a:pt x="3984" y="490"/>
                    </a:lnTo>
                    <a:lnTo>
                      <a:pt x="3986" y="494"/>
                    </a:lnTo>
                    <a:lnTo>
                      <a:pt x="3988" y="494"/>
                    </a:lnTo>
                    <a:lnTo>
                      <a:pt x="3990" y="492"/>
                    </a:lnTo>
                    <a:lnTo>
                      <a:pt x="3992" y="492"/>
                    </a:lnTo>
                    <a:lnTo>
                      <a:pt x="3992" y="490"/>
                    </a:lnTo>
                    <a:lnTo>
                      <a:pt x="3994" y="490"/>
                    </a:lnTo>
                    <a:lnTo>
                      <a:pt x="3996" y="490"/>
                    </a:lnTo>
                    <a:lnTo>
                      <a:pt x="3998" y="490"/>
                    </a:lnTo>
                    <a:lnTo>
                      <a:pt x="4000" y="490"/>
                    </a:lnTo>
                    <a:lnTo>
                      <a:pt x="4002" y="490"/>
                    </a:lnTo>
                    <a:lnTo>
                      <a:pt x="4004" y="490"/>
                    </a:lnTo>
                    <a:lnTo>
                      <a:pt x="4005" y="490"/>
                    </a:lnTo>
                    <a:lnTo>
                      <a:pt x="4005" y="488"/>
                    </a:lnTo>
                    <a:lnTo>
                      <a:pt x="4007" y="488"/>
                    </a:lnTo>
                    <a:lnTo>
                      <a:pt x="4009" y="488"/>
                    </a:lnTo>
                    <a:lnTo>
                      <a:pt x="4011" y="488"/>
                    </a:lnTo>
                    <a:lnTo>
                      <a:pt x="4013" y="488"/>
                    </a:lnTo>
                    <a:lnTo>
                      <a:pt x="4015" y="488"/>
                    </a:lnTo>
                    <a:lnTo>
                      <a:pt x="4017" y="488"/>
                    </a:lnTo>
                    <a:lnTo>
                      <a:pt x="4017" y="486"/>
                    </a:lnTo>
                    <a:lnTo>
                      <a:pt x="4021" y="486"/>
                    </a:lnTo>
                    <a:lnTo>
                      <a:pt x="4023" y="486"/>
                    </a:lnTo>
                    <a:lnTo>
                      <a:pt x="4023" y="486"/>
                    </a:lnTo>
                    <a:lnTo>
                      <a:pt x="4025" y="486"/>
                    </a:lnTo>
                    <a:lnTo>
                      <a:pt x="4027" y="486"/>
                    </a:lnTo>
                    <a:lnTo>
                      <a:pt x="4028" y="486"/>
                    </a:lnTo>
                    <a:lnTo>
                      <a:pt x="4030" y="484"/>
                    </a:lnTo>
                    <a:lnTo>
                      <a:pt x="4032" y="486"/>
                    </a:lnTo>
                    <a:lnTo>
                      <a:pt x="4034" y="484"/>
                    </a:lnTo>
                    <a:lnTo>
                      <a:pt x="4034" y="484"/>
                    </a:lnTo>
                    <a:lnTo>
                      <a:pt x="4036" y="486"/>
                    </a:lnTo>
                    <a:lnTo>
                      <a:pt x="4040" y="486"/>
                    </a:lnTo>
                    <a:lnTo>
                      <a:pt x="4040" y="484"/>
                    </a:lnTo>
                    <a:lnTo>
                      <a:pt x="4042" y="484"/>
                    </a:lnTo>
                    <a:lnTo>
                      <a:pt x="4044" y="484"/>
                    </a:lnTo>
                    <a:lnTo>
                      <a:pt x="4046" y="484"/>
                    </a:lnTo>
                    <a:lnTo>
                      <a:pt x="4048" y="484"/>
                    </a:lnTo>
                    <a:lnTo>
                      <a:pt x="4050" y="484"/>
                    </a:lnTo>
                    <a:lnTo>
                      <a:pt x="4052" y="484"/>
                    </a:lnTo>
                    <a:lnTo>
                      <a:pt x="4052" y="482"/>
                    </a:lnTo>
                    <a:lnTo>
                      <a:pt x="4053" y="482"/>
                    </a:lnTo>
                    <a:lnTo>
                      <a:pt x="4055" y="482"/>
                    </a:lnTo>
                    <a:lnTo>
                      <a:pt x="4057" y="480"/>
                    </a:lnTo>
                    <a:lnTo>
                      <a:pt x="4059" y="480"/>
                    </a:lnTo>
                    <a:lnTo>
                      <a:pt x="4061" y="480"/>
                    </a:lnTo>
                    <a:lnTo>
                      <a:pt x="4063" y="480"/>
                    </a:lnTo>
                    <a:lnTo>
                      <a:pt x="4065" y="480"/>
                    </a:lnTo>
                    <a:lnTo>
                      <a:pt x="4065" y="480"/>
                    </a:lnTo>
                    <a:lnTo>
                      <a:pt x="4069" y="480"/>
                    </a:lnTo>
                    <a:lnTo>
                      <a:pt x="4069" y="480"/>
                    </a:lnTo>
                    <a:lnTo>
                      <a:pt x="4071" y="480"/>
                    </a:lnTo>
                    <a:lnTo>
                      <a:pt x="4073" y="480"/>
                    </a:lnTo>
                    <a:lnTo>
                      <a:pt x="4075" y="480"/>
                    </a:lnTo>
                    <a:lnTo>
                      <a:pt x="4076" y="478"/>
                    </a:lnTo>
                    <a:lnTo>
                      <a:pt x="4078" y="478"/>
                    </a:lnTo>
                    <a:lnTo>
                      <a:pt x="4080" y="478"/>
                    </a:lnTo>
                    <a:lnTo>
                      <a:pt x="4082" y="478"/>
                    </a:lnTo>
                    <a:lnTo>
                      <a:pt x="4082" y="478"/>
                    </a:lnTo>
                    <a:lnTo>
                      <a:pt x="4084" y="478"/>
                    </a:lnTo>
                    <a:lnTo>
                      <a:pt x="4086" y="476"/>
                    </a:lnTo>
                    <a:lnTo>
                      <a:pt x="4088" y="476"/>
                    </a:lnTo>
                    <a:lnTo>
                      <a:pt x="4090" y="476"/>
                    </a:lnTo>
                    <a:lnTo>
                      <a:pt x="4092" y="476"/>
                    </a:lnTo>
                    <a:lnTo>
                      <a:pt x="4094" y="476"/>
                    </a:lnTo>
                    <a:lnTo>
                      <a:pt x="4094" y="476"/>
                    </a:lnTo>
                    <a:lnTo>
                      <a:pt x="4096" y="476"/>
                    </a:lnTo>
                    <a:lnTo>
                      <a:pt x="4099" y="476"/>
                    </a:lnTo>
                    <a:lnTo>
                      <a:pt x="4099" y="476"/>
                    </a:lnTo>
                    <a:lnTo>
                      <a:pt x="4101" y="476"/>
                    </a:lnTo>
                    <a:lnTo>
                      <a:pt x="4103" y="476"/>
                    </a:lnTo>
                    <a:lnTo>
                      <a:pt x="4105" y="476"/>
                    </a:lnTo>
                    <a:lnTo>
                      <a:pt x="4107" y="476"/>
                    </a:lnTo>
                    <a:lnTo>
                      <a:pt x="4109" y="476"/>
                    </a:lnTo>
                    <a:lnTo>
                      <a:pt x="4111" y="476"/>
                    </a:lnTo>
                    <a:lnTo>
                      <a:pt x="4111" y="476"/>
                    </a:lnTo>
                    <a:lnTo>
                      <a:pt x="4113" y="476"/>
                    </a:lnTo>
                    <a:lnTo>
                      <a:pt x="4115" y="474"/>
                    </a:lnTo>
                    <a:lnTo>
                      <a:pt x="4117" y="474"/>
                    </a:lnTo>
                    <a:lnTo>
                      <a:pt x="4119" y="474"/>
                    </a:lnTo>
                    <a:lnTo>
                      <a:pt x="4121" y="474"/>
                    </a:lnTo>
                    <a:lnTo>
                      <a:pt x="4123" y="474"/>
                    </a:lnTo>
                    <a:lnTo>
                      <a:pt x="4124" y="474"/>
                    </a:lnTo>
                    <a:lnTo>
                      <a:pt x="4124" y="473"/>
                    </a:lnTo>
                    <a:lnTo>
                      <a:pt x="4128" y="474"/>
                    </a:lnTo>
                    <a:lnTo>
                      <a:pt x="4128" y="471"/>
                    </a:lnTo>
                    <a:lnTo>
                      <a:pt x="4130" y="473"/>
                    </a:lnTo>
                    <a:lnTo>
                      <a:pt x="4132" y="473"/>
                    </a:lnTo>
                    <a:lnTo>
                      <a:pt x="4134" y="471"/>
                    </a:lnTo>
                    <a:lnTo>
                      <a:pt x="4136" y="471"/>
                    </a:lnTo>
                    <a:lnTo>
                      <a:pt x="4138" y="471"/>
                    </a:lnTo>
                    <a:lnTo>
                      <a:pt x="4140" y="471"/>
                    </a:lnTo>
                    <a:lnTo>
                      <a:pt x="4142" y="471"/>
                    </a:lnTo>
                    <a:lnTo>
                      <a:pt x="4142" y="471"/>
                    </a:lnTo>
                    <a:lnTo>
                      <a:pt x="4144" y="471"/>
                    </a:lnTo>
                    <a:lnTo>
                      <a:pt x="4146" y="471"/>
                    </a:lnTo>
                    <a:lnTo>
                      <a:pt x="4147" y="471"/>
                    </a:lnTo>
                    <a:lnTo>
                      <a:pt x="4149" y="471"/>
                    </a:lnTo>
                    <a:lnTo>
                      <a:pt x="4151" y="471"/>
                    </a:lnTo>
                    <a:lnTo>
                      <a:pt x="4153" y="471"/>
                    </a:lnTo>
                    <a:lnTo>
                      <a:pt x="4153" y="471"/>
                    </a:lnTo>
                    <a:lnTo>
                      <a:pt x="4157" y="469"/>
                    </a:lnTo>
                    <a:lnTo>
                      <a:pt x="4159" y="469"/>
                    </a:lnTo>
                    <a:lnTo>
                      <a:pt x="4159" y="471"/>
                    </a:lnTo>
                    <a:lnTo>
                      <a:pt x="4161" y="471"/>
                    </a:lnTo>
                    <a:lnTo>
                      <a:pt x="4163" y="471"/>
                    </a:lnTo>
                    <a:lnTo>
                      <a:pt x="4165" y="471"/>
                    </a:lnTo>
                    <a:lnTo>
                      <a:pt x="4167" y="469"/>
                    </a:lnTo>
                    <a:lnTo>
                      <a:pt x="4169" y="469"/>
                    </a:lnTo>
                    <a:lnTo>
                      <a:pt x="4171" y="469"/>
                    </a:lnTo>
                    <a:lnTo>
                      <a:pt x="4171" y="469"/>
                    </a:lnTo>
                    <a:lnTo>
                      <a:pt x="4172" y="469"/>
                    </a:lnTo>
                    <a:lnTo>
                      <a:pt x="4174" y="469"/>
                    </a:lnTo>
                    <a:lnTo>
                      <a:pt x="4176" y="469"/>
                    </a:lnTo>
                    <a:lnTo>
                      <a:pt x="4178" y="469"/>
                    </a:lnTo>
                    <a:lnTo>
                      <a:pt x="4180" y="467"/>
                    </a:lnTo>
                    <a:lnTo>
                      <a:pt x="4182" y="467"/>
                    </a:lnTo>
                    <a:lnTo>
                      <a:pt x="4184" y="467"/>
                    </a:lnTo>
                    <a:lnTo>
                      <a:pt x="4184" y="467"/>
                    </a:lnTo>
                    <a:lnTo>
                      <a:pt x="4188" y="467"/>
                    </a:lnTo>
                    <a:lnTo>
                      <a:pt x="4188" y="467"/>
                    </a:lnTo>
                    <a:lnTo>
                      <a:pt x="4190" y="465"/>
                    </a:lnTo>
                    <a:lnTo>
                      <a:pt x="4192" y="465"/>
                    </a:lnTo>
                    <a:lnTo>
                      <a:pt x="4194" y="465"/>
                    </a:lnTo>
                    <a:lnTo>
                      <a:pt x="4195" y="463"/>
                    </a:lnTo>
                    <a:lnTo>
                      <a:pt x="4197" y="465"/>
                    </a:lnTo>
                    <a:lnTo>
                      <a:pt x="4199" y="465"/>
                    </a:lnTo>
                    <a:lnTo>
                      <a:pt x="4201" y="463"/>
                    </a:lnTo>
                    <a:lnTo>
                      <a:pt x="4201" y="463"/>
                    </a:lnTo>
                    <a:lnTo>
                      <a:pt x="4203" y="463"/>
                    </a:lnTo>
                    <a:lnTo>
                      <a:pt x="4205" y="463"/>
                    </a:lnTo>
                    <a:lnTo>
                      <a:pt x="4207" y="461"/>
                    </a:lnTo>
                    <a:lnTo>
                      <a:pt x="4209" y="461"/>
                    </a:lnTo>
                    <a:lnTo>
                      <a:pt x="4211" y="459"/>
                    </a:lnTo>
                    <a:lnTo>
                      <a:pt x="4213" y="459"/>
                    </a:lnTo>
                    <a:lnTo>
                      <a:pt x="4213" y="459"/>
                    </a:lnTo>
                    <a:lnTo>
                      <a:pt x="4217" y="459"/>
                    </a:lnTo>
                    <a:lnTo>
                      <a:pt x="4219" y="459"/>
                    </a:lnTo>
                    <a:lnTo>
                      <a:pt x="4219" y="459"/>
                    </a:lnTo>
                    <a:lnTo>
                      <a:pt x="4220" y="459"/>
                    </a:lnTo>
                    <a:lnTo>
                      <a:pt x="4222" y="459"/>
                    </a:lnTo>
                    <a:lnTo>
                      <a:pt x="4224" y="457"/>
                    </a:lnTo>
                    <a:lnTo>
                      <a:pt x="4226" y="457"/>
                    </a:lnTo>
                    <a:lnTo>
                      <a:pt x="4228" y="457"/>
                    </a:lnTo>
                    <a:lnTo>
                      <a:pt x="4230" y="457"/>
                    </a:lnTo>
                    <a:lnTo>
                      <a:pt x="4230" y="457"/>
                    </a:lnTo>
                    <a:lnTo>
                      <a:pt x="4232" y="457"/>
                    </a:lnTo>
                    <a:lnTo>
                      <a:pt x="4236" y="455"/>
                    </a:lnTo>
                    <a:lnTo>
                      <a:pt x="4236" y="455"/>
                    </a:lnTo>
                    <a:lnTo>
                      <a:pt x="4238" y="455"/>
                    </a:lnTo>
                    <a:lnTo>
                      <a:pt x="4240" y="455"/>
                    </a:lnTo>
                    <a:lnTo>
                      <a:pt x="4242" y="455"/>
                    </a:lnTo>
                    <a:lnTo>
                      <a:pt x="4243" y="455"/>
                    </a:lnTo>
                    <a:lnTo>
                      <a:pt x="4243" y="455"/>
                    </a:lnTo>
                    <a:lnTo>
                      <a:pt x="4247" y="455"/>
                    </a:lnTo>
                    <a:lnTo>
                      <a:pt x="4247" y="453"/>
                    </a:lnTo>
                    <a:lnTo>
                      <a:pt x="4249" y="453"/>
                    </a:lnTo>
                    <a:lnTo>
                      <a:pt x="4251" y="453"/>
                    </a:lnTo>
                    <a:lnTo>
                      <a:pt x="4253" y="453"/>
                    </a:lnTo>
                    <a:lnTo>
                      <a:pt x="4255" y="453"/>
                    </a:lnTo>
                    <a:lnTo>
                      <a:pt x="4257" y="451"/>
                    </a:lnTo>
                    <a:lnTo>
                      <a:pt x="4259" y="449"/>
                    </a:lnTo>
                    <a:lnTo>
                      <a:pt x="4261" y="449"/>
                    </a:lnTo>
                    <a:lnTo>
                      <a:pt x="4261" y="449"/>
                    </a:lnTo>
                    <a:lnTo>
                      <a:pt x="4263" y="449"/>
                    </a:lnTo>
                    <a:lnTo>
                      <a:pt x="4265" y="449"/>
                    </a:lnTo>
                    <a:lnTo>
                      <a:pt x="4267" y="448"/>
                    </a:lnTo>
                    <a:lnTo>
                      <a:pt x="4268" y="449"/>
                    </a:lnTo>
                    <a:lnTo>
                      <a:pt x="4270" y="448"/>
                    </a:lnTo>
                    <a:lnTo>
                      <a:pt x="4272" y="448"/>
                    </a:lnTo>
                    <a:lnTo>
                      <a:pt x="4272" y="448"/>
                    </a:lnTo>
                    <a:lnTo>
                      <a:pt x="4276" y="448"/>
                    </a:lnTo>
                    <a:lnTo>
                      <a:pt x="4278" y="448"/>
                    </a:lnTo>
                    <a:lnTo>
                      <a:pt x="4278" y="448"/>
                    </a:lnTo>
                    <a:lnTo>
                      <a:pt x="4280" y="446"/>
                    </a:lnTo>
                    <a:lnTo>
                      <a:pt x="4282" y="446"/>
                    </a:lnTo>
                    <a:lnTo>
                      <a:pt x="4284" y="446"/>
                    </a:lnTo>
                    <a:lnTo>
                      <a:pt x="4286" y="446"/>
                    </a:lnTo>
                    <a:lnTo>
                      <a:pt x="4288" y="446"/>
                    </a:lnTo>
                    <a:lnTo>
                      <a:pt x="4290" y="444"/>
                    </a:lnTo>
                    <a:lnTo>
                      <a:pt x="4290" y="444"/>
                    </a:lnTo>
                    <a:lnTo>
                      <a:pt x="4291" y="444"/>
                    </a:lnTo>
                    <a:lnTo>
                      <a:pt x="4295" y="444"/>
                    </a:lnTo>
                    <a:lnTo>
                      <a:pt x="4295" y="444"/>
                    </a:lnTo>
                    <a:lnTo>
                      <a:pt x="4297" y="444"/>
                    </a:lnTo>
                    <a:lnTo>
                      <a:pt x="4299" y="444"/>
                    </a:lnTo>
                    <a:lnTo>
                      <a:pt x="4301" y="442"/>
                    </a:lnTo>
                    <a:lnTo>
                      <a:pt x="4303" y="440"/>
                    </a:lnTo>
                    <a:lnTo>
                      <a:pt x="4305" y="440"/>
                    </a:lnTo>
                    <a:lnTo>
                      <a:pt x="4307" y="440"/>
                    </a:lnTo>
                    <a:lnTo>
                      <a:pt x="4307" y="440"/>
                    </a:lnTo>
                    <a:lnTo>
                      <a:pt x="4309" y="440"/>
                    </a:lnTo>
                    <a:lnTo>
                      <a:pt x="4311" y="438"/>
                    </a:lnTo>
                    <a:lnTo>
                      <a:pt x="4313" y="438"/>
                    </a:lnTo>
                    <a:lnTo>
                      <a:pt x="4315" y="438"/>
                    </a:lnTo>
                    <a:lnTo>
                      <a:pt x="4316" y="438"/>
                    </a:lnTo>
                    <a:lnTo>
                      <a:pt x="4318" y="438"/>
                    </a:lnTo>
                    <a:lnTo>
                      <a:pt x="4320" y="438"/>
                    </a:lnTo>
                    <a:lnTo>
                      <a:pt x="4320" y="438"/>
                    </a:lnTo>
                    <a:lnTo>
                      <a:pt x="4322" y="436"/>
                    </a:lnTo>
                    <a:lnTo>
                      <a:pt x="4324" y="436"/>
                    </a:lnTo>
                    <a:lnTo>
                      <a:pt x="4326" y="436"/>
                    </a:lnTo>
                    <a:lnTo>
                      <a:pt x="4328" y="434"/>
                    </a:lnTo>
                    <a:lnTo>
                      <a:pt x="4330" y="434"/>
                    </a:lnTo>
                    <a:lnTo>
                      <a:pt x="4332" y="434"/>
                    </a:lnTo>
                    <a:lnTo>
                      <a:pt x="4332" y="434"/>
                    </a:lnTo>
                    <a:lnTo>
                      <a:pt x="4336" y="434"/>
                    </a:lnTo>
                    <a:lnTo>
                      <a:pt x="4338" y="434"/>
                    </a:lnTo>
                    <a:lnTo>
                      <a:pt x="4338" y="430"/>
                    </a:lnTo>
                    <a:lnTo>
                      <a:pt x="4339" y="432"/>
                    </a:lnTo>
                    <a:lnTo>
                      <a:pt x="4341" y="430"/>
                    </a:lnTo>
                    <a:lnTo>
                      <a:pt x="4343" y="430"/>
                    </a:lnTo>
                    <a:lnTo>
                      <a:pt x="4345" y="430"/>
                    </a:lnTo>
                    <a:lnTo>
                      <a:pt x="4347" y="430"/>
                    </a:lnTo>
                    <a:lnTo>
                      <a:pt x="4349" y="428"/>
                    </a:lnTo>
                    <a:lnTo>
                      <a:pt x="4349" y="430"/>
                    </a:lnTo>
                    <a:lnTo>
                      <a:pt x="4351" y="428"/>
                    </a:lnTo>
                    <a:lnTo>
                      <a:pt x="4355" y="428"/>
                    </a:lnTo>
                    <a:lnTo>
                      <a:pt x="4355" y="428"/>
                    </a:lnTo>
                    <a:lnTo>
                      <a:pt x="4357" y="428"/>
                    </a:lnTo>
                    <a:lnTo>
                      <a:pt x="4359" y="426"/>
                    </a:lnTo>
                    <a:lnTo>
                      <a:pt x="4361" y="426"/>
                    </a:lnTo>
                    <a:lnTo>
                      <a:pt x="4363" y="426"/>
                    </a:lnTo>
                    <a:lnTo>
                      <a:pt x="4364" y="425"/>
                    </a:lnTo>
                    <a:lnTo>
                      <a:pt x="4366" y="426"/>
                    </a:lnTo>
                    <a:lnTo>
                      <a:pt x="4366" y="426"/>
                    </a:lnTo>
                    <a:lnTo>
                      <a:pt x="4368" y="425"/>
                    </a:lnTo>
                    <a:lnTo>
                      <a:pt x="4370" y="425"/>
                    </a:lnTo>
                    <a:lnTo>
                      <a:pt x="4372" y="425"/>
                    </a:lnTo>
                    <a:lnTo>
                      <a:pt x="4374" y="423"/>
                    </a:lnTo>
                    <a:lnTo>
                      <a:pt x="4376" y="423"/>
                    </a:lnTo>
                    <a:lnTo>
                      <a:pt x="4378" y="423"/>
                    </a:lnTo>
                    <a:lnTo>
                      <a:pt x="4380" y="421"/>
                    </a:lnTo>
                    <a:lnTo>
                      <a:pt x="4380" y="421"/>
                    </a:lnTo>
                    <a:lnTo>
                      <a:pt x="4384" y="421"/>
                    </a:lnTo>
                    <a:lnTo>
                      <a:pt x="4384" y="421"/>
                    </a:lnTo>
                    <a:lnTo>
                      <a:pt x="4386" y="421"/>
                    </a:lnTo>
                    <a:lnTo>
                      <a:pt x="4387" y="419"/>
                    </a:lnTo>
                    <a:lnTo>
                      <a:pt x="4389" y="419"/>
                    </a:lnTo>
                    <a:lnTo>
                      <a:pt x="4391" y="419"/>
                    </a:lnTo>
                    <a:lnTo>
                      <a:pt x="4393" y="419"/>
                    </a:lnTo>
                    <a:lnTo>
                      <a:pt x="4395" y="417"/>
                    </a:lnTo>
                    <a:lnTo>
                      <a:pt x="4397" y="419"/>
                    </a:lnTo>
                    <a:lnTo>
                      <a:pt x="4397" y="417"/>
                    </a:lnTo>
                    <a:lnTo>
                      <a:pt x="4399" y="417"/>
                    </a:lnTo>
                    <a:lnTo>
                      <a:pt x="4401" y="415"/>
                    </a:lnTo>
                    <a:lnTo>
                      <a:pt x="4403" y="417"/>
                    </a:lnTo>
                    <a:lnTo>
                      <a:pt x="4405" y="415"/>
                    </a:lnTo>
                    <a:lnTo>
                      <a:pt x="4407" y="415"/>
                    </a:lnTo>
                    <a:lnTo>
                      <a:pt x="4409" y="415"/>
                    </a:lnTo>
                    <a:lnTo>
                      <a:pt x="4409" y="415"/>
                    </a:lnTo>
                    <a:lnTo>
                      <a:pt x="4411" y="415"/>
                    </a:lnTo>
                    <a:lnTo>
                      <a:pt x="4414" y="415"/>
                    </a:lnTo>
                    <a:lnTo>
                      <a:pt x="4414" y="413"/>
                    </a:lnTo>
                    <a:lnTo>
                      <a:pt x="4416" y="413"/>
                    </a:lnTo>
                    <a:lnTo>
                      <a:pt x="4418" y="411"/>
                    </a:lnTo>
                    <a:lnTo>
                      <a:pt x="4420" y="411"/>
                    </a:lnTo>
                    <a:lnTo>
                      <a:pt x="4422" y="411"/>
                    </a:lnTo>
                    <a:lnTo>
                      <a:pt x="4424" y="411"/>
                    </a:lnTo>
                    <a:lnTo>
                      <a:pt x="4426" y="411"/>
                    </a:lnTo>
                    <a:lnTo>
                      <a:pt x="4426" y="411"/>
                    </a:lnTo>
                    <a:lnTo>
                      <a:pt x="4428" y="409"/>
                    </a:lnTo>
                    <a:lnTo>
                      <a:pt x="4430" y="409"/>
                    </a:lnTo>
                    <a:lnTo>
                      <a:pt x="4432" y="409"/>
                    </a:lnTo>
                    <a:lnTo>
                      <a:pt x="4434" y="409"/>
                    </a:lnTo>
                    <a:lnTo>
                      <a:pt x="4435" y="409"/>
                    </a:lnTo>
                    <a:lnTo>
                      <a:pt x="4437" y="409"/>
                    </a:lnTo>
                    <a:lnTo>
                      <a:pt x="4439" y="409"/>
                    </a:lnTo>
                    <a:lnTo>
                      <a:pt x="4439" y="407"/>
                    </a:lnTo>
                    <a:lnTo>
                      <a:pt x="4443" y="407"/>
                    </a:lnTo>
                    <a:lnTo>
                      <a:pt x="4443" y="407"/>
                    </a:lnTo>
                    <a:lnTo>
                      <a:pt x="4445" y="407"/>
                    </a:lnTo>
                    <a:lnTo>
                      <a:pt x="4447" y="407"/>
                    </a:lnTo>
                    <a:lnTo>
                      <a:pt x="4449" y="407"/>
                    </a:lnTo>
                    <a:lnTo>
                      <a:pt x="4451" y="407"/>
                    </a:lnTo>
                    <a:lnTo>
                      <a:pt x="4453" y="405"/>
                    </a:lnTo>
                    <a:lnTo>
                      <a:pt x="4455" y="405"/>
                    </a:lnTo>
                    <a:lnTo>
                      <a:pt x="4457" y="403"/>
                    </a:lnTo>
                    <a:lnTo>
                      <a:pt x="4457" y="405"/>
                    </a:lnTo>
                    <a:lnTo>
                      <a:pt x="4459" y="403"/>
                    </a:lnTo>
                    <a:lnTo>
                      <a:pt x="4460" y="403"/>
                    </a:lnTo>
                    <a:lnTo>
                      <a:pt x="4462" y="403"/>
                    </a:lnTo>
                    <a:lnTo>
                      <a:pt x="4464" y="401"/>
                    </a:lnTo>
                    <a:lnTo>
                      <a:pt x="4466" y="401"/>
                    </a:lnTo>
                    <a:lnTo>
                      <a:pt x="4468" y="401"/>
                    </a:lnTo>
                    <a:lnTo>
                      <a:pt x="4468" y="401"/>
                    </a:lnTo>
                    <a:lnTo>
                      <a:pt x="4472" y="401"/>
                    </a:lnTo>
                    <a:lnTo>
                      <a:pt x="4474" y="401"/>
                    </a:lnTo>
                    <a:lnTo>
                      <a:pt x="4474" y="401"/>
                    </a:lnTo>
                    <a:lnTo>
                      <a:pt x="4476" y="400"/>
                    </a:lnTo>
                    <a:lnTo>
                      <a:pt x="4478" y="400"/>
                    </a:lnTo>
                    <a:lnTo>
                      <a:pt x="4480" y="400"/>
                    </a:lnTo>
                    <a:lnTo>
                      <a:pt x="4482" y="400"/>
                    </a:lnTo>
                    <a:lnTo>
                      <a:pt x="4483" y="400"/>
                    </a:lnTo>
                    <a:lnTo>
                      <a:pt x="4485" y="400"/>
                    </a:lnTo>
                    <a:lnTo>
                      <a:pt x="4485" y="398"/>
                    </a:lnTo>
                    <a:lnTo>
                      <a:pt x="4487" y="398"/>
                    </a:lnTo>
                    <a:lnTo>
                      <a:pt x="4489" y="398"/>
                    </a:lnTo>
                    <a:lnTo>
                      <a:pt x="4491" y="398"/>
                    </a:lnTo>
                    <a:lnTo>
                      <a:pt x="4493" y="398"/>
                    </a:lnTo>
                    <a:lnTo>
                      <a:pt x="4495" y="398"/>
                    </a:lnTo>
                    <a:lnTo>
                      <a:pt x="4497" y="398"/>
                    </a:lnTo>
                    <a:lnTo>
                      <a:pt x="4499" y="396"/>
                    </a:lnTo>
                    <a:lnTo>
                      <a:pt x="4499" y="398"/>
                    </a:lnTo>
                    <a:lnTo>
                      <a:pt x="4503" y="398"/>
                    </a:lnTo>
                    <a:lnTo>
                      <a:pt x="4503" y="396"/>
                    </a:lnTo>
                    <a:lnTo>
                      <a:pt x="4505" y="396"/>
                    </a:lnTo>
                    <a:lnTo>
                      <a:pt x="4507" y="396"/>
                    </a:lnTo>
                    <a:lnTo>
                      <a:pt x="4508" y="396"/>
                    </a:lnTo>
                    <a:lnTo>
                      <a:pt x="4510" y="396"/>
                    </a:lnTo>
                    <a:lnTo>
                      <a:pt x="4512" y="394"/>
                    </a:lnTo>
                    <a:lnTo>
                      <a:pt x="4514" y="394"/>
                    </a:lnTo>
                    <a:lnTo>
                      <a:pt x="4516" y="394"/>
                    </a:lnTo>
                    <a:lnTo>
                      <a:pt x="4516" y="392"/>
                    </a:lnTo>
                    <a:lnTo>
                      <a:pt x="4518" y="392"/>
                    </a:lnTo>
                    <a:lnTo>
                      <a:pt x="4520" y="392"/>
                    </a:lnTo>
                    <a:lnTo>
                      <a:pt x="4522" y="392"/>
                    </a:lnTo>
                    <a:lnTo>
                      <a:pt x="4524" y="392"/>
                    </a:lnTo>
                    <a:lnTo>
                      <a:pt x="4526" y="390"/>
                    </a:lnTo>
                    <a:lnTo>
                      <a:pt x="4528" y="390"/>
                    </a:lnTo>
                    <a:lnTo>
                      <a:pt x="4528" y="390"/>
                    </a:lnTo>
                    <a:lnTo>
                      <a:pt x="4531" y="390"/>
                    </a:lnTo>
                    <a:lnTo>
                      <a:pt x="4533" y="390"/>
                    </a:lnTo>
                    <a:lnTo>
                      <a:pt x="4533" y="390"/>
                    </a:lnTo>
                    <a:lnTo>
                      <a:pt x="4535" y="388"/>
                    </a:lnTo>
                    <a:lnTo>
                      <a:pt x="4537" y="388"/>
                    </a:lnTo>
                    <a:lnTo>
                      <a:pt x="4539" y="388"/>
                    </a:lnTo>
                    <a:lnTo>
                      <a:pt x="4541" y="388"/>
                    </a:lnTo>
                    <a:lnTo>
                      <a:pt x="4543" y="388"/>
                    </a:lnTo>
                    <a:lnTo>
                      <a:pt x="4545" y="388"/>
                    </a:lnTo>
                    <a:lnTo>
                      <a:pt x="4545" y="388"/>
                    </a:lnTo>
                    <a:lnTo>
                      <a:pt x="4547" y="386"/>
                    </a:lnTo>
                    <a:lnTo>
                      <a:pt x="4551" y="386"/>
                    </a:lnTo>
                    <a:lnTo>
                      <a:pt x="4551" y="386"/>
                    </a:lnTo>
                    <a:lnTo>
                      <a:pt x="4553" y="386"/>
                    </a:lnTo>
                    <a:lnTo>
                      <a:pt x="4555" y="386"/>
                    </a:lnTo>
                    <a:lnTo>
                      <a:pt x="4556" y="386"/>
                    </a:lnTo>
                    <a:lnTo>
                      <a:pt x="4558" y="386"/>
                    </a:lnTo>
                    <a:lnTo>
                      <a:pt x="4560" y="384"/>
                    </a:lnTo>
                    <a:lnTo>
                      <a:pt x="4562" y="384"/>
                    </a:lnTo>
                    <a:lnTo>
                      <a:pt x="4562" y="384"/>
                    </a:lnTo>
                    <a:lnTo>
                      <a:pt x="4564" y="384"/>
                    </a:lnTo>
                    <a:lnTo>
                      <a:pt x="4566" y="382"/>
                    </a:lnTo>
                    <a:lnTo>
                      <a:pt x="4568" y="382"/>
                    </a:lnTo>
                    <a:lnTo>
                      <a:pt x="4570" y="382"/>
                    </a:lnTo>
                    <a:lnTo>
                      <a:pt x="4572" y="382"/>
                    </a:lnTo>
                    <a:lnTo>
                      <a:pt x="4574" y="382"/>
                    </a:lnTo>
                    <a:lnTo>
                      <a:pt x="4576" y="382"/>
                    </a:lnTo>
                    <a:lnTo>
                      <a:pt x="4576" y="382"/>
                    </a:lnTo>
                    <a:lnTo>
                      <a:pt x="4578" y="382"/>
                    </a:lnTo>
                    <a:lnTo>
                      <a:pt x="4579" y="380"/>
                    </a:lnTo>
                    <a:lnTo>
                      <a:pt x="4581" y="380"/>
                    </a:lnTo>
                    <a:lnTo>
                      <a:pt x="4583" y="380"/>
                    </a:lnTo>
                    <a:lnTo>
                      <a:pt x="4585" y="380"/>
                    </a:lnTo>
                    <a:lnTo>
                      <a:pt x="4587" y="380"/>
                    </a:lnTo>
                    <a:lnTo>
                      <a:pt x="4587" y="378"/>
                    </a:lnTo>
                    <a:lnTo>
                      <a:pt x="4591" y="378"/>
                    </a:lnTo>
                    <a:lnTo>
                      <a:pt x="4593" y="378"/>
                    </a:lnTo>
                    <a:lnTo>
                      <a:pt x="4593" y="378"/>
                    </a:lnTo>
                    <a:lnTo>
                      <a:pt x="4595" y="378"/>
                    </a:lnTo>
                    <a:lnTo>
                      <a:pt x="4597" y="377"/>
                    </a:lnTo>
                    <a:lnTo>
                      <a:pt x="4599" y="377"/>
                    </a:lnTo>
                    <a:lnTo>
                      <a:pt x="4601" y="377"/>
                    </a:lnTo>
                    <a:lnTo>
                      <a:pt x="4603" y="377"/>
                    </a:lnTo>
                    <a:lnTo>
                      <a:pt x="4604" y="377"/>
                    </a:lnTo>
                    <a:lnTo>
                      <a:pt x="4604" y="377"/>
                    </a:lnTo>
                    <a:lnTo>
                      <a:pt x="4606" y="375"/>
                    </a:lnTo>
                    <a:lnTo>
                      <a:pt x="4610" y="375"/>
                    </a:lnTo>
                    <a:lnTo>
                      <a:pt x="4610" y="375"/>
                    </a:lnTo>
                    <a:lnTo>
                      <a:pt x="4612" y="375"/>
                    </a:lnTo>
                    <a:lnTo>
                      <a:pt x="4614" y="375"/>
                    </a:lnTo>
                    <a:lnTo>
                      <a:pt x="4616" y="375"/>
                    </a:lnTo>
                    <a:lnTo>
                      <a:pt x="4618" y="373"/>
                    </a:lnTo>
                    <a:lnTo>
                      <a:pt x="4620" y="373"/>
                    </a:lnTo>
                    <a:lnTo>
                      <a:pt x="4622" y="373"/>
                    </a:lnTo>
                    <a:lnTo>
                      <a:pt x="4622" y="373"/>
                    </a:lnTo>
                    <a:lnTo>
                      <a:pt x="4624" y="371"/>
                    </a:lnTo>
                    <a:lnTo>
                      <a:pt x="4626" y="371"/>
                    </a:lnTo>
                    <a:lnTo>
                      <a:pt x="4627" y="371"/>
                    </a:lnTo>
                    <a:lnTo>
                      <a:pt x="4629" y="371"/>
                    </a:lnTo>
                    <a:lnTo>
                      <a:pt x="4631" y="369"/>
                    </a:lnTo>
                    <a:lnTo>
                      <a:pt x="4633" y="369"/>
                    </a:lnTo>
                    <a:lnTo>
                      <a:pt x="4635" y="369"/>
                    </a:lnTo>
                    <a:lnTo>
                      <a:pt x="4635" y="369"/>
                    </a:lnTo>
                    <a:lnTo>
                      <a:pt x="4639" y="369"/>
                    </a:lnTo>
                    <a:lnTo>
                      <a:pt x="4639" y="367"/>
                    </a:lnTo>
                    <a:lnTo>
                      <a:pt x="4641" y="367"/>
                    </a:lnTo>
                    <a:lnTo>
                      <a:pt x="4643" y="367"/>
                    </a:lnTo>
                    <a:lnTo>
                      <a:pt x="4645" y="367"/>
                    </a:lnTo>
                    <a:lnTo>
                      <a:pt x="4647" y="365"/>
                    </a:lnTo>
                    <a:lnTo>
                      <a:pt x="4647" y="365"/>
                    </a:lnTo>
                    <a:lnTo>
                      <a:pt x="4651" y="365"/>
                    </a:lnTo>
                    <a:lnTo>
                      <a:pt x="4652" y="365"/>
                    </a:lnTo>
                    <a:lnTo>
                      <a:pt x="4652" y="365"/>
                    </a:lnTo>
                    <a:lnTo>
                      <a:pt x="4654" y="363"/>
                    </a:lnTo>
                    <a:lnTo>
                      <a:pt x="4656" y="361"/>
                    </a:lnTo>
                    <a:lnTo>
                      <a:pt x="4658" y="361"/>
                    </a:lnTo>
                    <a:lnTo>
                      <a:pt x="4660" y="361"/>
                    </a:lnTo>
                    <a:lnTo>
                      <a:pt x="4662" y="361"/>
                    </a:lnTo>
                    <a:lnTo>
                      <a:pt x="4664" y="361"/>
                    </a:lnTo>
                    <a:lnTo>
                      <a:pt x="4664" y="359"/>
                    </a:lnTo>
                    <a:lnTo>
                      <a:pt x="4666" y="359"/>
                    </a:lnTo>
                    <a:lnTo>
                      <a:pt x="4670" y="359"/>
                    </a:lnTo>
                    <a:lnTo>
                      <a:pt x="4670" y="359"/>
                    </a:lnTo>
                    <a:lnTo>
                      <a:pt x="4672" y="357"/>
                    </a:lnTo>
                    <a:lnTo>
                      <a:pt x="4674" y="357"/>
                    </a:lnTo>
                    <a:lnTo>
                      <a:pt x="4675" y="357"/>
                    </a:lnTo>
                    <a:lnTo>
                      <a:pt x="4677" y="357"/>
                    </a:lnTo>
                    <a:lnTo>
                      <a:pt x="4679" y="357"/>
                    </a:lnTo>
                    <a:lnTo>
                      <a:pt x="4681" y="355"/>
                    </a:lnTo>
                    <a:lnTo>
                      <a:pt x="4681" y="355"/>
                    </a:lnTo>
                    <a:lnTo>
                      <a:pt x="4683" y="355"/>
                    </a:lnTo>
                    <a:lnTo>
                      <a:pt x="4685" y="353"/>
                    </a:lnTo>
                    <a:lnTo>
                      <a:pt x="4687" y="353"/>
                    </a:lnTo>
                    <a:lnTo>
                      <a:pt x="4689" y="352"/>
                    </a:lnTo>
                    <a:lnTo>
                      <a:pt x="4691" y="352"/>
                    </a:lnTo>
                    <a:lnTo>
                      <a:pt x="4693" y="352"/>
                    </a:lnTo>
                    <a:lnTo>
                      <a:pt x="4695" y="352"/>
                    </a:lnTo>
                    <a:lnTo>
                      <a:pt x="4695" y="350"/>
                    </a:lnTo>
                    <a:lnTo>
                      <a:pt x="4699" y="350"/>
                    </a:lnTo>
                    <a:lnTo>
                      <a:pt x="4699" y="350"/>
                    </a:lnTo>
                    <a:lnTo>
                      <a:pt x="4700" y="350"/>
                    </a:lnTo>
                    <a:lnTo>
                      <a:pt x="4702" y="348"/>
                    </a:lnTo>
                    <a:lnTo>
                      <a:pt x="4704" y="348"/>
                    </a:lnTo>
                    <a:lnTo>
                      <a:pt x="4706" y="348"/>
                    </a:lnTo>
                    <a:lnTo>
                      <a:pt x="4708" y="348"/>
                    </a:lnTo>
                    <a:lnTo>
                      <a:pt x="4710" y="348"/>
                    </a:lnTo>
                    <a:lnTo>
                      <a:pt x="4712" y="346"/>
                    </a:lnTo>
                    <a:lnTo>
                      <a:pt x="4712" y="346"/>
                    </a:lnTo>
                    <a:lnTo>
                      <a:pt x="4714" y="346"/>
                    </a:lnTo>
                    <a:lnTo>
                      <a:pt x="4716" y="344"/>
                    </a:lnTo>
                    <a:lnTo>
                      <a:pt x="4718" y="344"/>
                    </a:lnTo>
                    <a:lnTo>
                      <a:pt x="4720" y="344"/>
                    </a:lnTo>
                    <a:lnTo>
                      <a:pt x="4722" y="342"/>
                    </a:lnTo>
                    <a:lnTo>
                      <a:pt x="4723" y="342"/>
                    </a:lnTo>
                    <a:lnTo>
                      <a:pt x="4723" y="340"/>
                    </a:lnTo>
                    <a:lnTo>
                      <a:pt x="4727" y="340"/>
                    </a:lnTo>
                    <a:lnTo>
                      <a:pt x="4729" y="340"/>
                    </a:lnTo>
                    <a:lnTo>
                      <a:pt x="4729" y="338"/>
                    </a:lnTo>
                    <a:lnTo>
                      <a:pt x="4731" y="338"/>
                    </a:lnTo>
                    <a:lnTo>
                      <a:pt x="4733" y="338"/>
                    </a:lnTo>
                    <a:lnTo>
                      <a:pt x="4735" y="338"/>
                    </a:lnTo>
                    <a:lnTo>
                      <a:pt x="4737" y="336"/>
                    </a:lnTo>
                    <a:lnTo>
                      <a:pt x="4739" y="336"/>
                    </a:lnTo>
                    <a:lnTo>
                      <a:pt x="4741" y="334"/>
                    </a:lnTo>
                    <a:lnTo>
                      <a:pt x="4741" y="334"/>
                    </a:lnTo>
                    <a:lnTo>
                      <a:pt x="4743" y="332"/>
                    </a:lnTo>
                    <a:lnTo>
                      <a:pt x="4745" y="332"/>
                    </a:lnTo>
                    <a:lnTo>
                      <a:pt x="4747" y="332"/>
                    </a:lnTo>
                    <a:lnTo>
                      <a:pt x="4748" y="332"/>
                    </a:lnTo>
                    <a:lnTo>
                      <a:pt x="4750" y="330"/>
                    </a:lnTo>
                    <a:lnTo>
                      <a:pt x="4752" y="330"/>
                    </a:lnTo>
                    <a:lnTo>
                      <a:pt x="4754" y="329"/>
                    </a:lnTo>
                    <a:lnTo>
                      <a:pt x="4754" y="329"/>
                    </a:lnTo>
                    <a:lnTo>
                      <a:pt x="4758" y="329"/>
                    </a:lnTo>
                    <a:lnTo>
                      <a:pt x="4758" y="329"/>
                    </a:lnTo>
                    <a:lnTo>
                      <a:pt x="4760" y="327"/>
                    </a:lnTo>
                    <a:lnTo>
                      <a:pt x="4762" y="327"/>
                    </a:lnTo>
                    <a:lnTo>
                      <a:pt x="4764" y="327"/>
                    </a:lnTo>
                    <a:lnTo>
                      <a:pt x="4766" y="325"/>
                    </a:lnTo>
                    <a:lnTo>
                      <a:pt x="4768" y="325"/>
                    </a:lnTo>
                    <a:lnTo>
                      <a:pt x="4770" y="323"/>
                    </a:lnTo>
                    <a:lnTo>
                      <a:pt x="4771" y="323"/>
                    </a:lnTo>
                    <a:lnTo>
                      <a:pt x="4771" y="321"/>
                    </a:lnTo>
                    <a:lnTo>
                      <a:pt x="4773" y="321"/>
                    </a:lnTo>
                    <a:lnTo>
                      <a:pt x="4777" y="321"/>
                    </a:lnTo>
                    <a:lnTo>
                      <a:pt x="4777" y="321"/>
                    </a:lnTo>
                    <a:lnTo>
                      <a:pt x="4779" y="319"/>
                    </a:lnTo>
                    <a:lnTo>
                      <a:pt x="4781" y="319"/>
                    </a:lnTo>
                    <a:lnTo>
                      <a:pt x="4783" y="317"/>
                    </a:lnTo>
                    <a:lnTo>
                      <a:pt x="4783" y="317"/>
                    </a:lnTo>
                    <a:lnTo>
                      <a:pt x="4787" y="317"/>
                    </a:lnTo>
                    <a:lnTo>
                      <a:pt x="4789" y="313"/>
                    </a:lnTo>
                    <a:lnTo>
                      <a:pt x="4789" y="313"/>
                    </a:lnTo>
                    <a:lnTo>
                      <a:pt x="4791" y="313"/>
                    </a:lnTo>
                    <a:lnTo>
                      <a:pt x="4793" y="313"/>
                    </a:lnTo>
                    <a:lnTo>
                      <a:pt x="4795" y="311"/>
                    </a:lnTo>
                    <a:lnTo>
                      <a:pt x="4796" y="311"/>
                    </a:lnTo>
                    <a:lnTo>
                      <a:pt x="4798" y="309"/>
                    </a:lnTo>
                    <a:lnTo>
                      <a:pt x="4800" y="309"/>
                    </a:lnTo>
                    <a:lnTo>
                      <a:pt x="4800" y="309"/>
                    </a:lnTo>
                    <a:lnTo>
                      <a:pt x="4802" y="307"/>
                    </a:lnTo>
                    <a:lnTo>
                      <a:pt x="4806" y="307"/>
                    </a:lnTo>
                    <a:lnTo>
                      <a:pt x="4806" y="307"/>
                    </a:lnTo>
                    <a:lnTo>
                      <a:pt x="4808" y="307"/>
                    </a:lnTo>
                    <a:lnTo>
                      <a:pt x="4810" y="305"/>
                    </a:lnTo>
                    <a:lnTo>
                      <a:pt x="4812" y="304"/>
                    </a:lnTo>
                    <a:lnTo>
                      <a:pt x="4814" y="304"/>
                    </a:lnTo>
                    <a:lnTo>
                      <a:pt x="4814" y="302"/>
                    </a:lnTo>
                    <a:lnTo>
                      <a:pt x="4818" y="302"/>
                    </a:lnTo>
                    <a:lnTo>
                      <a:pt x="4819" y="300"/>
                    </a:lnTo>
                    <a:lnTo>
                      <a:pt x="4819" y="300"/>
                    </a:lnTo>
                    <a:lnTo>
                      <a:pt x="4821" y="300"/>
                    </a:lnTo>
                    <a:lnTo>
                      <a:pt x="4823" y="298"/>
                    </a:lnTo>
                    <a:lnTo>
                      <a:pt x="4825" y="298"/>
                    </a:lnTo>
                    <a:lnTo>
                      <a:pt x="4827" y="296"/>
                    </a:lnTo>
                    <a:lnTo>
                      <a:pt x="4829" y="296"/>
                    </a:lnTo>
                    <a:lnTo>
                      <a:pt x="4831" y="296"/>
                    </a:lnTo>
                    <a:lnTo>
                      <a:pt x="4831" y="294"/>
                    </a:lnTo>
                    <a:lnTo>
                      <a:pt x="4833" y="292"/>
                    </a:lnTo>
                    <a:lnTo>
                      <a:pt x="4835" y="292"/>
                    </a:lnTo>
                    <a:lnTo>
                      <a:pt x="4837" y="290"/>
                    </a:lnTo>
                    <a:lnTo>
                      <a:pt x="4839" y="290"/>
                    </a:lnTo>
                    <a:lnTo>
                      <a:pt x="4841" y="288"/>
                    </a:lnTo>
                    <a:lnTo>
                      <a:pt x="4843" y="288"/>
                    </a:lnTo>
                    <a:lnTo>
                      <a:pt x="4844" y="288"/>
                    </a:lnTo>
                    <a:lnTo>
                      <a:pt x="4846" y="286"/>
                    </a:lnTo>
                    <a:lnTo>
                      <a:pt x="4848" y="286"/>
                    </a:lnTo>
                    <a:lnTo>
                      <a:pt x="4848" y="284"/>
                    </a:lnTo>
                    <a:lnTo>
                      <a:pt x="4850" y="282"/>
                    </a:lnTo>
                    <a:lnTo>
                      <a:pt x="4852" y="282"/>
                    </a:lnTo>
                    <a:lnTo>
                      <a:pt x="4854" y="281"/>
                    </a:lnTo>
                    <a:lnTo>
                      <a:pt x="4856" y="279"/>
                    </a:lnTo>
                    <a:lnTo>
                      <a:pt x="4858" y="279"/>
                    </a:lnTo>
                    <a:lnTo>
                      <a:pt x="4860" y="279"/>
                    </a:lnTo>
                    <a:lnTo>
                      <a:pt x="4862" y="277"/>
                    </a:lnTo>
                    <a:lnTo>
                      <a:pt x="4862" y="275"/>
                    </a:lnTo>
                    <a:lnTo>
                      <a:pt x="4866" y="273"/>
                    </a:lnTo>
                    <a:lnTo>
                      <a:pt x="4866" y="273"/>
                    </a:lnTo>
                    <a:lnTo>
                      <a:pt x="4867" y="273"/>
                    </a:lnTo>
                    <a:lnTo>
                      <a:pt x="4869" y="271"/>
                    </a:lnTo>
                    <a:lnTo>
                      <a:pt x="4871" y="269"/>
                    </a:lnTo>
                    <a:lnTo>
                      <a:pt x="4873" y="269"/>
                    </a:lnTo>
                    <a:lnTo>
                      <a:pt x="4875" y="269"/>
                    </a:lnTo>
                    <a:lnTo>
                      <a:pt x="4877" y="267"/>
                    </a:lnTo>
                    <a:lnTo>
                      <a:pt x="4879" y="265"/>
                    </a:lnTo>
                    <a:lnTo>
                      <a:pt x="4879" y="263"/>
                    </a:lnTo>
                    <a:lnTo>
                      <a:pt x="4881" y="263"/>
                    </a:lnTo>
                    <a:lnTo>
                      <a:pt x="4883" y="261"/>
                    </a:lnTo>
                    <a:lnTo>
                      <a:pt x="4885" y="261"/>
                    </a:lnTo>
                    <a:lnTo>
                      <a:pt x="4887" y="259"/>
                    </a:lnTo>
                    <a:lnTo>
                      <a:pt x="4889" y="257"/>
                    </a:lnTo>
                    <a:lnTo>
                      <a:pt x="4891" y="257"/>
                    </a:lnTo>
                    <a:lnTo>
                      <a:pt x="4891" y="256"/>
                    </a:lnTo>
                    <a:lnTo>
                      <a:pt x="4892" y="254"/>
                    </a:lnTo>
                    <a:lnTo>
                      <a:pt x="4896" y="252"/>
                    </a:lnTo>
                    <a:lnTo>
                      <a:pt x="4896" y="252"/>
                    </a:lnTo>
                    <a:lnTo>
                      <a:pt x="4898" y="250"/>
                    </a:lnTo>
                    <a:lnTo>
                      <a:pt x="4900" y="250"/>
                    </a:lnTo>
                    <a:lnTo>
                      <a:pt x="4902" y="248"/>
                    </a:lnTo>
                    <a:lnTo>
                      <a:pt x="4904" y="248"/>
                    </a:lnTo>
                    <a:lnTo>
                      <a:pt x="4906" y="246"/>
                    </a:lnTo>
                    <a:lnTo>
                      <a:pt x="4908" y="244"/>
                    </a:lnTo>
                    <a:lnTo>
                      <a:pt x="4908" y="244"/>
                    </a:lnTo>
                    <a:lnTo>
                      <a:pt x="4910" y="242"/>
                    </a:lnTo>
                    <a:lnTo>
                      <a:pt x="4912" y="240"/>
                    </a:lnTo>
                    <a:lnTo>
                      <a:pt x="4914" y="240"/>
                    </a:lnTo>
                    <a:lnTo>
                      <a:pt x="4915" y="238"/>
                    </a:lnTo>
                    <a:lnTo>
                      <a:pt x="4917" y="238"/>
                    </a:lnTo>
                    <a:lnTo>
                      <a:pt x="4919" y="234"/>
                    </a:lnTo>
                    <a:lnTo>
                      <a:pt x="4921" y="234"/>
                    </a:lnTo>
                    <a:lnTo>
                      <a:pt x="4921" y="233"/>
                    </a:lnTo>
                    <a:lnTo>
                      <a:pt x="4925" y="233"/>
                    </a:lnTo>
                    <a:lnTo>
                      <a:pt x="4925" y="231"/>
                    </a:lnTo>
                    <a:lnTo>
                      <a:pt x="4927" y="231"/>
                    </a:lnTo>
                    <a:lnTo>
                      <a:pt x="4929" y="229"/>
                    </a:lnTo>
                    <a:lnTo>
                      <a:pt x="4931" y="227"/>
                    </a:lnTo>
                    <a:lnTo>
                      <a:pt x="4933" y="225"/>
                    </a:lnTo>
                    <a:lnTo>
                      <a:pt x="4935" y="225"/>
                    </a:lnTo>
                    <a:lnTo>
                      <a:pt x="4937" y="223"/>
                    </a:lnTo>
                    <a:lnTo>
                      <a:pt x="4939" y="221"/>
                    </a:lnTo>
                    <a:lnTo>
                      <a:pt x="4939" y="221"/>
                    </a:lnTo>
                    <a:lnTo>
                      <a:pt x="4940" y="219"/>
                    </a:lnTo>
                    <a:lnTo>
                      <a:pt x="4942" y="219"/>
                    </a:lnTo>
                    <a:lnTo>
                      <a:pt x="4944" y="217"/>
                    </a:lnTo>
                    <a:lnTo>
                      <a:pt x="4946" y="215"/>
                    </a:lnTo>
                    <a:lnTo>
                      <a:pt x="4948" y="213"/>
                    </a:lnTo>
                    <a:lnTo>
                      <a:pt x="4950" y="213"/>
                    </a:lnTo>
                    <a:lnTo>
                      <a:pt x="4950" y="211"/>
                    </a:lnTo>
                    <a:lnTo>
                      <a:pt x="4954" y="211"/>
                    </a:lnTo>
                    <a:lnTo>
                      <a:pt x="4956" y="209"/>
                    </a:lnTo>
                    <a:lnTo>
                      <a:pt x="4956" y="209"/>
                    </a:lnTo>
                    <a:lnTo>
                      <a:pt x="4958" y="208"/>
                    </a:lnTo>
                    <a:lnTo>
                      <a:pt x="4960" y="208"/>
                    </a:lnTo>
                    <a:lnTo>
                      <a:pt x="4962" y="206"/>
                    </a:lnTo>
                    <a:lnTo>
                      <a:pt x="4963" y="204"/>
                    </a:lnTo>
                    <a:lnTo>
                      <a:pt x="4965" y="202"/>
                    </a:lnTo>
                    <a:lnTo>
                      <a:pt x="4967" y="202"/>
                    </a:lnTo>
                    <a:lnTo>
                      <a:pt x="4967" y="200"/>
                    </a:lnTo>
                    <a:lnTo>
                      <a:pt x="4969" y="200"/>
                    </a:lnTo>
                    <a:lnTo>
                      <a:pt x="4971" y="198"/>
                    </a:lnTo>
                    <a:lnTo>
                      <a:pt x="4973" y="198"/>
                    </a:lnTo>
                    <a:lnTo>
                      <a:pt x="4975" y="196"/>
                    </a:lnTo>
                    <a:lnTo>
                      <a:pt x="4977" y="194"/>
                    </a:lnTo>
                    <a:lnTo>
                      <a:pt x="4979" y="194"/>
                    </a:lnTo>
                    <a:lnTo>
                      <a:pt x="4981" y="192"/>
                    </a:lnTo>
                    <a:lnTo>
                      <a:pt x="4981" y="192"/>
                    </a:lnTo>
                    <a:lnTo>
                      <a:pt x="4985" y="190"/>
                    </a:lnTo>
                    <a:lnTo>
                      <a:pt x="4985" y="190"/>
                    </a:lnTo>
                    <a:lnTo>
                      <a:pt x="4987" y="190"/>
                    </a:lnTo>
                    <a:lnTo>
                      <a:pt x="4988" y="188"/>
                    </a:lnTo>
                    <a:lnTo>
                      <a:pt x="4990" y="186"/>
                    </a:lnTo>
                    <a:lnTo>
                      <a:pt x="4992" y="185"/>
                    </a:lnTo>
                    <a:lnTo>
                      <a:pt x="4994" y="185"/>
                    </a:lnTo>
                    <a:lnTo>
                      <a:pt x="4996" y="183"/>
                    </a:lnTo>
                    <a:lnTo>
                      <a:pt x="4998" y="183"/>
                    </a:lnTo>
                    <a:lnTo>
                      <a:pt x="4998" y="181"/>
                    </a:lnTo>
                    <a:lnTo>
                      <a:pt x="5000" y="181"/>
                    </a:lnTo>
                    <a:lnTo>
                      <a:pt x="5002" y="179"/>
                    </a:lnTo>
                    <a:lnTo>
                      <a:pt x="5004" y="179"/>
                    </a:lnTo>
                    <a:lnTo>
                      <a:pt x="5006" y="179"/>
                    </a:lnTo>
                    <a:lnTo>
                      <a:pt x="5008" y="177"/>
                    </a:lnTo>
                    <a:lnTo>
                      <a:pt x="5010" y="175"/>
                    </a:lnTo>
                    <a:lnTo>
                      <a:pt x="5010" y="175"/>
                    </a:lnTo>
                    <a:lnTo>
                      <a:pt x="5013" y="173"/>
                    </a:lnTo>
                    <a:lnTo>
                      <a:pt x="5015" y="173"/>
                    </a:lnTo>
                    <a:lnTo>
                      <a:pt x="5015" y="171"/>
                    </a:lnTo>
                    <a:lnTo>
                      <a:pt x="5017" y="171"/>
                    </a:lnTo>
                    <a:lnTo>
                      <a:pt x="5019" y="171"/>
                    </a:lnTo>
                    <a:lnTo>
                      <a:pt x="5021" y="169"/>
                    </a:lnTo>
                    <a:lnTo>
                      <a:pt x="5023" y="169"/>
                    </a:lnTo>
                    <a:lnTo>
                      <a:pt x="5025" y="167"/>
                    </a:lnTo>
                    <a:lnTo>
                      <a:pt x="5027" y="165"/>
                    </a:lnTo>
                    <a:lnTo>
                      <a:pt x="5027" y="165"/>
                    </a:lnTo>
                    <a:lnTo>
                      <a:pt x="5029" y="163"/>
                    </a:lnTo>
                    <a:lnTo>
                      <a:pt x="5033" y="163"/>
                    </a:lnTo>
                    <a:lnTo>
                      <a:pt x="5033" y="163"/>
                    </a:lnTo>
                    <a:lnTo>
                      <a:pt x="5035" y="161"/>
                    </a:lnTo>
                    <a:lnTo>
                      <a:pt x="5036" y="161"/>
                    </a:lnTo>
                    <a:lnTo>
                      <a:pt x="5038" y="160"/>
                    </a:lnTo>
                    <a:lnTo>
                      <a:pt x="5040" y="160"/>
                    </a:lnTo>
                    <a:lnTo>
                      <a:pt x="5042" y="158"/>
                    </a:lnTo>
                    <a:lnTo>
                      <a:pt x="5044" y="158"/>
                    </a:lnTo>
                    <a:lnTo>
                      <a:pt x="5044" y="156"/>
                    </a:lnTo>
                    <a:lnTo>
                      <a:pt x="5046" y="156"/>
                    </a:lnTo>
                    <a:lnTo>
                      <a:pt x="5048" y="154"/>
                    </a:lnTo>
                    <a:lnTo>
                      <a:pt x="5050" y="154"/>
                    </a:lnTo>
                    <a:lnTo>
                      <a:pt x="5052" y="152"/>
                    </a:lnTo>
                    <a:lnTo>
                      <a:pt x="5054" y="152"/>
                    </a:lnTo>
                    <a:lnTo>
                      <a:pt x="5056" y="150"/>
                    </a:lnTo>
                    <a:lnTo>
                      <a:pt x="5058" y="150"/>
                    </a:lnTo>
                    <a:lnTo>
                      <a:pt x="5058" y="148"/>
                    </a:lnTo>
                    <a:lnTo>
                      <a:pt x="5059" y="148"/>
                    </a:lnTo>
                    <a:lnTo>
                      <a:pt x="5061" y="146"/>
                    </a:lnTo>
                    <a:lnTo>
                      <a:pt x="5063" y="146"/>
                    </a:lnTo>
                    <a:lnTo>
                      <a:pt x="5065" y="144"/>
                    </a:lnTo>
                    <a:lnTo>
                      <a:pt x="5067" y="144"/>
                    </a:lnTo>
                    <a:lnTo>
                      <a:pt x="5069" y="142"/>
                    </a:lnTo>
                    <a:lnTo>
                      <a:pt x="5069" y="142"/>
                    </a:lnTo>
                    <a:lnTo>
                      <a:pt x="5073" y="140"/>
                    </a:lnTo>
                    <a:lnTo>
                      <a:pt x="5075" y="140"/>
                    </a:lnTo>
                    <a:lnTo>
                      <a:pt x="5075" y="140"/>
                    </a:lnTo>
                    <a:lnTo>
                      <a:pt x="5077" y="138"/>
                    </a:lnTo>
                    <a:lnTo>
                      <a:pt x="5079" y="138"/>
                    </a:lnTo>
                    <a:lnTo>
                      <a:pt x="5081" y="137"/>
                    </a:lnTo>
                    <a:lnTo>
                      <a:pt x="5083" y="135"/>
                    </a:lnTo>
                    <a:lnTo>
                      <a:pt x="5084" y="135"/>
                    </a:lnTo>
                    <a:lnTo>
                      <a:pt x="5086" y="135"/>
                    </a:lnTo>
                    <a:lnTo>
                      <a:pt x="5086" y="133"/>
                    </a:lnTo>
                    <a:lnTo>
                      <a:pt x="5088" y="133"/>
                    </a:lnTo>
                    <a:lnTo>
                      <a:pt x="5092" y="131"/>
                    </a:lnTo>
                    <a:lnTo>
                      <a:pt x="5092" y="131"/>
                    </a:lnTo>
                    <a:lnTo>
                      <a:pt x="5094" y="131"/>
                    </a:lnTo>
                    <a:lnTo>
                      <a:pt x="5096" y="129"/>
                    </a:lnTo>
                    <a:lnTo>
                      <a:pt x="5098" y="129"/>
                    </a:lnTo>
                    <a:lnTo>
                      <a:pt x="5100" y="129"/>
                    </a:lnTo>
                    <a:lnTo>
                      <a:pt x="5102" y="129"/>
                    </a:lnTo>
                    <a:lnTo>
                      <a:pt x="5104" y="129"/>
                    </a:lnTo>
                    <a:lnTo>
                      <a:pt x="5104" y="127"/>
                    </a:lnTo>
                    <a:lnTo>
                      <a:pt x="5106" y="127"/>
                    </a:lnTo>
                    <a:lnTo>
                      <a:pt x="5107" y="127"/>
                    </a:lnTo>
                    <a:lnTo>
                      <a:pt x="5109" y="125"/>
                    </a:lnTo>
                    <a:lnTo>
                      <a:pt x="5111" y="125"/>
                    </a:lnTo>
                    <a:lnTo>
                      <a:pt x="5113" y="125"/>
                    </a:lnTo>
                    <a:lnTo>
                      <a:pt x="5115" y="125"/>
                    </a:lnTo>
                    <a:lnTo>
                      <a:pt x="5117" y="125"/>
                    </a:lnTo>
                    <a:lnTo>
                      <a:pt x="5117" y="125"/>
                    </a:lnTo>
                    <a:lnTo>
                      <a:pt x="5121" y="125"/>
                    </a:lnTo>
                    <a:lnTo>
                      <a:pt x="5121" y="125"/>
                    </a:lnTo>
                    <a:lnTo>
                      <a:pt x="5123" y="123"/>
                    </a:lnTo>
                    <a:lnTo>
                      <a:pt x="5125" y="123"/>
                    </a:lnTo>
                    <a:lnTo>
                      <a:pt x="5127" y="123"/>
                    </a:lnTo>
                    <a:lnTo>
                      <a:pt x="5129" y="123"/>
                    </a:lnTo>
                    <a:lnTo>
                      <a:pt x="5131" y="123"/>
                    </a:lnTo>
                    <a:lnTo>
                      <a:pt x="5132" y="123"/>
                    </a:lnTo>
                    <a:lnTo>
                      <a:pt x="5134" y="123"/>
                    </a:lnTo>
                    <a:lnTo>
                      <a:pt x="5134" y="123"/>
                    </a:lnTo>
                    <a:lnTo>
                      <a:pt x="5136" y="123"/>
                    </a:lnTo>
                    <a:lnTo>
                      <a:pt x="5138" y="123"/>
                    </a:lnTo>
                    <a:lnTo>
                      <a:pt x="5140" y="123"/>
                    </a:lnTo>
                    <a:lnTo>
                      <a:pt x="5142" y="123"/>
                    </a:lnTo>
                    <a:lnTo>
                      <a:pt x="5144" y="123"/>
                    </a:lnTo>
                    <a:lnTo>
                      <a:pt x="5146" y="123"/>
                    </a:lnTo>
                    <a:lnTo>
                      <a:pt x="5146" y="123"/>
                    </a:lnTo>
                    <a:lnTo>
                      <a:pt x="5148" y="123"/>
                    </a:lnTo>
                    <a:lnTo>
                      <a:pt x="5152" y="123"/>
                    </a:lnTo>
                    <a:lnTo>
                      <a:pt x="5152" y="123"/>
                    </a:lnTo>
                    <a:lnTo>
                      <a:pt x="5154" y="123"/>
                    </a:lnTo>
                    <a:lnTo>
                      <a:pt x="5155" y="123"/>
                    </a:lnTo>
                    <a:lnTo>
                      <a:pt x="5157" y="123"/>
                    </a:lnTo>
                    <a:lnTo>
                      <a:pt x="5159" y="121"/>
                    </a:lnTo>
                    <a:lnTo>
                      <a:pt x="5161" y="121"/>
                    </a:lnTo>
                    <a:lnTo>
                      <a:pt x="5163" y="121"/>
                    </a:lnTo>
                    <a:lnTo>
                      <a:pt x="5163" y="121"/>
                    </a:lnTo>
                    <a:lnTo>
                      <a:pt x="5165" y="121"/>
                    </a:lnTo>
                    <a:lnTo>
                      <a:pt x="5167" y="121"/>
                    </a:lnTo>
                    <a:lnTo>
                      <a:pt x="5169" y="121"/>
                    </a:lnTo>
                    <a:lnTo>
                      <a:pt x="5171" y="121"/>
                    </a:lnTo>
                    <a:lnTo>
                      <a:pt x="5173" y="121"/>
                    </a:lnTo>
                    <a:lnTo>
                      <a:pt x="5175" y="121"/>
                    </a:lnTo>
                    <a:lnTo>
                      <a:pt x="5177" y="121"/>
                    </a:lnTo>
                    <a:lnTo>
                      <a:pt x="5177" y="121"/>
                    </a:lnTo>
                    <a:lnTo>
                      <a:pt x="5180" y="121"/>
                    </a:lnTo>
                    <a:lnTo>
                      <a:pt x="5180" y="121"/>
                    </a:lnTo>
                    <a:lnTo>
                      <a:pt x="5182" y="121"/>
                    </a:lnTo>
                    <a:lnTo>
                      <a:pt x="5184" y="121"/>
                    </a:lnTo>
                    <a:lnTo>
                      <a:pt x="5186" y="121"/>
                    </a:lnTo>
                    <a:lnTo>
                      <a:pt x="5188" y="121"/>
                    </a:lnTo>
                    <a:lnTo>
                      <a:pt x="5190" y="121"/>
                    </a:lnTo>
                    <a:lnTo>
                      <a:pt x="5192" y="121"/>
                    </a:lnTo>
                    <a:lnTo>
                      <a:pt x="5194" y="121"/>
                    </a:lnTo>
                    <a:lnTo>
                      <a:pt x="5194" y="121"/>
                    </a:lnTo>
                    <a:lnTo>
                      <a:pt x="5196" y="121"/>
                    </a:lnTo>
                    <a:lnTo>
                      <a:pt x="5198" y="121"/>
                    </a:lnTo>
                    <a:lnTo>
                      <a:pt x="5200" y="121"/>
                    </a:lnTo>
                    <a:lnTo>
                      <a:pt x="5202" y="121"/>
                    </a:lnTo>
                    <a:lnTo>
                      <a:pt x="5203" y="121"/>
                    </a:lnTo>
                    <a:lnTo>
                      <a:pt x="5205" y="121"/>
                    </a:lnTo>
                    <a:lnTo>
                      <a:pt x="5205" y="121"/>
                    </a:lnTo>
                    <a:lnTo>
                      <a:pt x="5209" y="121"/>
                    </a:lnTo>
                    <a:lnTo>
                      <a:pt x="5211" y="121"/>
                    </a:lnTo>
                    <a:lnTo>
                      <a:pt x="5211" y="121"/>
                    </a:lnTo>
                    <a:lnTo>
                      <a:pt x="5213" y="121"/>
                    </a:lnTo>
                    <a:lnTo>
                      <a:pt x="5215" y="123"/>
                    </a:lnTo>
                    <a:lnTo>
                      <a:pt x="5217" y="123"/>
                    </a:lnTo>
                    <a:lnTo>
                      <a:pt x="5219" y="123"/>
                    </a:lnTo>
                    <a:lnTo>
                      <a:pt x="5221" y="123"/>
                    </a:lnTo>
                    <a:lnTo>
                      <a:pt x="5223" y="123"/>
                    </a:lnTo>
                    <a:lnTo>
                      <a:pt x="5223" y="123"/>
                    </a:lnTo>
                    <a:lnTo>
                      <a:pt x="5225" y="123"/>
                    </a:lnTo>
                    <a:lnTo>
                      <a:pt x="5226" y="123"/>
                    </a:lnTo>
                    <a:lnTo>
                      <a:pt x="5228" y="123"/>
                    </a:lnTo>
                    <a:lnTo>
                      <a:pt x="5230" y="123"/>
                    </a:lnTo>
                    <a:lnTo>
                      <a:pt x="5232" y="123"/>
                    </a:lnTo>
                    <a:lnTo>
                      <a:pt x="5234" y="123"/>
                    </a:lnTo>
                    <a:lnTo>
                      <a:pt x="5236" y="123"/>
                    </a:lnTo>
                    <a:lnTo>
                      <a:pt x="5236" y="123"/>
                    </a:lnTo>
                    <a:lnTo>
                      <a:pt x="5240" y="123"/>
                    </a:lnTo>
                    <a:lnTo>
                      <a:pt x="5240" y="123"/>
                    </a:lnTo>
                    <a:lnTo>
                      <a:pt x="5242" y="123"/>
                    </a:lnTo>
                    <a:lnTo>
                      <a:pt x="5244" y="123"/>
                    </a:lnTo>
                    <a:lnTo>
                      <a:pt x="5246" y="123"/>
                    </a:lnTo>
                    <a:lnTo>
                      <a:pt x="5248" y="123"/>
                    </a:lnTo>
                    <a:lnTo>
                      <a:pt x="5250" y="123"/>
                    </a:lnTo>
                    <a:lnTo>
                      <a:pt x="5251" y="125"/>
                    </a:lnTo>
                    <a:lnTo>
                      <a:pt x="5253" y="125"/>
                    </a:lnTo>
                    <a:lnTo>
                      <a:pt x="5253" y="125"/>
                    </a:lnTo>
                    <a:lnTo>
                      <a:pt x="5255" y="125"/>
                    </a:lnTo>
                    <a:lnTo>
                      <a:pt x="5257" y="125"/>
                    </a:lnTo>
                    <a:lnTo>
                      <a:pt x="5259" y="125"/>
                    </a:lnTo>
                    <a:lnTo>
                      <a:pt x="5261" y="125"/>
                    </a:lnTo>
                    <a:lnTo>
                      <a:pt x="5263" y="125"/>
                    </a:lnTo>
                    <a:lnTo>
                      <a:pt x="5265" y="125"/>
                    </a:lnTo>
                    <a:lnTo>
                      <a:pt x="5265" y="125"/>
                    </a:lnTo>
                    <a:lnTo>
                      <a:pt x="5269" y="125"/>
                    </a:lnTo>
                    <a:lnTo>
                      <a:pt x="5271" y="125"/>
                    </a:lnTo>
                    <a:lnTo>
                      <a:pt x="5271" y="125"/>
                    </a:lnTo>
                    <a:lnTo>
                      <a:pt x="5273" y="125"/>
                    </a:lnTo>
                    <a:lnTo>
                      <a:pt x="5274" y="127"/>
                    </a:lnTo>
                    <a:lnTo>
                      <a:pt x="5276" y="127"/>
                    </a:lnTo>
                    <a:lnTo>
                      <a:pt x="5278" y="127"/>
                    </a:lnTo>
                    <a:lnTo>
                      <a:pt x="5280" y="127"/>
                    </a:lnTo>
                    <a:lnTo>
                      <a:pt x="5282" y="129"/>
                    </a:lnTo>
                    <a:lnTo>
                      <a:pt x="5282" y="129"/>
                    </a:lnTo>
                    <a:lnTo>
                      <a:pt x="5284" y="129"/>
                    </a:lnTo>
                    <a:lnTo>
                      <a:pt x="5288" y="129"/>
                    </a:lnTo>
                    <a:lnTo>
                      <a:pt x="5288" y="129"/>
                    </a:lnTo>
                    <a:lnTo>
                      <a:pt x="5290" y="129"/>
                    </a:lnTo>
                    <a:lnTo>
                      <a:pt x="5292" y="129"/>
                    </a:lnTo>
                    <a:lnTo>
                      <a:pt x="5294" y="129"/>
                    </a:lnTo>
                    <a:lnTo>
                      <a:pt x="5296" y="129"/>
                    </a:lnTo>
                    <a:lnTo>
                      <a:pt x="5296" y="129"/>
                    </a:lnTo>
                    <a:lnTo>
                      <a:pt x="5299" y="129"/>
                    </a:lnTo>
                    <a:lnTo>
                      <a:pt x="5299" y="129"/>
                    </a:lnTo>
                    <a:lnTo>
                      <a:pt x="5301" y="129"/>
                    </a:lnTo>
                    <a:lnTo>
                      <a:pt x="5303" y="129"/>
                    </a:lnTo>
                    <a:lnTo>
                      <a:pt x="5305" y="129"/>
                    </a:lnTo>
                    <a:lnTo>
                      <a:pt x="5307" y="129"/>
                    </a:lnTo>
                    <a:lnTo>
                      <a:pt x="5309" y="129"/>
                    </a:lnTo>
                    <a:lnTo>
                      <a:pt x="5311" y="131"/>
                    </a:lnTo>
                    <a:lnTo>
                      <a:pt x="5313" y="131"/>
                    </a:lnTo>
                    <a:lnTo>
                      <a:pt x="5313" y="131"/>
                    </a:lnTo>
                    <a:lnTo>
                      <a:pt x="5315" y="131"/>
                    </a:lnTo>
                    <a:lnTo>
                      <a:pt x="5317" y="131"/>
                    </a:lnTo>
                    <a:lnTo>
                      <a:pt x="5319" y="131"/>
                    </a:lnTo>
                    <a:lnTo>
                      <a:pt x="5321" y="131"/>
                    </a:lnTo>
                    <a:lnTo>
                      <a:pt x="5322" y="131"/>
                    </a:lnTo>
                    <a:lnTo>
                      <a:pt x="5324" y="131"/>
                    </a:lnTo>
                    <a:lnTo>
                      <a:pt x="5324" y="131"/>
                    </a:lnTo>
                    <a:lnTo>
                      <a:pt x="5328" y="131"/>
                    </a:lnTo>
                    <a:lnTo>
                      <a:pt x="5330" y="131"/>
                    </a:lnTo>
                    <a:lnTo>
                      <a:pt x="5330" y="131"/>
                    </a:lnTo>
                    <a:lnTo>
                      <a:pt x="5332" y="131"/>
                    </a:lnTo>
                    <a:lnTo>
                      <a:pt x="5334" y="131"/>
                    </a:lnTo>
                    <a:lnTo>
                      <a:pt x="5336" y="131"/>
                    </a:lnTo>
                    <a:lnTo>
                      <a:pt x="5338" y="131"/>
                    </a:lnTo>
                    <a:lnTo>
                      <a:pt x="5340" y="131"/>
                    </a:lnTo>
                    <a:lnTo>
                      <a:pt x="5342" y="131"/>
                    </a:lnTo>
                    <a:lnTo>
                      <a:pt x="5342" y="131"/>
                    </a:lnTo>
                    <a:lnTo>
                      <a:pt x="5344" y="131"/>
                    </a:lnTo>
                    <a:lnTo>
                      <a:pt x="5347" y="131"/>
                    </a:lnTo>
                    <a:lnTo>
                      <a:pt x="5347" y="133"/>
                    </a:lnTo>
                    <a:lnTo>
                      <a:pt x="5349" y="131"/>
                    </a:lnTo>
                    <a:lnTo>
                      <a:pt x="5351" y="133"/>
                    </a:lnTo>
                    <a:lnTo>
                      <a:pt x="5353" y="133"/>
                    </a:lnTo>
                    <a:lnTo>
                      <a:pt x="5355" y="133"/>
                    </a:lnTo>
                    <a:lnTo>
                      <a:pt x="5357" y="133"/>
                    </a:lnTo>
                    <a:lnTo>
                      <a:pt x="5359" y="131"/>
                    </a:lnTo>
                    <a:lnTo>
                      <a:pt x="5359" y="133"/>
                    </a:lnTo>
                    <a:lnTo>
                      <a:pt x="5361" y="133"/>
                    </a:lnTo>
                    <a:lnTo>
                      <a:pt x="5363" y="133"/>
                    </a:lnTo>
                    <a:lnTo>
                      <a:pt x="5365" y="133"/>
                    </a:lnTo>
                    <a:lnTo>
                      <a:pt x="5367" y="133"/>
                    </a:lnTo>
                    <a:lnTo>
                      <a:pt x="5369" y="133"/>
                    </a:lnTo>
                    <a:lnTo>
                      <a:pt x="5370" y="133"/>
                    </a:lnTo>
                    <a:lnTo>
                      <a:pt x="5372" y="135"/>
                    </a:lnTo>
                    <a:lnTo>
                      <a:pt x="5372" y="135"/>
                    </a:lnTo>
                    <a:lnTo>
                      <a:pt x="5376" y="133"/>
                    </a:lnTo>
                    <a:lnTo>
                      <a:pt x="5376" y="133"/>
                    </a:lnTo>
                    <a:lnTo>
                      <a:pt x="5378" y="133"/>
                    </a:lnTo>
                    <a:lnTo>
                      <a:pt x="5380" y="133"/>
                    </a:lnTo>
                    <a:lnTo>
                      <a:pt x="5382" y="133"/>
                    </a:lnTo>
                    <a:lnTo>
                      <a:pt x="5384" y="133"/>
                    </a:lnTo>
                    <a:lnTo>
                      <a:pt x="5384" y="131"/>
                    </a:lnTo>
                    <a:lnTo>
                      <a:pt x="5388" y="131"/>
                    </a:lnTo>
                    <a:lnTo>
                      <a:pt x="5390" y="133"/>
                    </a:lnTo>
                    <a:lnTo>
                      <a:pt x="5390" y="131"/>
                    </a:lnTo>
                    <a:lnTo>
                      <a:pt x="5392" y="131"/>
                    </a:lnTo>
                    <a:lnTo>
                      <a:pt x="5394" y="131"/>
                    </a:lnTo>
                    <a:lnTo>
                      <a:pt x="5395" y="129"/>
                    </a:lnTo>
                    <a:lnTo>
                      <a:pt x="5397" y="129"/>
                    </a:lnTo>
                    <a:lnTo>
                      <a:pt x="5399" y="127"/>
                    </a:lnTo>
                    <a:lnTo>
                      <a:pt x="5401" y="127"/>
                    </a:lnTo>
                    <a:lnTo>
                      <a:pt x="5401" y="125"/>
                    </a:lnTo>
                    <a:lnTo>
                      <a:pt x="5403" y="125"/>
                    </a:lnTo>
                    <a:lnTo>
                      <a:pt x="5407" y="125"/>
                    </a:lnTo>
                    <a:lnTo>
                      <a:pt x="5407" y="125"/>
                    </a:lnTo>
                    <a:lnTo>
                      <a:pt x="5409" y="123"/>
                    </a:lnTo>
                    <a:lnTo>
                      <a:pt x="5411" y="125"/>
                    </a:lnTo>
                    <a:lnTo>
                      <a:pt x="5413" y="123"/>
                    </a:lnTo>
                    <a:lnTo>
                      <a:pt x="5415" y="125"/>
                    </a:lnTo>
                    <a:lnTo>
                      <a:pt x="5417" y="121"/>
                    </a:lnTo>
                    <a:lnTo>
                      <a:pt x="5418" y="123"/>
                    </a:lnTo>
                    <a:lnTo>
                      <a:pt x="5418" y="123"/>
                    </a:lnTo>
                    <a:lnTo>
                      <a:pt x="5420" y="121"/>
                    </a:lnTo>
                    <a:lnTo>
                      <a:pt x="5422" y="121"/>
                    </a:lnTo>
                    <a:lnTo>
                      <a:pt x="5424" y="121"/>
                    </a:lnTo>
                    <a:lnTo>
                      <a:pt x="5426" y="119"/>
                    </a:lnTo>
                    <a:lnTo>
                      <a:pt x="5428" y="119"/>
                    </a:lnTo>
                    <a:lnTo>
                      <a:pt x="5430" y="117"/>
                    </a:lnTo>
                    <a:lnTo>
                      <a:pt x="5432" y="117"/>
                    </a:lnTo>
                    <a:lnTo>
                      <a:pt x="5432" y="115"/>
                    </a:lnTo>
                    <a:lnTo>
                      <a:pt x="5436" y="115"/>
                    </a:lnTo>
                    <a:lnTo>
                      <a:pt x="5436" y="115"/>
                    </a:lnTo>
                    <a:lnTo>
                      <a:pt x="5438" y="113"/>
                    </a:lnTo>
                    <a:lnTo>
                      <a:pt x="5440" y="113"/>
                    </a:lnTo>
                    <a:lnTo>
                      <a:pt x="5442" y="113"/>
                    </a:lnTo>
                    <a:lnTo>
                      <a:pt x="5443" y="112"/>
                    </a:lnTo>
                    <a:lnTo>
                      <a:pt x="5445" y="112"/>
                    </a:lnTo>
                    <a:lnTo>
                      <a:pt x="5447" y="112"/>
                    </a:lnTo>
                    <a:lnTo>
                      <a:pt x="5449" y="110"/>
                    </a:lnTo>
                    <a:lnTo>
                      <a:pt x="5449" y="112"/>
                    </a:lnTo>
                    <a:lnTo>
                      <a:pt x="5451" y="110"/>
                    </a:lnTo>
                    <a:lnTo>
                      <a:pt x="5453" y="108"/>
                    </a:lnTo>
                    <a:lnTo>
                      <a:pt x="5455" y="108"/>
                    </a:lnTo>
                    <a:lnTo>
                      <a:pt x="5457" y="108"/>
                    </a:lnTo>
                    <a:lnTo>
                      <a:pt x="5459" y="106"/>
                    </a:lnTo>
                    <a:lnTo>
                      <a:pt x="5461" y="106"/>
                    </a:lnTo>
                    <a:lnTo>
                      <a:pt x="5461" y="104"/>
                    </a:lnTo>
                    <a:lnTo>
                      <a:pt x="5463" y="104"/>
                    </a:lnTo>
                    <a:lnTo>
                      <a:pt x="5466" y="104"/>
                    </a:lnTo>
                    <a:lnTo>
                      <a:pt x="5466" y="102"/>
                    </a:lnTo>
                    <a:lnTo>
                      <a:pt x="5468" y="102"/>
                    </a:lnTo>
                    <a:lnTo>
                      <a:pt x="5470" y="102"/>
                    </a:lnTo>
                    <a:lnTo>
                      <a:pt x="5472" y="102"/>
                    </a:lnTo>
                    <a:lnTo>
                      <a:pt x="5474" y="100"/>
                    </a:lnTo>
                    <a:lnTo>
                      <a:pt x="5476" y="100"/>
                    </a:lnTo>
                    <a:lnTo>
                      <a:pt x="5478" y="98"/>
                    </a:lnTo>
                    <a:lnTo>
                      <a:pt x="5478" y="98"/>
                    </a:lnTo>
                    <a:lnTo>
                      <a:pt x="5480" y="96"/>
                    </a:lnTo>
                    <a:lnTo>
                      <a:pt x="5482" y="96"/>
                    </a:lnTo>
                    <a:lnTo>
                      <a:pt x="5484" y="94"/>
                    </a:lnTo>
                    <a:lnTo>
                      <a:pt x="5486" y="94"/>
                    </a:lnTo>
                    <a:lnTo>
                      <a:pt x="5488" y="94"/>
                    </a:lnTo>
                    <a:lnTo>
                      <a:pt x="5490" y="94"/>
                    </a:lnTo>
                    <a:lnTo>
                      <a:pt x="5491" y="94"/>
                    </a:lnTo>
                    <a:lnTo>
                      <a:pt x="5491" y="92"/>
                    </a:lnTo>
                    <a:lnTo>
                      <a:pt x="5495" y="92"/>
                    </a:lnTo>
                    <a:lnTo>
                      <a:pt x="5495" y="90"/>
                    </a:lnTo>
                    <a:lnTo>
                      <a:pt x="5497" y="90"/>
                    </a:lnTo>
                    <a:lnTo>
                      <a:pt x="5499" y="89"/>
                    </a:lnTo>
                    <a:lnTo>
                      <a:pt x="5501" y="87"/>
                    </a:lnTo>
                    <a:lnTo>
                      <a:pt x="5503" y="87"/>
                    </a:lnTo>
                    <a:lnTo>
                      <a:pt x="5505" y="85"/>
                    </a:lnTo>
                    <a:lnTo>
                      <a:pt x="5507" y="85"/>
                    </a:lnTo>
                    <a:lnTo>
                      <a:pt x="5509" y="85"/>
                    </a:lnTo>
                    <a:lnTo>
                      <a:pt x="5509" y="83"/>
                    </a:lnTo>
                    <a:lnTo>
                      <a:pt x="5511" y="83"/>
                    </a:lnTo>
                    <a:lnTo>
                      <a:pt x="5513" y="83"/>
                    </a:lnTo>
                    <a:lnTo>
                      <a:pt x="5514" y="83"/>
                    </a:lnTo>
                    <a:lnTo>
                      <a:pt x="5516" y="81"/>
                    </a:lnTo>
                    <a:lnTo>
                      <a:pt x="5518" y="81"/>
                    </a:lnTo>
                    <a:lnTo>
                      <a:pt x="5520" y="79"/>
                    </a:lnTo>
                    <a:lnTo>
                      <a:pt x="5520" y="77"/>
                    </a:lnTo>
                    <a:lnTo>
                      <a:pt x="5524" y="75"/>
                    </a:lnTo>
                    <a:lnTo>
                      <a:pt x="5526" y="75"/>
                    </a:lnTo>
                    <a:lnTo>
                      <a:pt x="5526" y="75"/>
                    </a:lnTo>
                    <a:lnTo>
                      <a:pt x="5528" y="73"/>
                    </a:lnTo>
                    <a:lnTo>
                      <a:pt x="5530" y="73"/>
                    </a:lnTo>
                    <a:lnTo>
                      <a:pt x="5532" y="71"/>
                    </a:lnTo>
                    <a:lnTo>
                      <a:pt x="5534" y="71"/>
                    </a:lnTo>
                    <a:lnTo>
                      <a:pt x="5536" y="71"/>
                    </a:lnTo>
                    <a:lnTo>
                      <a:pt x="5538" y="67"/>
                    </a:lnTo>
                    <a:lnTo>
                      <a:pt x="5538" y="67"/>
                    </a:lnTo>
                    <a:lnTo>
                      <a:pt x="5539" y="67"/>
                    </a:lnTo>
                    <a:lnTo>
                      <a:pt x="5541" y="65"/>
                    </a:lnTo>
                    <a:lnTo>
                      <a:pt x="5543" y="65"/>
                    </a:lnTo>
                    <a:lnTo>
                      <a:pt x="5545" y="65"/>
                    </a:lnTo>
                    <a:lnTo>
                      <a:pt x="5547" y="65"/>
                    </a:lnTo>
                    <a:lnTo>
                      <a:pt x="5549" y="64"/>
                    </a:lnTo>
                    <a:lnTo>
                      <a:pt x="5551" y="64"/>
                    </a:lnTo>
                    <a:lnTo>
                      <a:pt x="5551" y="62"/>
                    </a:lnTo>
                    <a:lnTo>
                      <a:pt x="5555" y="62"/>
                    </a:lnTo>
                    <a:lnTo>
                      <a:pt x="5555" y="58"/>
                    </a:lnTo>
                    <a:lnTo>
                      <a:pt x="5557" y="58"/>
                    </a:lnTo>
                    <a:lnTo>
                      <a:pt x="5559" y="58"/>
                    </a:lnTo>
                    <a:lnTo>
                      <a:pt x="5561" y="56"/>
                    </a:lnTo>
                    <a:lnTo>
                      <a:pt x="5562" y="56"/>
                    </a:lnTo>
                    <a:lnTo>
                      <a:pt x="5564" y="56"/>
                    </a:lnTo>
                    <a:lnTo>
                      <a:pt x="5566" y="54"/>
                    </a:lnTo>
                    <a:lnTo>
                      <a:pt x="5568" y="54"/>
                    </a:lnTo>
                    <a:lnTo>
                      <a:pt x="5568" y="54"/>
                    </a:lnTo>
                    <a:lnTo>
                      <a:pt x="5570" y="52"/>
                    </a:lnTo>
                    <a:lnTo>
                      <a:pt x="5572" y="52"/>
                    </a:lnTo>
                    <a:lnTo>
                      <a:pt x="5574" y="50"/>
                    </a:lnTo>
                    <a:lnTo>
                      <a:pt x="5576" y="50"/>
                    </a:lnTo>
                    <a:lnTo>
                      <a:pt x="5578" y="48"/>
                    </a:lnTo>
                    <a:lnTo>
                      <a:pt x="5580" y="48"/>
                    </a:lnTo>
                    <a:lnTo>
                      <a:pt x="5580" y="46"/>
                    </a:lnTo>
                    <a:lnTo>
                      <a:pt x="5584" y="46"/>
                    </a:lnTo>
                    <a:lnTo>
                      <a:pt x="5586" y="44"/>
                    </a:lnTo>
                    <a:lnTo>
                      <a:pt x="5586" y="44"/>
                    </a:lnTo>
                    <a:lnTo>
                      <a:pt x="5587" y="42"/>
                    </a:lnTo>
                    <a:lnTo>
                      <a:pt x="5589" y="42"/>
                    </a:lnTo>
                    <a:lnTo>
                      <a:pt x="5591" y="42"/>
                    </a:lnTo>
                    <a:lnTo>
                      <a:pt x="5593" y="42"/>
                    </a:lnTo>
                    <a:lnTo>
                      <a:pt x="5595" y="41"/>
                    </a:lnTo>
                    <a:lnTo>
                      <a:pt x="5597" y="41"/>
                    </a:lnTo>
                    <a:lnTo>
                      <a:pt x="5597" y="41"/>
                    </a:lnTo>
                    <a:lnTo>
                      <a:pt x="5599" y="39"/>
                    </a:lnTo>
                    <a:lnTo>
                      <a:pt x="5603" y="37"/>
                    </a:lnTo>
                    <a:lnTo>
                      <a:pt x="5603" y="37"/>
                    </a:lnTo>
                    <a:lnTo>
                      <a:pt x="5605" y="37"/>
                    </a:lnTo>
                    <a:lnTo>
                      <a:pt x="5607" y="35"/>
                    </a:lnTo>
                    <a:lnTo>
                      <a:pt x="5609" y="35"/>
                    </a:lnTo>
                    <a:lnTo>
                      <a:pt x="5610" y="35"/>
                    </a:lnTo>
                    <a:lnTo>
                      <a:pt x="5612" y="33"/>
                    </a:lnTo>
                    <a:lnTo>
                      <a:pt x="5614" y="33"/>
                    </a:lnTo>
                    <a:lnTo>
                      <a:pt x="5614" y="31"/>
                    </a:lnTo>
                    <a:lnTo>
                      <a:pt x="5616" y="33"/>
                    </a:lnTo>
                    <a:lnTo>
                      <a:pt x="5618" y="31"/>
                    </a:lnTo>
                    <a:lnTo>
                      <a:pt x="5620" y="31"/>
                    </a:lnTo>
                    <a:lnTo>
                      <a:pt x="5622" y="29"/>
                    </a:lnTo>
                    <a:lnTo>
                      <a:pt x="5624" y="29"/>
                    </a:lnTo>
                    <a:lnTo>
                      <a:pt x="5626" y="27"/>
                    </a:lnTo>
                    <a:lnTo>
                      <a:pt x="5628" y="27"/>
                    </a:lnTo>
                    <a:lnTo>
                      <a:pt x="5628" y="27"/>
                    </a:lnTo>
                    <a:lnTo>
                      <a:pt x="5630" y="27"/>
                    </a:lnTo>
                    <a:lnTo>
                      <a:pt x="5632" y="25"/>
                    </a:lnTo>
                    <a:lnTo>
                      <a:pt x="5634" y="25"/>
                    </a:lnTo>
                    <a:lnTo>
                      <a:pt x="5635" y="25"/>
                    </a:lnTo>
                    <a:lnTo>
                      <a:pt x="5637" y="25"/>
                    </a:lnTo>
                    <a:lnTo>
                      <a:pt x="5639" y="25"/>
                    </a:lnTo>
                    <a:lnTo>
                      <a:pt x="5639" y="23"/>
                    </a:lnTo>
                    <a:lnTo>
                      <a:pt x="5643" y="23"/>
                    </a:lnTo>
                    <a:lnTo>
                      <a:pt x="5645" y="23"/>
                    </a:lnTo>
                    <a:lnTo>
                      <a:pt x="5645" y="23"/>
                    </a:lnTo>
                    <a:lnTo>
                      <a:pt x="5647" y="21"/>
                    </a:lnTo>
                    <a:lnTo>
                      <a:pt x="5649" y="21"/>
                    </a:lnTo>
                    <a:lnTo>
                      <a:pt x="5651" y="19"/>
                    </a:lnTo>
                    <a:lnTo>
                      <a:pt x="5653" y="19"/>
                    </a:lnTo>
                    <a:lnTo>
                      <a:pt x="5655" y="17"/>
                    </a:lnTo>
                    <a:lnTo>
                      <a:pt x="5657" y="17"/>
                    </a:lnTo>
                    <a:lnTo>
                      <a:pt x="5657" y="17"/>
                    </a:lnTo>
                    <a:lnTo>
                      <a:pt x="5658" y="17"/>
                    </a:lnTo>
                    <a:lnTo>
                      <a:pt x="5662" y="17"/>
                    </a:lnTo>
                    <a:lnTo>
                      <a:pt x="5662" y="16"/>
                    </a:lnTo>
                    <a:lnTo>
                      <a:pt x="5664" y="16"/>
                    </a:lnTo>
                    <a:lnTo>
                      <a:pt x="5666" y="16"/>
                    </a:lnTo>
                    <a:lnTo>
                      <a:pt x="5668" y="16"/>
                    </a:lnTo>
                    <a:lnTo>
                      <a:pt x="5670" y="16"/>
                    </a:lnTo>
                    <a:lnTo>
                      <a:pt x="5672" y="14"/>
                    </a:lnTo>
                    <a:lnTo>
                      <a:pt x="5674" y="14"/>
                    </a:lnTo>
                    <a:lnTo>
                      <a:pt x="5674" y="14"/>
                    </a:lnTo>
                    <a:lnTo>
                      <a:pt x="5676" y="14"/>
                    </a:lnTo>
                    <a:lnTo>
                      <a:pt x="5678" y="14"/>
                    </a:lnTo>
                    <a:lnTo>
                      <a:pt x="5680" y="14"/>
                    </a:lnTo>
                    <a:lnTo>
                      <a:pt x="5682" y="12"/>
                    </a:lnTo>
                    <a:lnTo>
                      <a:pt x="5683" y="12"/>
                    </a:lnTo>
                    <a:lnTo>
                      <a:pt x="5685" y="12"/>
                    </a:lnTo>
                    <a:lnTo>
                      <a:pt x="5687" y="12"/>
                    </a:lnTo>
                    <a:lnTo>
                      <a:pt x="5687" y="12"/>
                    </a:lnTo>
                    <a:lnTo>
                      <a:pt x="5691" y="10"/>
                    </a:lnTo>
                    <a:lnTo>
                      <a:pt x="5691" y="12"/>
                    </a:lnTo>
                    <a:lnTo>
                      <a:pt x="5693" y="10"/>
                    </a:lnTo>
                    <a:lnTo>
                      <a:pt x="5695" y="10"/>
                    </a:lnTo>
                    <a:lnTo>
                      <a:pt x="5697" y="10"/>
                    </a:lnTo>
                    <a:lnTo>
                      <a:pt x="5699" y="8"/>
                    </a:lnTo>
                    <a:lnTo>
                      <a:pt x="5701" y="8"/>
                    </a:lnTo>
                    <a:lnTo>
                      <a:pt x="5703" y="8"/>
                    </a:lnTo>
                    <a:lnTo>
                      <a:pt x="5705" y="8"/>
                    </a:lnTo>
                    <a:lnTo>
                      <a:pt x="5705" y="8"/>
                    </a:lnTo>
                    <a:lnTo>
                      <a:pt x="5706" y="8"/>
                    </a:lnTo>
                    <a:lnTo>
                      <a:pt x="5708" y="8"/>
                    </a:lnTo>
                    <a:lnTo>
                      <a:pt x="5710" y="8"/>
                    </a:lnTo>
                    <a:lnTo>
                      <a:pt x="5712" y="8"/>
                    </a:lnTo>
                    <a:lnTo>
                      <a:pt x="5714" y="8"/>
                    </a:lnTo>
                    <a:lnTo>
                      <a:pt x="5716" y="8"/>
                    </a:lnTo>
                    <a:lnTo>
                      <a:pt x="5716" y="6"/>
                    </a:lnTo>
                    <a:lnTo>
                      <a:pt x="5718" y="6"/>
                    </a:lnTo>
                    <a:lnTo>
                      <a:pt x="5722" y="6"/>
                    </a:lnTo>
                    <a:lnTo>
                      <a:pt x="5722" y="6"/>
                    </a:lnTo>
                    <a:lnTo>
                      <a:pt x="5724" y="6"/>
                    </a:lnTo>
                    <a:lnTo>
                      <a:pt x="5726" y="6"/>
                    </a:lnTo>
                    <a:lnTo>
                      <a:pt x="5728" y="4"/>
                    </a:lnTo>
                    <a:lnTo>
                      <a:pt x="5730" y="4"/>
                    </a:lnTo>
                    <a:lnTo>
                      <a:pt x="5731" y="4"/>
                    </a:lnTo>
                    <a:lnTo>
                      <a:pt x="5733" y="4"/>
                    </a:lnTo>
                    <a:lnTo>
                      <a:pt x="5733" y="4"/>
                    </a:lnTo>
                    <a:lnTo>
                      <a:pt x="5735" y="4"/>
                    </a:lnTo>
                    <a:lnTo>
                      <a:pt x="5737" y="4"/>
                    </a:lnTo>
                    <a:lnTo>
                      <a:pt x="5739" y="4"/>
                    </a:lnTo>
                    <a:lnTo>
                      <a:pt x="5741" y="4"/>
                    </a:lnTo>
                    <a:lnTo>
                      <a:pt x="5743" y="4"/>
                    </a:lnTo>
                    <a:lnTo>
                      <a:pt x="5745" y="4"/>
                    </a:lnTo>
                    <a:lnTo>
                      <a:pt x="5747" y="2"/>
                    </a:lnTo>
                    <a:lnTo>
                      <a:pt x="5747" y="4"/>
                    </a:lnTo>
                    <a:lnTo>
                      <a:pt x="5751" y="4"/>
                    </a:lnTo>
                    <a:lnTo>
                      <a:pt x="5751" y="2"/>
                    </a:lnTo>
                    <a:lnTo>
                      <a:pt x="5753" y="2"/>
                    </a:lnTo>
                    <a:lnTo>
                      <a:pt x="5754" y="2"/>
                    </a:lnTo>
                    <a:lnTo>
                      <a:pt x="5756" y="2"/>
                    </a:lnTo>
                    <a:lnTo>
                      <a:pt x="5758" y="2"/>
                    </a:lnTo>
                    <a:lnTo>
                      <a:pt x="5760" y="2"/>
                    </a:lnTo>
                    <a:lnTo>
                      <a:pt x="5762" y="2"/>
                    </a:lnTo>
                    <a:lnTo>
                      <a:pt x="5764" y="2"/>
                    </a:lnTo>
                    <a:lnTo>
                      <a:pt x="5764" y="2"/>
                    </a:lnTo>
                    <a:lnTo>
                      <a:pt x="5766" y="2"/>
                    </a:lnTo>
                    <a:lnTo>
                      <a:pt x="5768" y="2"/>
                    </a:lnTo>
                    <a:lnTo>
                      <a:pt x="5770" y="2"/>
                    </a:lnTo>
                    <a:lnTo>
                      <a:pt x="5772" y="2"/>
                    </a:lnTo>
                    <a:lnTo>
                      <a:pt x="5774" y="2"/>
                    </a:lnTo>
                    <a:lnTo>
                      <a:pt x="5776" y="4"/>
                    </a:lnTo>
                    <a:lnTo>
                      <a:pt x="5776" y="2"/>
                    </a:lnTo>
                    <a:lnTo>
                      <a:pt x="5779" y="2"/>
                    </a:lnTo>
                    <a:lnTo>
                      <a:pt x="5781" y="2"/>
                    </a:lnTo>
                    <a:lnTo>
                      <a:pt x="5781" y="2"/>
                    </a:lnTo>
                    <a:lnTo>
                      <a:pt x="5783" y="2"/>
                    </a:lnTo>
                    <a:lnTo>
                      <a:pt x="5785" y="0"/>
                    </a:lnTo>
                    <a:lnTo>
                      <a:pt x="5787" y="2"/>
                    </a:lnTo>
                    <a:lnTo>
                      <a:pt x="5789" y="2"/>
                    </a:lnTo>
                    <a:lnTo>
                      <a:pt x="5791" y="2"/>
                    </a:lnTo>
                    <a:lnTo>
                      <a:pt x="5793" y="2"/>
                    </a:lnTo>
                    <a:lnTo>
                      <a:pt x="5793" y="0"/>
                    </a:lnTo>
                    <a:lnTo>
                      <a:pt x="5795" y="2"/>
                    </a:lnTo>
                    <a:lnTo>
                      <a:pt x="5797" y="2"/>
                    </a:lnTo>
                    <a:lnTo>
                      <a:pt x="5799" y="2"/>
                    </a:lnTo>
                    <a:lnTo>
                      <a:pt x="5801" y="2"/>
                    </a:lnTo>
                    <a:lnTo>
                      <a:pt x="5802" y="0"/>
                    </a:lnTo>
                    <a:lnTo>
                      <a:pt x="5804" y="2"/>
                    </a:lnTo>
                    <a:lnTo>
                      <a:pt x="5806" y="0"/>
                    </a:lnTo>
                    <a:lnTo>
                      <a:pt x="5806" y="2"/>
                    </a:lnTo>
                    <a:lnTo>
                      <a:pt x="5810" y="2"/>
                    </a:lnTo>
                    <a:lnTo>
                      <a:pt x="5810" y="2"/>
                    </a:lnTo>
                    <a:lnTo>
                      <a:pt x="5812" y="2"/>
                    </a:lnTo>
                    <a:lnTo>
                      <a:pt x="5814" y="2"/>
                    </a:lnTo>
                    <a:lnTo>
                      <a:pt x="5816" y="2"/>
                    </a:lnTo>
                    <a:lnTo>
                      <a:pt x="5818" y="2"/>
                    </a:lnTo>
                    <a:lnTo>
                      <a:pt x="5820" y="2"/>
                    </a:lnTo>
                    <a:lnTo>
                      <a:pt x="5822" y="2"/>
                    </a:lnTo>
                    <a:lnTo>
                      <a:pt x="5824" y="2"/>
                    </a:lnTo>
                    <a:lnTo>
                      <a:pt x="5824" y="2"/>
                    </a:lnTo>
                    <a:lnTo>
                      <a:pt x="5826" y="2"/>
                    </a:lnTo>
                    <a:lnTo>
                      <a:pt x="5827" y="2"/>
                    </a:lnTo>
                    <a:lnTo>
                      <a:pt x="5829" y="2"/>
                    </a:lnTo>
                    <a:lnTo>
                      <a:pt x="5831" y="2"/>
                    </a:lnTo>
                    <a:lnTo>
                      <a:pt x="5833" y="2"/>
                    </a:lnTo>
                    <a:lnTo>
                      <a:pt x="5835" y="2"/>
                    </a:lnTo>
                    <a:lnTo>
                      <a:pt x="5835" y="4"/>
                    </a:lnTo>
                    <a:lnTo>
                      <a:pt x="5839" y="2"/>
                    </a:lnTo>
                    <a:lnTo>
                      <a:pt x="5841" y="4"/>
                    </a:lnTo>
                    <a:lnTo>
                      <a:pt x="5841" y="4"/>
                    </a:lnTo>
                    <a:lnTo>
                      <a:pt x="5843" y="4"/>
                    </a:lnTo>
                    <a:lnTo>
                      <a:pt x="5845" y="4"/>
                    </a:lnTo>
                    <a:lnTo>
                      <a:pt x="5847" y="4"/>
                    </a:lnTo>
                    <a:lnTo>
                      <a:pt x="5849" y="2"/>
                    </a:lnTo>
                    <a:lnTo>
                      <a:pt x="5850" y="4"/>
                    </a:lnTo>
                    <a:lnTo>
                      <a:pt x="5852" y="4"/>
                    </a:lnTo>
                    <a:lnTo>
                      <a:pt x="5852" y="4"/>
                    </a:lnTo>
                    <a:lnTo>
                      <a:pt x="5854" y="4"/>
                    </a:lnTo>
                    <a:lnTo>
                      <a:pt x="5858" y="4"/>
                    </a:lnTo>
                    <a:lnTo>
                      <a:pt x="5858" y="4"/>
                    </a:lnTo>
                    <a:lnTo>
                      <a:pt x="5860" y="4"/>
                    </a:lnTo>
                    <a:lnTo>
                      <a:pt x="5862" y="4"/>
                    </a:lnTo>
                    <a:lnTo>
                      <a:pt x="5864" y="4"/>
                    </a:lnTo>
                    <a:lnTo>
                      <a:pt x="5866" y="4"/>
                    </a:lnTo>
                    <a:lnTo>
                      <a:pt x="5866" y="4"/>
                    </a:lnTo>
                    <a:lnTo>
                      <a:pt x="5870" y="4"/>
                    </a:lnTo>
                    <a:lnTo>
                      <a:pt x="5870" y="4"/>
                    </a:lnTo>
                    <a:lnTo>
                      <a:pt x="5872" y="4"/>
                    </a:lnTo>
                    <a:lnTo>
                      <a:pt x="5874" y="6"/>
                    </a:lnTo>
                    <a:lnTo>
                      <a:pt x="5875" y="4"/>
                    </a:lnTo>
                    <a:lnTo>
                      <a:pt x="5877" y="6"/>
                    </a:lnTo>
                    <a:lnTo>
                      <a:pt x="5879" y="6"/>
                    </a:lnTo>
                    <a:lnTo>
                      <a:pt x="5881" y="4"/>
                    </a:lnTo>
                    <a:lnTo>
                      <a:pt x="5883" y="4"/>
                    </a:lnTo>
                    <a:lnTo>
                      <a:pt x="5883" y="6"/>
                    </a:lnTo>
                    <a:lnTo>
                      <a:pt x="5885" y="6"/>
                    </a:lnTo>
                    <a:lnTo>
                      <a:pt x="5887" y="6"/>
                    </a:lnTo>
                    <a:lnTo>
                      <a:pt x="5889" y="6"/>
                    </a:lnTo>
                    <a:lnTo>
                      <a:pt x="5891" y="6"/>
                    </a:lnTo>
                    <a:lnTo>
                      <a:pt x="5893" y="6"/>
                    </a:lnTo>
                    <a:lnTo>
                      <a:pt x="5895" y="6"/>
                    </a:lnTo>
                    <a:lnTo>
                      <a:pt x="5895" y="6"/>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4" name="Freeform 80"/>
              <p:cNvSpPr>
                <a:spLocks/>
              </p:cNvSpPr>
              <p:nvPr/>
            </p:nvSpPr>
            <p:spPr bwMode="auto">
              <a:xfrm>
                <a:off x="3684" y="295"/>
                <a:ext cx="889" cy="319"/>
              </a:xfrm>
              <a:custGeom>
                <a:avLst/>
                <a:gdLst>
                  <a:gd name="T0" fmla="*/ 27 w 1778"/>
                  <a:gd name="T1" fmla="*/ 634 h 638"/>
                  <a:gd name="T2" fmla="*/ 56 w 1778"/>
                  <a:gd name="T3" fmla="*/ 628 h 638"/>
                  <a:gd name="T4" fmla="*/ 85 w 1778"/>
                  <a:gd name="T5" fmla="*/ 615 h 638"/>
                  <a:gd name="T6" fmla="*/ 115 w 1778"/>
                  <a:gd name="T7" fmla="*/ 598 h 638"/>
                  <a:gd name="T8" fmla="*/ 144 w 1778"/>
                  <a:gd name="T9" fmla="*/ 561 h 638"/>
                  <a:gd name="T10" fmla="*/ 173 w 1778"/>
                  <a:gd name="T11" fmla="*/ 498 h 638"/>
                  <a:gd name="T12" fmla="*/ 202 w 1778"/>
                  <a:gd name="T13" fmla="*/ 417 h 638"/>
                  <a:gd name="T14" fmla="*/ 231 w 1778"/>
                  <a:gd name="T15" fmla="*/ 338 h 638"/>
                  <a:gd name="T16" fmla="*/ 259 w 1778"/>
                  <a:gd name="T17" fmla="*/ 271 h 638"/>
                  <a:gd name="T18" fmla="*/ 288 w 1778"/>
                  <a:gd name="T19" fmla="*/ 217 h 638"/>
                  <a:gd name="T20" fmla="*/ 317 w 1778"/>
                  <a:gd name="T21" fmla="*/ 171 h 638"/>
                  <a:gd name="T22" fmla="*/ 346 w 1778"/>
                  <a:gd name="T23" fmla="*/ 133 h 638"/>
                  <a:gd name="T24" fmla="*/ 375 w 1778"/>
                  <a:gd name="T25" fmla="*/ 104 h 638"/>
                  <a:gd name="T26" fmla="*/ 403 w 1778"/>
                  <a:gd name="T27" fmla="*/ 79 h 638"/>
                  <a:gd name="T28" fmla="*/ 432 w 1778"/>
                  <a:gd name="T29" fmla="*/ 58 h 638"/>
                  <a:gd name="T30" fmla="*/ 461 w 1778"/>
                  <a:gd name="T31" fmla="*/ 43 h 638"/>
                  <a:gd name="T32" fmla="*/ 490 w 1778"/>
                  <a:gd name="T33" fmla="*/ 29 h 638"/>
                  <a:gd name="T34" fmla="*/ 519 w 1778"/>
                  <a:gd name="T35" fmla="*/ 22 h 638"/>
                  <a:gd name="T36" fmla="*/ 549 w 1778"/>
                  <a:gd name="T37" fmla="*/ 12 h 638"/>
                  <a:gd name="T38" fmla="*/ 578 w 1778"/>
                  <a:gd name="T39" fmla="*/ 8 h 638"/>
                  <a:gd name="T40" fmla="*/ 607 w 1778"/>
                  <a:gd name="T41" fmla="*/ 4 h 638"/>
                  <a:gd name="T42" fmla="*/ 636 w 1778"/>
                  <a:gd name="T43" fmla="*/ 2 h 638"/>
                  <a:gd name="T44" fmla="*/ 665 w 1778"/>
                  <a:gd name="T45" fmla="*/ 2 h 638"/>
                  <a:gd name="T46" fmla="*/ 693 w 1778"/>
                  <a:gd name="T47" fmla="*/ 2 h 638"/>
                  <a:gd name="T48" fmla="*/ 722 w 1778"/>
                  <a:gd name="T49" fmla="*/ 6 h 638"/>
                  <a:gd name="T50" fmla="*/ 751 w 1778"/>
                  <a:gd name="T51" fmla="*/ 8 h 638"/>
                  <a:gd name="T52" fmla="*/ 780 w 1778"/>
                  <a:gd name="T53" fmla="*/ 12 h 638"/>
                  <a:gd name="T54" fmla="*/ 809 w 1778"/>
                  <a:gd name="T55" fmla="*/ 18 h 638"/>
                  <a:gd name="T56" fmla="*/ 839 w 1778"/>
                  <a:gd name="T57" fmla="*/ 24 h 638"/>
                  <a:gd name="T58" fmla="*/ 866 w 1778"/>
                  <a:gd name="T59" fmla="*/ 27 h 638"/>
                  <a:gd name="T60" fmla="*/ 895 w 1778"/>
                  <a:gd name="T61" fmla="*/ 33 h 638"/>
                  <a:gd name="T62" fmla="*/ 924 w 1778"/>
                  <a:gd name="T63" fmla="*/ 39 h 638"/>
                  <a:gd name="T64" fmla="*/ 954 w 1778"/>
                  <a:gd name="T65" fmla="*/ 47 h 638"/>
                  <a:gd name="T66" fmla="*/ 983 w 1778"/>
                  <a:gd name="T67" fmla="*/ 56 h 638"/>
                  <a:gd name="T68" fmla="*/ 1012 w 1778"/>
                  <a:gd name="T69" fmla="*/ 64 h 638"/>
                  <a:gd name="T70" fmla="*/ 1041 w 1778"/>
                  <a:gd name="T71" fmla="*/ 73 h 638"/>
                  <a:gd name="T72" fmla="*/ 1070 w 1778"/>
                  <a:gd name="T73" fmla="*/ 83 h 638"/>
                  <a:gd name="T74" fmla="*/ 1098 w 1778"/>
                  <a:gd name="T75" fmla="*/ 93 h 638"/>
                  <a:gd name="T76" fmla="*/ 1127 w 1778"/>
                  <a:gd name="T77" fmla="*/ 102 h 638"/>
                  <a:gd name="T78" fmla="*/ 1156 w 1778"/>
                  <a:gd name="T79" fmla="*/ 114 h 638"/>
                  <a:gd name="T80" fmla="*/ 1185 w 1778"/>
                  <a:gd name="T81" fmla="*/ 125 h 638"/>
                  <a:gd name="T82" fmla="*/ 1214 w 1778"/>
                  <a:gd name="T83" fmla="*/ 135 h 638"/>
                  <a:gd name="T84" fmla="*/ 1244 w 1778"/>
                  <a:gd name="T85" fmla="*/ 146 h 638"/>
                  <a:gd name="T86" fmla="*/ 1273 w 1778"/>
                  <a:gd name="T87" fmla="*/ 160 h 638"/>
                  <a:gd name="T88" fmla="*/ 1302 w 1778"/>
                  <a:gd name="T89" fmla="*/ 168 h 638"/>
                  <a:gd name="T90" fmla="*/ 1331 w 1778"/>
                  <a:gd name="T91" fmla="*/ 177 h 638"/>
                  <a:gd name="T92" fmla="*/ 1358 w 1778"/>
                  <a:gd name="T93" fmla="*/ 181 h 638"/>
                  <a:gd name="T94" fmla="*/ 1388 w 1778"/>
                  <a:gd name="T95" fmla="*/ 183 h 638"/>
                  <a:gd name="T96" fmla="*/ 1417 w 1778"/>
                  <a:gd name="T97" fmla="*/ 183 h 638"/>
                  <a:gd name="T98" fmla="*/ 1446 w 1778"/>
                  <a:gd name="T99" fmla="*/ 185 h 638"/>
                  <a:gd name="T100" fmla="*/ 1475 w 1778"/>
                  <a:gd name="T101" fmla="*/ 187 h 638"/>
                  <a:gd name="T102" fmla="*/ 1504 w 1778"/>
                  <a:gd name="T103" fmla="*/ 187 h 638"/>
                  <a:gd name="T104" fmla="*/ 1532 w 1778"/>
                  <a:gd name="T105" fmla="*/ 187 h 638"/>
                  <a:gd name="T106" fmla="*/ 1561 w 1778"/>
                  <a:gd name="T107" fmla="*/ 183 h 638"/>
                  <a:gd name="T108" fmla="*/ 1590 w 1778"/>
                  <a:gd name="T109" fmla="*/ 181 h 638"/>
                  <a:gd name="T110" fmla="*/ 1619 w 1778"/>
                  <a:gd name="T111" fmla="*/ 177 h 638"/>
                  <a:gd name="T112" fmla="*/ 1648 w 1778"/>
                  <a:gd name="T113" fmla="*/ 173 h 638"/>
                  <a:gd name="T114" fmla="*/ 1678 w 1778"/>
                  <a:gd name="T115" fmla="*/ 171 h 638"/>
                  <a:gd name="T116" fmla="*/ 1707 w 1778"/>
                  <a:gd name="T117" fmla="*/ 168 h 638"/>
                  <a:gd name="T118" fmla="*/ 1736 w 1778"/>
                  <a:gd name="T119" fmla="*/ 164 h 638"/>
                  <a:gd name="T120" fmla="*/ 1765 w 1778"/>
                  <a:gd name="T121" fmla="*/ 156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8" h="638">
                    <a:moveTo>
                      <a:pt x="0" y="638"/>
                    </a:moveTo>
                    <a:lnTo>
                      <a:pt x="2" y="638"/>
                    </a:lnTo>
                    <a:lnTo>
                      <a:pt x="4" y="638"/>
                    </a:lnTo>
                    <a:lnTo>
                      <a:pt x="6" y="638"/>
                    </a:lnTo>
                    <a:lnTo>
                      <a:pt x="8" y="638"/>
                    </a:lnTo>
                    <a:lnTo>
                      <a:pt x="8" y="638"/>
                    </a:lnTo>
                    <a:lnTo>
                      <a:pt x="10" y="638"/>
                    </a:lnTo>
                    <a:lnTo>
                      <a:pt x="14" y="638"/>
                    </a:lnTo>
                    <a:lnTo>
                      <a:pt x="14" y="638"/>
                    </a:lnTo>
                    <a:lnTo>
                      <a:pt x="16" y="638"/>
                    </a:lnTo>
                    <a:lnTo>
                      <a:pt x="18" y="636"/>
                    </a:lnTo>
                    <a:lnTo>
                      <a:pt x="19" y="636"/>
                    </a:lnTo>
                    <a:lnTo>
                      <a:pt x="21" y="636"/>
                    </a:lnTo>
                    <a:lnTo>
                      <a:pt x="23" y="636"/>
                    </a:lnTo>
                    <a:lnTo>
                      <a:pt x="25" y="636"/>
                    </a:lnTo>
                    <a:lnTo>
                      <a:pt x="25" y="636"/>
                    </a:lnTo>
                    <a:lnTo>
                      <a:pt x="27" y="634"/>
                    </a:lnTo>
                    <a:lnTo>
                      <a:pt x="29" y="636"/>
                    </a:lnTo>
                    <a:lnTo>
                      <a:pt x="31" y="636"/>
                    </a:lnTo>
                    <a:lnTo>
                      <a:pt x="33" y="636"/>
                    </a:lnTo>
                    <a:lnTo>
                      <a:pt x="35" y="634"/>
                    </a:lnTo>
                    <a:lnTo>
                      <a:pt x="37" y="634"/>
                    </a:lnTo>
                    <a:lnTo>
                      <a:pt x="39" y="634"/>
                    </a:lnTo>
                    <a:lnTo>
                      <a:pt x="39" y="634"/>
                    </a:lnTo>
                    <a:lnTo>
                      <a:pt x="42" y="634"/>
                    </a:lnTo>
                    <a:lnTo>
                      <a:pt x="42" y="632"/>
                    </a:lnTo>
                    <a:lnTo>
                      <a:pt x="44" y="632"/>
                    </a:lnTo>
                    <a:lnTo>
                      <a:pt x="46" y="632"/>
                    </a:lnTo>
                    <a:lnTo>
                      <a:pt x="48" y="630"/>
                    </a:lnTo>
                    <a:lnTo>
                      <a:pt x="50" y="630"/>
                    </a:lnTo>
                    <a:lnTo>
                      <a:pt x="50" y="630"/>
                    </a:lnTo>
                    <a:lnTo>
                      <a:pt x="54" y="628"/>
                    </a:lnTo>
                    <a:lnTo>
                      <a:pt x="56" y="628"/>
                    </a:lnTo>
                    <a:lnTo>
                      <a:pt x="56" y="628"/>
                    </a:lnTo>
                    <a:lnTo>
                      <a:pt x="58" y="626"/>
                    </a:lnTo>
                    <a:lnTo>
                      <a:pt x="60" y="628"/>
                    </a:lnTo>
                    <a:lnTo>
                      <a:pt x="62" y="626"/>
                    </a:lnTo>
                    <a:lnTo>
                      <a:pt x="64" y="626"/>
                    </a:lnTo>
                    <a:lnTo>
                      <a:pt x="66" y="625"/>
                    </a:lnTo>
                    <a:lnTo>
                      <a:pt x="67" y="625"/>
                    </a:lnTo>
                    <a:lnTo>
                      <a:pt x="67" y="625"/>
                    </a:lnTo>
                    <a:lnTo>
                      <a:pt x="69" y="623"/>
                    </a:lnTo>
                    <a:lnTo>
                      <a:pt x="73" y="621"/>
                    </a:lnTo>
                    <a:lnTo>
                      <a:pt x="73" y="621"/>
                    </a:lnTo>
                    <a:lnTo>
                      <a:pt x="75" y="621"/>
                    </a:lnTo>
                    <a:lnTo>
                      <a:pt x="77" y="619"/>
                    </a:lnTo>
                    <a:lnTo>
                      <a:pt x="79" y="619"/>
                    </a:lnTo>
                    <a:lnTo>
                      <a:pt x="81" y="617"/>
                    </a:lnTo>
                    <a:lnTo>
                      <a:pt x="83" y="617"/>
                    </a:lnTo>
                    <a:lnTo>
                      <a:pt x="85" y="617"/>
                    </a:lnTo>
                    <a:lnTo>
                      <a:pt x="85" y="615"/>
                    </a:lnTo>
                    <a:lnTo>
                      <a:pt x="87" y="615"/>
                    </a:lnTo>
                    <a:lnTo>
                      <a:pt x="89" y="613"/>
                    </a:lnTo>
                    <a:lnTo>
                      <a:pt x="90" y="613"/>
                    </a:lnTo>
                    <a:lnTo>
                      <a:pt x="92" y="611"/>
                    </a:lnTo>
                    <a:lnTo>
                      <a:pt x="94" y="609"/>
                    </a:lnTo>
                    <a:lnTo>
                      <a:pt x="96" y="609"/>
                    </a:lnTo>
                    <a:lnTo>
                      <a:pt x="98" y="609"/>
                    </a:lnTo>
                    <a:lnTo>
                      <a:pt x="98" y="609"/>
                    </a:lnTo>
                    <a:lnTo>
                      <a:pt x="102" y="607"/>
                    </a:lnTo>
                    <a:lnTo>
                      <a:pt x="102" y="607"/>
                    </a:lnTo>
                    <a:lnTo>
                      <a:pt x="104" y="605"/>
                    </a:lnTo>
                    <a:lnTo>
                      <a:pt x="106" y="605"/>
                    </a:lnTo>
                    <a:lnTo>
                      <a:pt x="108" y="603"/>
                    </a:lnTo>
                    <a:lnTo>
                      <a:pt x="110" y="601"/>
                    </a:lnTo>
                    <a:lnTo>
                      <a:pt x="112" y="600"/>
                    </a:lnTo>
                    <a:lnTo>
                      <a:pt x="114" y="598"/>
                    </a:lnTo>
                    <a:lnTo>
                      <a:pt x="115" y="598"/>
                    </a:lnTo>
                    <a:lnTo>
                      <a:pt x="115" y="596"/>
                    </a:lnTo>
                    <a:lnTo>
                      <a:pt x="117" y="594"/>
                    </a:lnTo>
                    <a:lnTo>
                      <a:pt x="119" y="594"/>
                    </a:lnTo>
                    <a:lnTo>
                      <a:pt x="121" y="592"/>
                    </a:lnTo>
                    <a:lnTo>
                      <a:pt x="123" y="590"/>
                    </a:lnTo>
                    <a:lnTo>
                      <a:pt x="125" y="588"/>
                    </a:lnTo>
                    <a:lnTo>
                      <a:pt x="127" y="586"/>
                    </a:lnTo>
                    <a:lnTo>
                      <a:pt x="127" y="584"/>
                    </a:lnTo>
                    <a:lnTo>
                      <a:pt x="129" y="582"/>
                    </a:lnTo>
                    <a:lnTo>
                      <a:pt x="133" y="578"/>
                    </a:lnTo>
                    <a:lnTo>
                      <a:pt x="133" y="576"/>
                    </a:lnTo>
                    <a:lnTo>
                      <a:pt x="135" y="575"/>
                    </a:lnTo>
                    <a:lnTo>
                      <a:pt x="137" y="573"/>
                    </a:lnTo>
                    <a:lnTo>
                      <a:pt x="138" y="571"/>
                    </a:lnTo>
                    <a:lnTo>
                      <a:pt x="140" y="567"/>
                    </a:lnTo>
                    <a:lnTo>
                      <a:pt x="142" y="565"/>
                    </a:lnTo>
                    <a:lnTo>
                      <a:pt x="144" y="561"/>
                    </a:lnTo>
                    <a:lnTo>
                      <a:pt x="144" y="559"/>
                    </a:lnTo>
                    <a:lnTo>
                      <a:pt x="146" y="557"/>
                    </a:lnTo>
                    <a:lnTo>
                      <a:pt x="148" y="552"/>
                    </a:lnTo>
                    <a:lnTo>
                      <a:pt x="150" y="550"/>
                    </a:lnTo>
                    <a:lnTo>
                      <a:pt x="152" y="546"/>
                    </a:lnTo>
                    <a:lnTo>
                      <a:pt x="154" y="542"/>
                    </a:lnTo>
                    <a:lnTo>
                      <a:pt x="156" y="538"/>
                    </a:lnTo>
                    <a:lnTo>
                      <a:pt x="158" y="536"/>
                    </a:lnTo>
                    <a:lnTo>
                      <a:pt x="158" y="530"/>
                    </a:lnTo>
                    <a:lnTo>
                      <a:pt x="162" y="527"/>
                    </a:lnTo>
                    <a:lnTo>
                      <a:pt x="162" y="525"/>
                    </a:lnTo>
                    <a:lnTo>
                      <a:pt x="163" y="519"/>
                    </a:lnTo>
                    <a:lnTo>
                      <a:pt x="165" y="515"/>
                    </a:lnTo>
                    <a:lnTo>
                      <a:pt x="167" y="511"/>
                    </a:lnTo>
                    <a:lnTo>
                      <a:pt x="169" y="505"/>
                    </a:lnTo>
                    <a:lnTo>
                      <a:pt x="171" y="502"/>
                    </a:lnTo>
                    <a:lnTo>
                      <a:pt x="173" y="498"/>
                    </a:lnTo>
                    <a:lnTo>
                      <a:pt x="175" y="492"/>
                    </a:lnTo>
                    <a:lnTo>
                      <a:pt x="175" y="490"/>
                    </a:lnTo>
                    <a:lnTo>
                      <a:pt x="177" y="484"/>
                    </a:lnTo>
                    <a:lnTo>
                      <a:pt x="179" y="480"/>
                    </a:lnTo>
                    <a:lnTo>
                      <a:pt x="181" y="475"/>
                    </a:lnTo>
                    <a:lnTo>
                      <a:pt x="183" y="471"/>
                    </a:lnTo>
                    <a:lnTo>
                      <a:pt x="185" y="465"/>
                    </a:lnTo>
                    <a:lnTo>
                      <a:pt x="186" y="461"/>
                    </a:lnTo>
                    <a:lnTo>
                      <a:pt x="186" y="456"/>
                    </a:lnTo>
                    <a:lnTo>
                      <a:pt x="190" y="452"/>
                    </a:lnTo>
                    <a:lnTo>
                      <a:pt x="192" y="448"/>
                    </a:lnTo>
                    <a:lnTo>
                      <a:pt x="192" y="442"/>
                    </a:lnTo>
                    <a:lnTo>
                      <a:pt x="194" y="436"/>
                    </a:lnTo>
                    <a:lnTo>
                      <a:pt x="196" y="431"/>
                    </a:lnTo>
                    <a:lnTo>
                      <a:pt x="198" y="427"/>
                    </a:lnTo>
                    <a:lnTo>
                      <a:pt x="200" y="421"/>
                    </a:lnTo>
                    <a:lnTo>
                      <a:pt x="202" y="417"/>
                    </a:lnTo>
                    <a:lnTo>
                      <a:pt x="204" y="411"/>
                    </a:lnTo>
                    <a:lnTo>
                      <a:pt x="204" y="408"/>
                    </a:lnTo>
                    <a:lnTo>
                      <a:pt x="206" y="402"/>
                    </a:lnTo>
                    <a:lnTo>
                      <a:pt x="208" y="398"/>
                    </a:lnTo>
                    <a:lnTo>
                      <a:pt x="210" y="392"/>
                    </a:lnTo>
                    <a:lnTo>
                      <a:pt x="211" y="388"/>
                    </a:lnTo>
                    <a:lnTo>
                      <a:pt x="213" y="383"/>
                    </a:lnTo>
                    <a:lnTo>
                      <a:pt x="215" y="379"/>
                    </a:lnTo>
                    <a:lnTo>
                      <a:pt x="217" y="373"/>
                    </a:lnTo>
                    <a:lnTo>
                      <a:pt x="217" y="369"/>
                    </a:lnTo>
                    <a:lnTo>
                      <a:pt x="221" y="363"/>
                    </a:lnTo>
                    <a:lnTo>
                      <a:pt x="221" y="360"/>
                    </a:lnTo>
                    <a:lnTo>
                      <a:pt x="223" y="356"/>
                    </a:lnTo>
                    <a:lnTo>
                      <a:pt x="225" y="350"/>
                    </a:lnTo>
                    <a:lnTo>
                      <a:pt x="227" y="348"/>
                    </a:lnTo>
                    <a:lnTo>
                      <a:pt x="229" y="342"/>
                    </a:lnTo>
                    <a:lnTo>
                      <a:pt x="231" y="338"/>
                    </a:lnTo>
                    <a:lnTo>
                      <a:pt x="233" y="333"/>
                    </a:lnTo>
                    <a:lnTo>
                      <a:pt x="234" y="329"/>
                    </a:lnTo>
                    <a:lnTo>
                      <a:pt x="234" y="325"/>
                    </a:lnTo>
                    <a:lnTo>
                      <a:pt x="236" y="321"/>
                    </a:lnTo>
                    <a:lnTo>
                      <a:pt x="238" y="317"/>
                    </a:lnTo>
                    <a:lnTo>
                      <a:pt x="240" y="313"/>
                    </a:lnTo>
                    <a:lnTo>
                      <a:pt x="242" y="310"/>
                    </a:lnTo>
                    <a:lnTo>
                      <a:pt x="244" y="306"/>
                    </a:lnTo>
                    <a:lnTo>
                      <a:pt x="246" y="302"/>
                    </a:lnTo>
                    <a:lnTo>
                      <a:pt x="246" y="296"/>
                    </a:lnTo>
                    <a:lnTo>
                      <a:pt x="250" y="294"/>
                    </a:lnTo>
                    <a:lnTo>
                      <a:pt x="252" y="290"/>
                    </a:lnTo>
                    <a:lnTo>
                      <a:pt x="252" y="287"/>
                    </a:lnTo>
                    <a:lnTo>
                      <a:pt x="254" y="283"/>
                    </a:lnTo>
                    <a:lnTo>
                      <a:pt x="256" y="279"/>
                    </a:lnTo>
                    <a:lnTo>
                      <a:pt x="258" y="275"/>
                    </a:lnTo>
                    <a:lnTo>
                      <a:pt x="259" y="271"/>
                    </a:lnTo>
                    <a:lnTo>
                      <a:pt x="261" y="269"/>
                    </a:lnTo>
                    <a:lnTo>
                      <a:pt x="263" y="264"/>
                    </a:lnTo>
                    <a:lnTo>
                      <a:pt x="263" y="262"/>
                    </a:lnTo>
                    <a:lnTo>
                      <a:pt x="265" y="258"/>
                    </a:lnTo>
                    <a:lnTo>
                      <a:pt x="269" y="256"/>
                    </a:lnTo>
                    <a:lnTo>
                      <a:pt x="269" y="250"/>
                    </a:lnTo>
                    <a:lnTo>
                      <a:pt x="271" y="246"/>
                    </a:lnTo>
                    <a:lnTo>
                      <a:pt x="273" y="244"/>
                    </a:lnTo>
                    <a:lnTo>
                      <a:pt x="275" y="242"/>
                    </a:lnTo>
                    <a:lnTo>
                      <a:pt x="277" y="237"/>
                    </a:lnTo>
                    <a:lnTo>
                      <a:pt x="279" y="235"/>
                    </a:lnTo>
                    <a:lnTo>
                      <a:pt x="281" y="231"/>
                    </a:lnTo>
                    <a:lnTo>
                      <a:pt x="281" y="227"/>
                    </a:lnTo>
                    <a:lnTo>
                      <a:pt x="282" y="225"/>
                    </a:lnTo>
                    <a:lnTo>
                      <a:pt x="284" y="221"/>
                    </a:lnTo>
                    <a:lnTo>
                      <a:pt x="286" y="219"/>
                    </a:lnTo>
                    <a:lnTo>
                      <a:pt x="288" y="217"/>
                    </a:lnTo>
                    <a:lnTo>
                      <a:pt x="290" y="214"/>
                    </a:lnTo>
                    <a:lnTo>
                      <a:pt x="292" y="212"/>
                    </a:lnTo>
                    <a:lnTo>
                      <a:pt x="294" y="208"/>
                    </a:lnTo>
                    <a:lnTo>
                      <a:pt x="294" y="204"/>
                    </a:lnTo>
                    <a:lnTo>
                      <a:pt x="296" y="202"/>
                    </a:lnTo>
                    <a:lnTo>
                      <a:pt x="298" y="200"/>
                    </a:lnTo>
                    <a:lnTo>
                      <a:pt x="300" y="196"/>
                    </a:lnTo>
                    <a:lnTo>
                      <a:pt x="302" y="194"/>
                    </a:lnTo>
                    <a:lnTo>
                      <a:pt x="304" y="192"/>
                    </a:lnTo>
                    <a:lnTo>
                      <a:pt x="306" y="189"/>
                    </a:lnTo>
                    <a:lnTo>
                      <a:pt x="306" y="187"/>
                    </a:lnTo>
                    <a:lnTo>
                      <a:pt x="309" y="183"/>
                    </a:lnTo>
                    <a:lnTo>
                      <a:pt x="311" y="181"/>
                    </a:lnTo>
                    <a:lnTo>
                      <a:pt x="311" y="177"/>
                    </a:lnTo>
                    <a:lnTo>
                      <a:pt x="313" y="175"/>
                    </a:lnTo>
                    <a:lnTo>
                      <a:pt x="315" y="173"/>
                    </a:lnTo>
                    <a:lnTo>
                      <a:pt x="317" y="171"/>
                    </a:lnTo>
                    <a:lnTo>
                      <a:pt x="319" y="168"/>
                    </a:lnTo>
                    <a:lnTo>
                      <a:pt x="321" y="166"/>
                    </a:lnTo>
                    <a:lnTo>
                      <a:pt x="323" y="164"/>
                    </a:lnTo>
                    <a:lnTo>
                      <a:pt x="323" y="162"/>
                    </a:lnTo>
                    <a:lnTo>
                      <a:pt x="325" y="158"/>
                    </a:lnTo>
                    <a:lnTo>
                      <a:pt x="329" y="156"/>
                    </a:lnTo>
                    <a:lnTo>
                      <a:pt x="329" y="154"/>
                    </a:lnTo>
                    <a:lnTo>
                      <a:pt x="330" y="152"/>
                    </a:lnTo>
                    <a:lnTo>
                      <a:pt x="332" y="150"/>
                    </a:lnTo>
                    <a:lnTo>
                      <a:pt x="334" y="148"/>
                    </a:lnTo>
                    <a:lnTo>
                      <a:pt x="336" y="146"/>
                    </a:lnTo>
                    <a:lnTo>
                      <a:pt x="338" y="144"/>
                    </a:lnTo>
                    <a:lnTo>
                      <a:pt x="340" y="143"/>
                    </a:lnTo>
                    <a:lnTo>
                      <a:pt x="340" y="139"/>
                    </a:lnTo>
                    <a:lnTo>
                      <a:pt x="342" y="137"/>
                    </a:lnTo>
                    <a:lnTo>
                      <a:pt x="344" y="135"/>
                    </a:lnTo>
                    <a:lnTo>
                      <a:pt x="346" y="133"/>
                    </a:lnTo>
                    <a:lnTo>
                      <a:pt x="348" y="131"/>
                    </a:lnTo>
                    <a:lnTo>
                      <a:pt x="350" y="129"/>
                    </a:lnTo>
                    <a:lnTo>
                      <a:pt x="352" y="127"/>
                    </a:lnTo>
                    <a:lnTo>
                      <a:pt x="354" y="125"/>
                    </a:lnTo>
                    <a:lnTo>
                      <a:pt x="354" y="123"/>
                    </a:lnTo>
                    <a:lnTo>
                      <a:pt x="357" y="121"/>
                    </a:lnTo>
                    <a:lnTo>
                      <a:pt x="357" y="121"/>
                    </a:lnTo>
                    <a:lnTo>
                      <a:pt x="359" y="118"/>
                    </a:lnTo>
                    <a:lnTo>
                      <a:pt x="361" y="116"/>
                    </a:lnTo>
                    <a:lnTo>
                      <a:pt x="363" y="116"/>
                    </a:lnTo>
                    <a:lnTo>
                      <a:pt x="365" y="114"/>
                    </a:lnTo>
                    <a:lnTo>
                      <a:pt x="367" y="112"/>
                    </a:lnTo>
                    <a:lnTo>
                      <a:pt x="369" y="110"/>
                    </a:lnTo>
                    <a:lnTo>
                      <a:pt x="371" y="108"/>
                    </a:lnTo>
                    <a:lnTo>
                      <a:pt x="371" y="106"/>
                    </a:lnTo>
                    <a:lnTo>
                      <a:pt x="373" y="104"/>
                    </a:lnTo>
                    <a:lnTo>
                      <a:pt x="375" y="104"/>
                    </a:lnTo>
                    <a:lnTo>
                      <a:pt x="377" y="102"/>
                    </a:lnTo>
                    <a:lnTo>
                      <a:pt x="378" y="100"/>
                    </a:lnTo>
                    <a:lnTo>
                      <a:pt x="380" y="98"/>
                    </a:lnTo>
                    <a:lnTo>
                      <a:pt x="382" y="96"/>
                    </a:lnTo>
                    <a:lnTo>
                      <a:pt x="382" y="96"/>
                    </a:lnTo>
                    <a:lnTo>
                      <a:pt x="384" y="95"/>
                    </a:lnTo>
                    <a:lnTo>
                      <a:pt x="388" y="93"/>
                    </a:lnTo>
                    <a:lnTo>
                      <a:pt x="388" y="93"/>
                    </a:lnTo>
                    <a:lnTo>
                      <a:pt x="390" y="89"/>
                    </a:lnTo>
                    <a:lnTo>
                      <a:pt x="392" y="89"/>
                    </a:lnTo>
                    <a:lnTo>
                      <a:pt x="394" y="87"/>
                    </a:lnTo>
                    <a:lnTo>
                      <a:pt x="396" y="85"/>
                    </a:lnTo>
                    <a:lnTo>
                      <a:pt x="398" y="85"/>
                    </a:lnTo>
                    <a:lnTo>
                      <a:pt x="400" y="83"/>
                    </a:lnTo>
                    <a:lnTo>
                      <a:pt x="400" y="81"/>
                    </a:lnTo>
                    <a:lnTo>
                      <a:pt x="402" y="79"/>
                    </a:lnTo>
                    <a:lnTo>
                      <a:pt x="403" y="79"/>
                    </a:lnTo>
                    <a:lnTo>
                      <a:pt x="405" y="77"/>
                    </a:lnTo>
                    <a:lnTo>
                      <a:pt x="407" y="75"/>
                    </a:lnTo>
                    <a:lnTo>
                      <a:pt x="409" y="75"/>
                    </a:lnTo>
                    <a:lnTo>
                      <a:pt x="411" y="75"/>
                    </a:lnTo>
                    <a:lnTo>
                      <a:pt x="413" y="75"/>
                    </a:lnTo>
                    <a:lnTo>
                      <a:pt x="413" y="73"/>
                    </a:lnTo>
                    <a:lnTo>
                      <a:pt x="417" y="72"/>
                    </a:lnTo>
                    <a:lnTo>
                      <a:pt x="417" y="70"/>
                    </a:lnTo>
                    <a:lnTo>
                      <a:pt x="419" y="68"/>
                    </a:lnTo>
                    <a:lnTo>
                      <a:pt x="421" y="68"/>
                    </a:lnTo>
                    <a:lnTo>
                      <a:pt x="423" y="66"/>
                    </a:lnTo>
                    <a:lnTo>
                      <a:pt x="425" y="64"/>
                    </a:lnTo>
                    <a:lnTo>
                      <a:pt x="426" y="64"/>
                    </a:lnTo>
                    <a:lnTo>
                      <a:pt x="428" y="62"/>
                    </a:lnTo>
                    <a:lnTo>
                      <a:pt x="430" y="60"/>
                    </a:lnTo>
                    <a:lnTo>
                      <a:pt x="430" y="60"/>
                    </a:lnTo>
                    <a:lnTo>
                      <a:pt x="432" y="58"/>
                    </a:lnTo>
                    <a:lnTo>
                      <a:pt x="434" y="58"/>
                    </a:lnTo>
                    <a:lnTo>
                      <a:pt x="436" y="56"/>
                    </a:lnTo>
                    <a:lnTo>
                      <a:pt x="438" y="56"/>
                    </a:lnTo>
                    <a:lnTo>
                      <a:pt x="440" y="54"/>
                    </a:lnTo>
                    <a:lnTo>
                      <a:pt x="442" y="54"/>
                    </a:lnTo>
                    <a:lnTo>
                      <a:pt x="442" y="52"/>
                    </a:lnTo>
                    <a:lnTo>
                      <a:pt x="446" y="52"/>
                    </a:lnTo>
                    <a:lnTo>
                      <a:pt x="448" y="50"/>
                    </a:lnTo>
                    <a:lnTo>
                      <a:pt x="448" y="50"/>
                    </a:lnTo>
                    <a:lnTo>
                      <a:pt x="449" y="48"/>
                    </a:lnTo>
                    <a:lnTo>
                      <a:pt x="451" y="48"/>
                    </a:lnTo>
                    <a:lnTo>
                      <a:pt x="453" y="47"/>
                    </a:lnTo>
                    <a:lnTo>
                      <a:pt x="455" y="47"/>
                    </a:lnTo>
                    <a:lnTo>
                      <a:pt x="457" y="47"/>
                    </a:lnTo>
                    <a:lnTo>
                      <a:pt x="459" y="45"/>
                    </a:lnTo>
                    <a:lnTo>
                      <a:pt x="459" y="45"/>
                    </a:lnTo>
                    <a:lnTo>
                      <a:pt x="461" y="43"/>
                    </a:lnTo>
                    <a:lnTo>
                      <a:pt x="463" y="43"/>
                    </a:lnTo>
                    <a:lnTo>
                      <a:pt x="465" y="41"/>
                    </a:lnTo>
                    <a:lnTo>
                      <a:pt x="467" y="41"/>
                    </a:lnTo>
                    <a:lnTo>
                      <a:pt x="469" y="39"/>
                    </a:lnTo>
                    <a:lnTo>
                      <a:pt x="471" y="39"/>
                    </a:lnTo>
                    <a:lnTo>
                      <a:pt x="473" y="39"/>
                    </a:lnTo>
                    <a:lnTo>
                      <a:pt x="473" y="37"/>
                    </a:lnTo>
                    <a:lnTo>
                      <a:pt x="476" y="37"/>
                    </a:lnTo>
                    <a:lnTo>
                      <a:pt x="476" y="37"/>
                    </a:lnTo>
                    <a:lnTo>
                      <a:pt x="478" y="35"/>
                    </a:lnTo>
                    <a:lnTo>
                      <a:pt x="480" y="33"/>
                    </a:lnTo>
                    <a:lnTo>
                      <a:pt x="482" y="33"/>
                    </a:lnTo>
                    <a:lnTo>
                      <a:pt x="484" y="33"/>
                    </a:lnTo>
                    <a:lnTo>
                      <a:pt x="486" y="33"/>
                    </a:lnTo>
                    <a:lnTo>
                      <a:pt x="488" y="31"/>
                    </a:lnTo>
                    <a:lnTo>
                      <a:pt x="490" y="31"/>
                    </a:lnTo>
                    <a:lnTo>
                      <a:pt x="490" y="29"/>
                    </a:lnTo>
                    <a:lnTo>
                      <a:pt x="492" y="29"/>
                    </a:lnTo>
                    <a:lnTo>
                      <a:pt x="494" y="29"/>
                    </a:lnTo>
                    <a:lnTo>
                      <a:pt x="496" y="27"/>
                    </a:lnTo>
                    <a:lnTo>
                      <a:pt x="497" y="27"/>
                    </a:lnTo>
                    <a:lnTo>
                      <a:pt x="499" y="27"/>
                    </a:lnTo>
                    <a:lnTo>
                      <a:pt x="501" y="27"/>
                    </a:lnTo>
                    <a:lnTo>
                      <a:pt x="501" y="25"/>
                    </a:lnTo>
                    <a:lnTo>
                      <a:pt x="505" y="25"/>
                    </a:lnTo>
                    <a:lnTo>
                      <a:pt x="507" y="25"/>
                    </a:lnTo>
                    <a:lnTo>
                      <a:pt x="507" y="25"/>
                    </a:lnTo>
                    <a:lnTo>
                      <a:pt x="509" y="24"/>
                    </a:lnTo>
                    <a:lnTo>
                      <a:pt x="511" y="24"/>
                    </a:lnTo>
                    <a:lnTo>
                      <a:pt x="513" y="24"/>
                    </a:lnTo>
                    <a:lnTo>
                      <a:pt x="515" y="24"/>
                    </a:lnTo>
                    <a:lnTo>
                      <a:pt x="517" y="22"/>
                    </a:lnTo>
                    <a:lnTo>
                      <a:pt x="519" y="22"/>
                    </a:lnTo>
                    <a:lnTo>
                      <a:pt x="519" y="22"/>
                    </a:lnTo>
                    <a:lnTo>
                      <a:pt x="521" y="20"/>
                    </a:lnTo>
                    <a:lnTo>
                      <a:pt x="524" y="20"/>
                    </a:lnTo>
                    <a:lnTo>
                      <a:pt x="524" y="20"/>
                    </a:lnTo>
                    <a:lnTo>
                      <a:pt x="526" y="18"/>
                    </a:lnTo>
                    <a:lnTo>
                      <a:pt x="528" y="18"/>
                    </a:lnTo>
                    <a:lnTo>
                      <a:pt x="530" y="18"/>
                    </a:lnTo>
                    <a:lnTo>
                      <a:pt x="532" y="18"/>
                    </a:lnTo>
                    <a:lnTo>
                      <a:pt x="532" y="16"/>
                    </a:lnTo>
                    <a:lnTo>
                      <a:pt x="536" y="18"/>
                    </a:lnTo>
                    <a:lnTo>
                      <a:pt x="536" y="16"/>
                    </a:lnTo>
                    <a:lnTo>
                      <a:pt x="538" y="16"/>
                    </a:lnTo>
                    <a:lnTo>
                      <a:pt x="540" y="16"/>
                    </a:lnTo>
                    <a:lnTo>
                      <a:pt x="542" y="14"/>
                    </a:lnTo>
                    <a:lnTo>
                      <a:pt x="544" y="16"/>
                    </a:lnTo>
                    <a:lnTo>
                      <a:pt x="545" y="14"/>
                    </a:lnTo>
                    <a:lnTo>
                      <a:pt x="547" y="14"/>
                    </a:lnTo>
                    <a:lnTo>
                      <a:pt x="549" y="12"/>
                    </a:lnTo>
                    <a:lnTo>
                      <a:pt x="549" y="14"/>
                    </a:lnTo>
                    <a:lnTo>
                      <a:pt x="551" y="12"/>
                    </a:lnTo>
                    <a:lnTo>
                      <a:pt x="553" y="14"/>
                    </a:lnTo>
                    <a:lnTo>
                      <a:pt x="555" y="10"/>
                    </a:lnTo>
                    <a:lnTo>
                      <a:pt x="557" y="12"/>
                    </a:lnTo>
                    <a:lnTo>
                      <a:pt x="559" y="10"/>
                    </a:lnTo>
                    <a:lnTo>
                      <a:pt x="561" y="10"/>
                    </a:lnTo>
                    <a:lnTo>
                      <a:pt x="561" y="10"/>
                    </a:lnTo>
                    <a:lnTo>
                      <a:pt x="565" y="10"/>
                    </a:lnTo>
                    <a:lnTo>
                      <a:pt x="567" y="10"/>
                    </a:lnTo>
                    <a:lnTo>
                      <a:pt x="567" y="10"/>
                    </a:lnTo>
                    <a:lnTo>
                      <a:pt x="569" y="8"/>
                    </a:lnTo>
                    <a:lnTo>
                      <a:pt x="570" y="8"/>
                    </a:lnTo>
                    <a:lnTo>
                      <a:pt x="572" y="8"/>
                    </a:lnTo>
                    <a:lnTo>
                      <a:pt x="574" y="8"/>
                    </a:lnTo>
                    <a:lnTo>
                      <a:pt x="576" y="8"/>
                    </a:lnTo>
                    <a:lnTo>
                      <a:pt x="578" y="8"/>
                    </a:lnTo>
                    <a:lnTo>
                      <a:pt x="578" y="8"/>
                    </a:lnTo>
                    <a:lnTo>
                      <a:pt x="580" y="8"/>
                    </a:lnTo>
                    <a:lnTo>
                      <a:pt x="584" y="8"/>
                    </a:lnTo>
                    <a:lnTo>
                      <a:pt x="584" y="6"/>
                    </a:lnTo>
                    <a:lnTo>
                      <a:pt x="586" y="6"/>
                    </a:lnTo>
                    <a:lnTo>
                      <a:pt x="588" y="6"/>
                    </a:lnTo>
                    <a:lnTo>
                      <a:pt x="590" y="6"/>
                    </a:lnTo>
                    <a:lnTo>
                      <a:pt x="592" y="6"/>
                    </a:lnTo>
                    <a:lnTo>
                      <a:pt x="593" y="6"/>
                    </a:lnTo>
                    <a:lnTo>
                      <a:pt x="595" y="6"/>
                    </a:lnTo>
                    <a:lnTo>
                      <a:pt x="595" y="6"/>
                    </a:lnTo>
                    <a:lnTo>
                      <a:pt x="597" y="6"/>
                    </a:lnTo>
                    <a:lnTo>
                      <a:pt x="599" y="6"/>
                    </a:lnTo>
                    <a:lnTo>
                      <a:pt x="601" y="6"/>
                    </a:lnTo>
                    <a:lnTo>
                      <a:pt x="603" y="6"/>
                    </a:lnTo>
                    <a:lnTo>
                      <a:pt x="605" y="4"/>
                    </a:lnTo>
                    <a:lnTo>
                      <a:pt x="607" y="4"/>
                    </a:lnTo>
                    <a:lnTo>
                      <a:pt x="609" y="4"/>
                    </a:lnTo>
                    <a:lnTo>
                      <a:pt x="609" y="4"/>
                    </a:lnTo>
                    <a:lnTo>
                      <a:pt x="611" y="4"/>
                    </a:lnTo>
                    <a:lnTo>
                      <a:pt x="613" y="4"/>
                    </a:lnTo>
                    <a:lnTo>
                      <a:pt x="615" y="4"/>
                    </a:lnTo>
                    <a:lnTo>
                      <a:pt x="617" y="4"/>
                    </a:lnTo>
                    <a:lnTo>
                      <a:pt x="618" y="4"/>
                    </a:lnTo>
                    <a:lnTo>
                      <a:pt x="620" y="4"/>
                    </a:lnTo>
                    <a:lnTo>
                      <a:pt x="620" y="4"/>
                    </a:lnTo>
                    <a:lnTo>
                      <a:pt x="624" y="4"/>
                    </a:lnTo>
                    <a:lnTo>
                      <a:pt x="626" y="4"/>
                    </a:lnTo>
                    <a:lnTo>
                      <a:pt x="626" y="4"/>
                    </a:lnTo>
                    <a:lnTo>
                      <a:pt x="628" y="4"/>
                    </a:lnTo>
                    <a:lnTo>
                      <a:pt x="630" y="4"/>
                    </a:lnTo>
                    <a:lnTo>
                      <a:pt x="632" y="4"/>
                    </a:lnTo>
                    <a:lnTo>
                      <a:pt x="634" y="4"/>
                    </a:lnTo>
                    <a:lnTo>
                      <a:pt x="636" y="2"/>
                    </a:lnTo>
                    <a:lnTo>
                      <a:pt x="638" y="4"/>
                    </a:lnTo>
                    <a:lnTo>
                      <a:pt x="638" y="2"/>
                    </a:lnTo>
                    <a:lnTo>
                      <a:pt x="640" y="4"/>
                    </a:lnTo>
                    <a:lnTo>
                      <a:pt x="643" y="2"/>
                    </a:lnTo>
                    <a:lnTo>
                      <a:pt x="643" y="2"/>
                    </a:lnTo>
                    <a:lnTo>
                      <a:pt x="645" y="4"/>
                    </a:lnTo>
                    <a:lnTo>
                      <a:pt x="647" y="4"/>
                    </a:lnTo>
                    <a:lnTo>
                      <a:pt x="649" y="2"/>
                    </a:lnTo>
                    <a:lnTo>
                      <a:pt x="651" y="2"/>
                    </a:lnTo>
                    <a:lnTo>
                      <a:pt x="653" y="2"/>
                    </a:lnTo>
                    <a:lnTo>
                      <a:pt x="655" y="2"/>
                    </a:lnTo>
                    <a:lnTo>
                      <a:pt x="655" y="2"/>
                    </a:lnTo>
                    <a:lnTo>
                      <a:pt x="657" y="4"/>
                    </a:lnTo>
                    <a:lnTo>
                      <a:pt x="659" y="2"/>
                    </a:lnTo>
                    <a:lnTo>
                      <a:pt x="661" y="4"/>
                    </a:lnTo>
                    <a:lnTo>
                      <a:pt x="663" y="2"/>
                    </a:lnTo>
                    <a:lnTo>
                      <a:pt x="665" y="2"/>
                    </a:lnTo>
                    <a:lnTo>
                      <a:pt x="666" y="4"/>
                    </a:lnTo>
                    <a:lnTo>
                      <a:pt x="668" y="2"/>
                    </a:lnTo>
                    <a:lnTo>
                      <a:pt x="668" y="4"/>
                    </a:lnTo>
                    <a:lnTo>
                      <a:pt x="672" y="2"/>
                    </a:lnTo>
                    <a:lnTo>
                      <a:pt x="672" y="4"/>
                    </a:lnTo>
                    <a:lnTo>
                      <a:pt x="674" y="2"/>
                    </a:lnTo>
                    <a:lnTo>
                      <a:pt x="676" y="4"/>
                    </a:lnTo>
                    <a:lnTo>
                      <a:pt x="678" y="2"/>
                    </a:lnTo>
                    <a:lnTo>
                      <a:pt x="680" y="2"/>
                    </a:lnTo>
                    <a:lnTo>
                      <a:pt x="682" y="4"/>
                    </a:lnTo>
                    <a:lnTo>
                      <a:pt x="684" y="2"/>
                    </a:lnTo>
                    <a:lnTo>
                      <a:pt x="686" y="4"/>
                    </a:lnTo>
                    <a:lnTo>
                      <a:pt x="686" y="0"/>
                    </a:lnTo>
                    <a:lnTo>
                      <a:pt x="688" y="4"/>
                    </a:lnTo>
                    <a:lnTo>
                      <a:pt x="689" y="2"/>
                    </a:lnTo>
                    <a:lnTo>
                      <a:pt x="691" y="4"/>
                    </a:lnTo>
                    <a:lnTo>
                      <a:pt x="693" y="2"/>
                    </a:lnTo>
                    <a:lnTo>
                      <a:pt x="695" y="4"/>
                    </a:lnTo>
                    <a:lnTo>
                      <a:pt x="697" y="4"/>
                    </a:lnTo>
                    <a:lnTo>
                      <a:pt x="697" y="4"/>
                    </a:lnTo>
                    <a:lnTo>
                      <a:pt x="699" y="4"/>
                    </a:lnTo>
                    <a:lnTo>
                      <a:pt x="703" y="4"/>
                    </a:lnTo>
                    <a:lnTo>
                      <a:pt x="703" y="4"/>
                    </a:lnTo>
                    <a:lnTo>
                      <a:pt x="705" y="4"/>
                    </a:lnTo>
                    <a:lnTo>
                      <a:pt x="707" y="4"/>
                    </a:lnTo>
                    <a:lnTo>
                      <a:pt x="709" y="4"/>
                    </a:lnTo>
                    <a:lnTo>
                      <a:pt x="711" y="4"/>
                    </a:lnTo>
                    <a:lnTo>
                      <a:pt x="713" y="4"/>
                    </a:lnTo>
                    <a:lnTo>
                      <a:pt x="714" y="4"/>
                    </a:lnTo>
                    <a:lnTo>
                      <a:pt x="714" y="4"/>
                    </a:lnTo>
                    <a:lnTo>
                      <a:pt x="716" y="4"/>
                    </a:lnTo>
                    <a:lnTo>
                      <a:pt x="718" y="4"/>
                    </a:lnTo>
                    <a:lnTo>
                      <a:pt x="720" y="4"/>
                    </a:lnTo>
                    <a:lnTo>
                      <a:pt x="722" y="6"/>
                    </a:lnTo>
                    <a:lnTo>
                      <a:pt x="724" y="6"/>
                    </a:lnTo>
                    <a:lnTo>
                      <a:pt x="726" y="6"/>
                    </a:lnTo>
                    <a:lnTo>
                      <a:pt x="728" y="4"/>
                    </a:lnTo>
                    <a:lnTo>
                      <a:pt x="728" y="6"/>
                    </a:lnTo>
                    <a:lnTo>
                      <a:pt x="732" y="6"/>
                    </a:lnTo>
                    <a:lnTo>
                      <a:pt x="732" y="6"/>
                    </a:lnTo>
                    <a:lnTo>
                      <a:pt x="734" y="6"/>
                    </a:lnTo>
                    <a:lnTo>
                      <a:pt x="736" y="6"/>
                    </a:lnTo>
                    <a:lnTo>
                      <a:pt x="737" y="6"/>
                    </a:lnTo>
                    <a:lnTo>
                      <a:pt x="739" y="6"/>
                    </a:lnTo>
                    <a:lnTo>
                      <a:pt x="741" y="6"/>
                    </a:lnTo>
                    <a:lnTo>
                      <a:pt x="743" y="6"/>
                    </a:lnTo>
                    <a:lnTo>
                      <a:pt x="745" y="8"/>
                    </a:lnTo>
                    <a:lnTo>
                      <a:pt x="745" y="8"/>
                    </a:lnTo>
                    <a:lnTo>
                      <a:pt x="747" y="6"/>
                    </a:lnTo>
                    <a:lnTo>
                      <a:pt x="749" y="8"/>
                    </a:lnTo>
                    <a:lnTo>
                      <a:pt x="751" y="8"/>
                    </a:lnTo>
                    <a:lnTo>
                      <a:pt x="753" y="8"/>
                    </a:lnTo>
                    <a:lnTo>
                      <a:pt x="755" y="8"/>
                    </a:lnTo>
                    <a:lnTo>
                      <a:pt x="757" y="8"/>
                    </a:lnTo>
                    <a:lnTo>
                      <a:pt x="757" y="8"/>
                    </a:lnTo>
                    <a:lnTo>
                      <a:pt x="761" y="8"/>
                    </a:lnTo>
                    <a:lnTo>
                      <a:pt x="762" y="8"/>
                    </a:lnTo>
                    <a:lnTo>
                      <a:pt x="762" y="10"/>
                    </a:lnTo>
                    <a:lnTo>
                      <a:pt x="764" y="10"/>
                    </a:lnTo>
                    <a:lnTo>
                      <a:pt x="766" y="10"/>
                    </a:lnTo>
                    <a:lnTo>
                      <a:pt x="768" y="10"/>
                    </a:lnTo>
                    <a:lnTo>
                      <a:pt x="770" y="10"/>
                    </a:lnTo>
                    <a:lnTo>
                      <a:pt x="772" y="10"/>
                    </a:lnTo>
                    <a:lnTo>
                      <a:pt x="774" y="10"/>
                    </a:lnTo>
                    <a:lnTo>
                      <a:pt x="774" y="10"/>
                    </a:lnTo>
                    <a:lnTo>
                      <a:pt x="776" y="10"/>
                    </a:lnTo>
                    <a:lnTo>
                      <a:pt x="778" y="12"/>
                    </a:lnTo>
                    <a:lnTo>
                      <a:pt x="780" y="12"/>
                    </a:lnTo>
                    <a:lnTo>
                      <a:pt x="782" y="12"/>
                    </a:lnTo>
                    <a:lnTo>
                      <a:pt x="784" y="12"/>
                    </a:lnTo>
                    <a:lnTo>
                      <a:pt x="785" y="14"/>
                    </a:lnTo>
                    <a:lnTo>
                      <a:pt x="787" y="14"/>
                    </a:lnTo>
                    <a:lnTo>
                      <a:pt x="787" y="14"/>
                    </a:lnTo>
                    <a:lnTo>
                      <a:pt x="791" y="14"/>
                    </a:lnTo>
                    <a:lnTo>
                      <a:pt x="793" y="14"/>
                    </a:lnTo>
                    <a:lnTo>
                      <a:pt x="793" y="14"/>
                    </a:lnTo>
                    <a:lnTo>
                      <a:pt x="795" y="16"/>
                    </a:lnTo>
                    <a:lnTo>
                      <a:pt x="797" y="14"/>
                    </a:lnTo>
                    <a:lnTo>
                      <a:pt x="799" y="16"/>
                    </a:lnTo>
                    <a:lnTo>
                      <a:pt x="801" y="16"/>
                    </a:lnTo>
                    <a:lnTo>
                      <a:pt x="803" y="16"/>
                    </a:lnTo>
                    <a:lnTo>
                      <a:pt x="805" y="16"/>
                    </a:lnTo>
                    <a:lnTo>
                      <a:pt x="805" y="16"/>
                    </a:lnTo>
                    <a:lnTo>
                      <a:pt x="807" y="16"/>
                    </a:lnTo>
                    <a:lnTo>
                      <a:pt x="809" y="18"/>
                    </a:lnTo>
                    <a:lnTo>
                      <a:pt x="810" y="18"/>
                    </a:lnTo>
                    <a:lnTo>
                      <a:pt x="812" y="18"/>
                    </a:lnTo>
                    <a:lnTo>
                      <a:pt x="814" y="18"/>
                    </a:lnTo>
                    <a:lnTo>
                      <a:pt x="816" y="18"/>
                    </a:lnTo>
                    <a:lnTo>
                      <a:pt x="816" y="18"/>
                    </a:lnTo>
                    <a:lnTo>
                      <a:pt x="820" y="18"/>
                    </a:lnTo>
                    <a:lnTo>
                      <a:pt x="822" y="18"/>
                    </a:lnTo>
                    <a:lnTo>
                      <a:pt x="822" y="20"/>
                    </a:lnTo>
                    <a:lnTo>
                      <a:pt x="824" y="20"/>
                    </a:lnTo>
                    <a:lnTo>
                      <a:pt x="826" y="20"/>
                    </a:lnTo>
                    <a:lnTo>
                      <a:pt x="828" y="20"/>
                    </a:lnTo>
                    <a:lnTo>
                      <a:pt x="830" y="20"/>
                    </a:lnTo>
                    <a:lnTo>
                      <a:pt x="832" y="20"/>
                    </a:lnTo>
                    <a:lnTo>
                      <a:pt x="833" y="22"/>
                    </a:lnTo>
                    <a:lnTo>
                      <a:pt x="835" y="24"/>
                    </a:lnTo>
                    <a:lnTo>
                      <a:pt x="835" y="22"/>
                    </a:lnTo>
                    <a:lnTo>
                      <a:pt x="839" y="24"/>
                    </a:lnTo>
                    <a:lnTo>
                      <a:pt x="839" y="24"/>
                    </a:lnTo>
                    <a:lnTo>
                      <a:pt x="841" y="24"/>
                    </a:lnTo>
                    <a:lnTo>
                      <a:pt x="843" y="24"/>
                    </a:lnTo>
                    <a:lnTo>
                      <a:pt x="845" y="24"/>
                    </a:lnTo>
                    <a:lnTo>
                      <a:pt x="847" y="24"/>
                    </a:lnTo>
                    <a:lnTo>
                      <a:pt x="849" y="24"/>
                    </a:lnTo>
                    <a:lnTo>
                      <a:pt x="851" y="24"/>
                    </a:lnTo>
                    <a:lnTo>
                      <a:pt x="851" y="24"/>
                    </a:lnTo>
                    <a:lnTo>
                      <a:pt x="853" y="25"/>
                    </a:lnTo>
                    <a:lnTo>
                      <a:pt x="855" y="25"/>
                    </a:lnTo>
                    <a:lnTo>
                      <a:pt x="857" y="25"/>
                    </a:lnTo>
                    <a:lnTo>
                      <a:pt x="858" y="25"/>
                    </a:lnTo>
                    <a:lnTo>
                      <a:pt x="860" y="25"/>
                    </a:lnTo>
                    <a:lnTo>
                      <a:pt x="862" y="25"/>
                    </a:lnTo>
                    <a:lnTo>
                      <a:pt x="864" y="25"/>
                    </a:lnTo>
                    <a:lnTo>
                      <a:pt x="864" y="27"/>
                    </a:lnTo>
                    <a:lnTo>
                      <a:pt x="866" y="27"/>
                    </a:lnTo>
                    <a:lnTo>
                      <a:pt x="870" y="27"/>
                    </a:lnTo>
                    <a:lnTo>
                      <a:pt x="870" y="27"/>
                    </a:lnTo>
                    <a:lnTo>
                      <a:pt x="872" y="27"/>
                    </a:lnTo>
                    <a:lnTo>
                      <a:pt x="874" y="29"/>
                    </a:lnTo>
                    <a:lnTo>
                      <a:pt x="876" y="29"/>
                    </a:lnTo>
                    <a:lnTo>
                      <a:pt x="878" y="27"/>
                    </a:lnTo>
                    <a:lnTo>
                      <a:pt x="880" y="29"/>
                    </a:lnTo>
                    <a:lnTo>
                      <a:pt x="881" y="29"/>
                    </a:lnTo>
                    <a:lnTo>
                      <a:pt x="881" y="29"/>
                    </a:lnTo>
                    <a:lnTo>
                      <a:pt x="883" y="29"/>
                    </a:lnTo>
                    <a:lnTo>
                      <a:pt x="885" y="29"/>
                    </a:lnTo>
                    <a:lnTo>
                      <a:pt x="887" y="31"/>
                    </a:lnTo>
                    <a:lnTo>
                      <a:pt x="889" y="31"/>
                    </a:lnTo>
                    <a:lnTo>
                      <a:pt x="891" y="31"/>
                    </a:lnTo>
                    <a:lnTo>
                      <a:pt x="893" y="31"/>
                    </a:lnTo>
                    <a:lnTo>
                      <a:pt x="895" y="33"/>
                    </a:lnTo>
                    <a:lnTo>
                      <a:pt x="895" y="33"/>
                    </a:lnTo>
                    <a:lnTo>
                      <a:pt x="899" y="33"/>
                    </a:lnTo>
                    <a:lnTo>
                      <a:pt x="899" y="33"/>
                    </a:lnTo>
                    <a:lnTo>
                      <a:pt x="901" y="33"/>
                    </a:lnTo>
                    <a:lnTo>
                      <a:pt x="903" y="35"/>
                    </a:lnTo>
                    <a:lnTo>
                      <a:pt x="905" y="35"/>
                    </a:lnTo>
                    <a:lnTo>
                      <a:pt x="906" y="35"/>
                    </a:lnTo>
                    <a:lnTo>
                      <a:pt x="908" y="35"/>
                    </a:lnTo>
                    <a:lnTo>
                      <a:pt x="910" y="35"/>
                    </a:lnTo>
                    <a:lnTo>
                      <a:pt x="912" y="37"/>
                    </a:lnTo>
                    <a:lnTo>
                      <a:pt x="912" y="37"/>
                    </a:lnTo>
                    <a:lnTo>
                      <a:pt x="914" y="37"/>
                    </a:lnTo>
                    <a:lnTo>
                      <a:pt x="916" y="37"/>
                    </a:lnTo>
                    <a:lnTo>
                      <a:pt x="918" y="37"/>
                    </a:lnTo>
                    <a:lnTo>
                      <a:pt x="920" y="39"/>
                    </a:lnTo>
                    <a:lnTo>
                      <a:pt x="922" y="39"/>
                    </a:lnTo>
                    <a:lnTo>
                      <a:pt x="924" y="39"/>
                    </a:lnTo>
                    <a:lnTo>
                      <a:pt x="924" y="39"/>
                    </a:lnTo>
                    <a:lnTo>
                      <a:pt x="928" y="39"/>
                    </a:lnTo>
                    <a:lnTo>
                      <a:pt x="929" y="39"/>
                    </a:lnTo>
                    <a:lnTo>
                      <a:pt x="929" y="41"/>
                    </a:lnTo>
                    <a:lnTo>
                      <a:pt x="931" y="41"/>
                    </a:lnTo>
                    <a:lnTo>
                      <a:pt x="933" y="41"/>
                    </a:lnTo>
                    <a:lnTo>
                      <a:pt x="935" y="41"/>
                    </a:lnTo>
                    <a:lnTo>
                      <a:pt x="937" y="41"/>
                    </a:lnTo>
                    <a:lnTo>
                      <a:pt x="939" y="43"/>
                    </a:lnTo>
                    <a:lnTo>
                      <a:pt x="941" y="43"/>
                    </a:lnTo>
                    <a:lnTo>
                      <a:pt x="941" y="45"/>
                    </a:lnTo>
                    <a:lnTo>
                      <a:pt x="943" y="43"/>
                    </a:lnTo>
                    <a:lnTo>
                      <a:pt x="945" y="45"/>
                    </a:lnTo>
                    <a:lnTo>
                      <a:pt x="947" y="45"/>
                    </a:lnTo>
                    <a:lnTo>
                      <a:pt x="949" y="45"/>
                    </a:lnTo>
                    <a:lnTo>
                      <a:pt x="951" y="47"/>
                    </a:lnTo>
                    <a:lnTo>
                      <a:pt x="953" y="47"/>
                    </a:lnTo>
                    <a:lnTo>
                      <a:pt x="954" y="47"/>
                    </a:lnTo>
                    <a:lnTo>
                      <a:pt x="954" y="47"/>
                    </a:lnTo>
                    <a:lnTo>
                      <a:pt x="958" y="47"/>
                    </a:lnTo>
                    <a:lnTo>
                      <a:pt x="958" y="48"/>
                    </a:lnTo>
                    <a:lnTo>
                      <a:pt x="960" y="47"/>
                    </a:lnTo>
                    <a:lnTo>
                      <a:pt x="962" y="48"/>
                    </a:lnTo>
                    <a:lnTo>
                      <a:pt x="964" y="48"/>
                    </a:lnTo>
                    <a:lnTo>
                      <a:pt x="966" y="48"/>
                    </a:lnTo>
                    <a:lnTo>
                      <a:pt x="968" y="50"/>
                    </a:lnTo>
                    <a:lnTo>
                      <a:pt x="970" y="50"/>
                    </a:lnTo>
                    <a:lnTo>
                      <a:pt x="972" y="50"/>
                    </a:lnTo>
                    <a:lnTo>
                      <a:pt x="972" y="52"/>
                    </a:lnTo>
                    <a:lnTo>
                      <a:pt x="974" y="52"/>
                    </a:lnTo>
                    <a:lnTo>
                      <a:pt x="976" y="52"/>
                    </a:lnTo>
                    <a:lnTo>
                      <a:pt x="977" y="52"/>
                    </a:lnTo>
                    <a:lnTo>
                      <a:pt x="979" y="54"/>
                    </a:lnTo>
                    <a:lnTo>
                      <a:pt x="981" y="54"/>
                    </a:lnTo>
                    <a:lnTo>
                      <a:pt x="983" y="56"/>
                    </a:lnTo>
                    <a:lnTo>
                      <a:pt x="983" y="56"/>
                    </a:lnTo>
                    <a:lnTo>
                      <a:pt x="987" y="56"/>
                    </a:lnTo>
                    <a:lnTo>
                      <a:pt x="989" y="56"/>
                    </a:lnTo>
                    <a:lnTo>
                      <a:pt x="989" y="56"/>
                    </a:lnTo>
                    <a:lnTo>
                      <a:pt x="991" y="56"/>
                    </a:lnTo>
                    <a:lnTo>
                      <a:pt x="993" y="58"/>
                    </a:lnTo>
                    <a:lnTo>
                      <a:pt x="995" y="58"/>
                    </a:lnTo>
                    <a:lnTo>
                      <a:pt x="997" y="58"/>
                    </a:lnTo>
                    <a:lnTo>
                      <a:pt x="999" y="58"/>
                    </a:lnTo>
                    <a:lnTo>
                      <a:pt x="1001" y="60"/>
                    </a:lnTo>
                    <a:lnTo>
                      <a:pt x="1001" y="60"/>
                    </a:lnTo>
                    <a:lnTo>
                      <a:pt x="1002" y="60"/>
                    </a:lnTo>
                    <a:lnTo>
                      <a:pt x="1006" y="60"/>
                    </a:lnTo>
                    <a:lnTo>
                      <a:pt x="1006" y="62"/>
                    </a:lnTo>
                    <a:lnTo>
                      <a:pt x="1008" y="62"/>
                    </a:lnTo>
                    <a:lnTo>
                      <a:pt x="1010" y="64"/>
                    </a:lnTo>
                    <a:lnTo>
                      <a:pt x="1012" y="64"/>
                    </a:lnTo>
                    <a:lnTo>
                      <a:pt x="1014" y="66"/>
                    </a:lnTo>
                    <a:lnTo>
                      <a:pt x="1016" y="66"/>
                    </a:lnTo>
                    <a:lnTo>
                      <a:pt x="1018" y="64"/>
                    </a:lnTo>
                    <a:lnTo>
                      <a:pt x="1018" y="66"/>
                    </a:lnTo>
                    <a:lnTo>
                      <a:pt x="1020" y="66"/>
                    </a:lnTo>
                    <a:lnTo>
                      <a:pt x="1022" y="68"/>
                    </a:lnTo>
                    <a:lnTo>
                      <a:pt x="1024" y="68"/>
                    </a:lnTo>
                    <a:lnTo>
                      <a:pt x="1025" y="68"/>
                    </a:lnTo>
                    <a:lnTo>
                      <a:pt x="1027" y="68"/>
                    </a:lnTo>
                    <a:lnTo>
                      <a:pt x="1029" y="70"/>
                    </a:lnTo>
                    <a:lnTo>
                      <a:pt x="1031" y="70"/>
                    </a:lnTo>
                    <a:lnTo>
                      <a:pt x="1031" y="70"/>
                    </a:lnTo>
                    <a:lnTo>
                      <a:pt x="1033" y="70"/>
                    </a:lnTo>
                    <a:lnTo>
                      <a:pt x="1035" y="70"/>
                    </a:lnTo>
                    <a:lnTo>
                      <a:pt x="1037" y="72"/>
                    </a:lnTo>
                    <a:lnTo>
                      <a:pt x="1039" y="72"/>
                    </a:lnTo>
                    <a:lnTo>
                      <a:pt x="1041" y="73"/>
                    </a:lnTo>
                    <a:lnTo>
                      <a:pt x="1043" y="73"/>
                    </a:lnTo>
                    <a:lnTo>
                      <a:pt x="1043" y="73"/>
                    </a:lnTo>
                    <a:lnTo>
                      <a:pt x="1047" y="73"/>
                    </a:lnTo>
                    <a:lnTo>
                      <a:pt x="1049" y="75"/>
                    </a:lnTo>
                    <a:lnTo>
                      <a:pt x="1049" y="75"/>
                    </a:lnTo>
                    <a:lnTo>
                      <a:pt x="1050" y="75"/>
                    </a:lnTo>
                    <a:lnTo>
                      <a:pt x="1052" y="75"/>
                    </a:lnTo>
                    <a:lnTo>
                      <a:pt x="1054" y="77"/>
                    </a:lnTo>
                    <a:lnTo>
                      <a:pt x="1056" y="79"/>
                    </a:lnTo>
                    <a:lnTo>
                      <a:pt x="1058" y="79"/>
                    </a:lnTo>
                    <a:lnTo>
                      <a:pt x="1060" y="79"/>
                    </a:lnTo>
                    <a:lnTo>
                      <a:pt x="1060" y="79"/>
                    </a:lnTo>
                    <a:lnTo>
                      <a:pt x="1062" y="81"/>
                    </a:lnTo>
                    <a:lnTo>
                      <a:pt x="1066" y="81"/>
                    </a:lnTo>
                    <a:lnTo>
                      <a:pt x="1066" y="83"/>
                    </a:lnTo>
                    <a:lnTo>
                      <a:pt x="1068" y="83"/>
                    </a:lnTo>
                    <a:lnTo>
                      <a:pt x="1070" y="83"/>
                    </a:lnTo>
                    <a:lnTo>
                      <a:pt x="1072" y="83"/>
                    </a:lnTo>
                    <a:lnTo>
                      <a:pt x="1073" y="83"/>
                    </a:lnTo>
                    <a:lnTo>
                      <a:pt x="1075" y="85"/>
                    </a:lnTo>
                    <a:lnTo>
                      <a:pt x="1077" y="85"/>
                    </a:lnTo>
                    <a:lnTo>
                      <a:pt x="1077" y="85"/>
                    </a:lnTo>
                    <a:lnTo>
                      <a:pt x="1079" y="85"/>
                    </a:lnTo>
                    <a:lnTo>
                      <a:pt x="1081" y="87"/>
                    </a:lnTo>
                    <a:lnTo>
                      <a:pt x="1083" y="87"/>
                    </a:lnTo>
                    <a:lnTo>
                      <a:pt x="1085" y="87"/>
                    </a:lnTo>
                    <a:lnTo>
                      <a:pt x="1087" y="87"/>
                    </a:lnTo>
                    <a:lnTo>
                      <a:pt x="1089" y="89"/>
                    </a:lnTo>
                    <a:lnTo>
                      <a:pt x="1091" y="89"/>
                    </a:lnTo>
                    <a:lnTo>
                      <a:pt x="1091" y="89"/>
                    </a:lnTo>
                    <a:lnTo>
                      <a:pt x="1095" y="91"/>
                    </a:lnTo>
                    <a:lnTo>
                      <a:pt x="1095" y="91"/>
                    </a:lnTo>
                    <a:lnTo>
                      <a:pt x="1097" y="93"/>
                    </a:lnTo>
                    <a:lnTo>
                      <a:pt x="1098" y="93"/>
                    </a:lnTo>
                    <a:lnTo>
                      <a:pt x="1100" y="93"/>
                    </a:lnTo>
                    <a:lnTo>
                      <a:pt x="1102" y="95"/>
                    </a:lnTo>
                    <a:lnTo>
                      <a:pt x="1102" y="95"/>
                    </a:lnTo>
                    <a:lnTo>
                      <a:pt x="1106" y="95"/>
                    </a:lnTo>
                    <a:lnTo>
                      <a:pt x="1108" y="95"/>
                    </a:lnTo>
                    <a:lnTo>
                      <a:pt x="1108" y="96"/>
                    </a:lnTo>
                    <a:lnTo>
                      <a:pt x="1110" y="96"/>
                    </a:lnTo>
                    <a:lnTo>
                      <a:pt x="1112" y="96"/>
                    </a:lnTo>
                    <a:lnTo>
                      <a:pt x="1114" y="98"/>
                    </a:lnTo>
                    <a:lnTo>
                      <a:pt x="1116" y="98"/>
                    </a:lnTo>
                    <a:lnTo>
                      <a:pt x="1118" y="98"/>
                    </a:lnTo>
                    <a:lnTo>
                      <a:pt x="1120" y="100"/>
                    </a:lnTo>
                    <a:lnTo>
                      <a:pt x="1120" y="100"/>
                    </a:lnTo>
                    <a:lnTo>
                      <a:pt x="1121" y="102"/>
                    </a:lnTo>
                    <a:lnTo>
                      <a:pt x="1125" y="102"/>
                    </a:lnTo>
                    <a:lnTo>
                      <a:pt x="1125" y="102"/>
                    </a:lnTo>
                    <a:lnTo>
                      <a:pt x="1127" y="102"/>
                    </a:lnTo>
                    <a:lnTo>
                      <a:pt x="1129" y="104"/>
                    </a:lnTo>
                    <a:lnTo>
                      <a:pt x="1131" y="104"/>
                    </a:lnTo>
                    <a:lnTo>
                      <a:pt x="1133" y="104"/>
                    </a:lnTo>
                    <a:lnTo>
                      <a:pt x="1135" y="106"/>
                    </a:lnTo>
                    <a:lnTo>
                      <a:pt x="1137" y="106"/>
                    </a:lnTo>
                    <a:lnTo>
                      <a:pt x="1137" y="106"/>
                    </a:lnTo>
                    <a:lnTo>
                      <a:pt x="1139" y="106"/>
                    </a:lnTo>
                    <a:lnTo>
                      <a:pt x="1141" y="108"/>
                    </a:lnTo>
                    <a:lnTo>
                      <a:pt x="1143" y="108"/>
                    </a:lnTo>
                    <a:lnTo>
                      <a:pt x="1145" y="108"/>
                    </a:lnTo>
                    <a:lnTo>
                      <a:pt x="1146" y="108"/>
                    </a:lnTo>
                    <a:lnTo>
                      <a:pt x="1148" y="110"/>
                    </a:lnTo>
                    <a:lnTo>
                      <a:pt x="1150" y="110"/>
                    </a:lnTo>
                    <a:lnTo>
                      <a:pt x="1150" y="112"/>
                    </a:lnTo>
                    <a:lnTo>
                      <a:pt x="1154" y="112"/>
                    </a:lnTo>
                    <a:lnTo>
                      <a:pt x="1154" y="112"/>
                    </a:lnTo>
                    <a:lnTo>
                      <a:pt x="1156" y="114"/>
                    </a:lnTo>
                    <a:lnTo>
                      <a:pt x="1158" y="114"/>
                    </a:lnTo>
                    <a:lnTo>
                      <a:pt x="1160" y="114"/>
                    </a:lnTo>
                    <a:lnTo>
                      <a:pt x="1162" y="116"/>
                    </a:lnTo>
                    <a:lnTo>
                      <a:pt x="1164" y="116"/>
                    </a:lnTo>
                    <a:lnTo>
                      <a:pt x="1166" y="116"/>
                    </a:lnTo>
                    <a:lnTo>
                      <a:pt x="1168" y="118"/>
                    </a:lnTo>
                    <a:lnTo>
                      <a:pt x="1168" y="118"/>
                    </a:lnTo>
                    <a:lnTo>
                      <a:pt x="1169" y="118"/>
                    </a:lnTo>
                    <a:lnTo>
                      <a:pt x="1171" y="120"/>
                    </a:lnTo>
                    <a:lnTo>
                      <a:pt x="1173" y="120"/>
                    </a:lnTo>
                    <a:lnTo>
                      <a:pt x="1175" y="121"/>
                    </a:lnTo>
                    <a:lnTo>
                      <a:pt x="1177" y="121"/>
                    </a:lnTo>
                    <a:lnTo>
                      <a:pt x="1179" y="121"/>
                    </a:lnTo>
                    <a:lnTo>
                      <a:pt x="1179" y="123"/>
                    </a:lnTo>
                    <a:lnTo>
                      <a:pt x="1181" y="123"/>
                    </a:lnTo>
                    <a:lnTo>
                      <a:pt x="1185" y="123"/>
                    </a:lnTo>
                    <a:lnTo>
                      <a:pt x="1185" y="125"/>
                    </a:lnTo>
                    <a:lnTo>
                      <a:pt x="1187" y="125"/>
                    </a:lnTo>
                    <a:lnTo>
                      <a:pt x="1189" y="125"/>
                    </a:lnTo>
                    <a:lnTo>
                      <a:pt x="1191" y="125"/>
                    </a:lnTo>
                    <a:lnTo>
                      <a:pt x="1193" y="127"/>
                    </a:lnTo>
                    <a:lnTo>
                      <a:pt x="1194" y="127"/>
                    </a:lnTo>
                    <a:lnTo>
                      <a:pt x="1196" y="127"/>
                    </a:lnTo>
                    <a:lnTo>
                      <a:pt x="1196" y="129"/>
                    </a:lnTo>
                    <a:lnTo>
                      <a:pt x="1198" y="129"/>
                    </a:lnTo>
                    <a:lnTo>
                      <a:pt x="1200" y="131"/>
                    </a:lnTo>
                    <a:lnTo>
                      <a:pt x="1202" y="131"/>
                    </a:lnTo>
                    <a:lnTo>
                      <a:pt x="1204" y="133"/>
                    </a:lnTo>
                    <a:lnTo>
                      <a:pt x="1206" y="133"/>
                    </a:lnTo>
                    <a:lnTo>
                      <a:pt x="1208" y="133"/>
                    </a:lnTo>
                    <a:lnTo>
                      <a:pt x="1210" y="133"/>
                    </a:lnTo>
                    <a:lnTo>
                      <a:pt x="1210" y="133"/>
                    </a:lnTo>
                    <a:lnTo>
                      <a:pt x="1214" y="135"/>
                    </a:lnTo>
                    <a:lnTo>
                      <a:pt x="1214" y="135"/>
                    </a:lnTo>
                    <a:lnTo>
                      <a:pt x="1216" y="135"/>
                    </a:lnTo>
                    <a:lnTo>
                      <a:pt x="1217" y="135"/>
                    </a:lnTo>
                    <a:lnTo>
                      <a:pt x="1219" y="137"/>
                    </a:lnTo>
                    <a:lnTo>
                      <a:pt x="1221" y="137"/>
                    </a:lnTo>
                    <a:lnTo>
                      <a:pt x="1223" y="139"/>
                    </a:lnTo>
                    <a:lnTo>
                      <a:pt x="1225" y="139"/>
                    </a:lnTo>
                    <a:lnTo>
                      <a:pt x="1227" y="139"/>
                    </a:lnTo>
                    <a:lnTo>
                      <a:pt x="1227" y="141"/>
                    </a:lnTo>
                    <a:lnTo>
                      <a:pt x="1229" y="141"/>
                    </a:lnTo>
                    <a:lnTo>
                      <a:pt x="1231" y="143"/>
                    </a:lnTo>
                    <a:lnTo>
                      <a:pt x="1233" y="143"/>
                    </a:lnTo>
                    <a:lnTo>
                      <a:pt x="1235" y="143"/>
                    </a:lnTo>
                    <a:lnTo>
                      <a:pt x="1237" y="144"/>
                    </a:lnTo>
                    <a:lnTo>
                      <a:pt x="1239" y="144"/>
                    </a:lnTo>
                    <a:lnTo>
                      <a:pt x="1239" y="144"/>
                    </a:lnTo>
                    <a:lnTo>
                      <a:pt x="1242" y="146"/>
                    </a:lnTo>
                    <a:lnTo>
                      <a:pt x="1244" y="146"/>
                    </a:lnTo>
                    <a:lnTo>
                      <a:pt x="1244" y="146"/>
                    </a:lnTo>
                    <a:lnTo>
                      <a:pt x="1246" y="148"/>
                    </a:lnTo>
                    <a:lnTo>
                      <a:pt x="1248" y="148"/>
                    </a:lnTo>
                    <a:lnTo>
                      <a:pt x="1250" y="148"/>
                    </a:lnTo>
                    <a:lnTo>
                      <a:pt x="1252" y="150"/>
                    </a:lnTo>
                    <a:lnTo>
                      <a:pt x="1254" y="150"/>
                    </a:lnTo>
                    <a:lnTo>
                      <a:pt x="1256" y="152"/>
                    </a:lnTo>
                    <a:lnTo>
                      <a:pt x="1256" y="152"/>
                    </a:lnTo>
                    <a:lnTo>
                      <a:pt x="1258" y="154"/>
                    </a:lnTo>
                    <a:lnTo>
                      <a:pt x="1260" y="154"/>
                    </a:lnTo>
                    <a:lnTo>
                      <a:pt x="1262" y="154"/>
                    </a:lnTo>
                    <a:lnTo>
                      <a:pt x="1264" y="154"/>
                    </a:lnTo>
                    <a:lnTo>
                      <a:pt x="1265" y="156"/>
                    </a:lnTo>
                    <a:lnTo>
                      <a:pt x="1267" y="156"/>
                    </a:lnTo>
                    <a:lnTo>
                      <a:pt x="1269" y="158"/>
                    </a:lnTo>
                    <a:lnTo>
                      <a:pt x="1269" y="158"/>
                    </a:lnTo>
                    <a:lnTo>
                      <a:pt x="1273" y="160"/>
                    </a:lnTo>
                    <a:lnTo>
                      <a:pt x="1273" y="160"/>
                    </a:lnTo>
                    <a:lnTo>
                      <a:pt x="1275" y="160"/>
                    </a:lnTo>
                    <a:lnTo>
                      <a:pt x="1277" y="162"/>
                    </a:lnTo>
                    <a:lnTo>
                      <a:pt x="1279" y="160"/>
                    </a:lnTo>
                    <a:lnTo>
                      <a:pt x="1281" y="162"/>
                    </a:lnTo>
                    <a:lnTo>
                      <a:pt x="1283" y="162"/>
                    </a:lnTo>
                    <a:lnTo>
                      <a:pt x="1285" y="164"/>
                    </a:lnTo>
                    <a:lnTo>
                      <a:pt x="1287" y="164"/>
                    </a:lnTo>
                    <a:lnTo>
                      <a:pt x="1287" y="164"/>
                    </a:lnTo>
                    <a:lnTo>
                      <a:pt x="1289" y="164"/>
                    </a:lnTo>
                    <a:lnTo>
                      <a:pt x="1290" y="164"/>
                    </a:lnTo>
                    <a:lnTo>
                      <a:pt x="1292" y="166"/>
                    </a:lnTo>
                    <a:lnTo>
                      <a:pt x="1294" y="166"/>
                    </a:lnTo>
                    <a:lnTo>
                      <a:pt x="1296" y="166"/>
                    </a:lnTo>
                    <a:lnTo>
                      <a:pt x="1298" y="168"/>
                    </a:lnTo>
                    <a:lnTo>
                      <a:pt x="1298" y="168"/>
                    </a:lnTo>
                    <a:lnTo>
                      <a:pt x="1302" y="168"/>
                    </a:lnTo>
                    <a:lnTo>
                      <a:pt x="1304" y="168"/>
                    </a:lnTo>
                    <a:lnTo>
                      <a:pt x="1304" y="168"/>
                    </a:lnTo>
                    <a:lnTo>
                      <a:pt x="1306" y="169"/>
                    </a:lnTo>
                    <a:lnTo>
                      <a:pt x="1308" y="171"/>
                    </a:lnTo>
                    <a:lnTo>
                      <a:pt x="1310" y="171"/>
                    </a:lnTo>
                    <a:lnTo>
                      <a:pt x="1312" y="171"/>
                    </a:lnTo>
                    <a:lnTo>
                      <a:pt x="1313" y="171"/>
                    </a:lnTo>
                    <a:lnTo>
                      <a:pt x="1315" y="173"/>
                    </a:lnTo>
                    <a:lnTo>
                      <a:pt x="1315" y="173"/>
                    </a:lnTo>
                    <a:lnTo>
                      <a:pt x="1317" y="173"/>
                    </a:lnTo>
                    <a:lnTo>
                      <a:pt x="1321" y="173"/>
                    </a:lnTo>
                    <a:lnTo>
                      <a:pt x="1321" y="175"/>
                    </a:lnTo>
                    <a:lnTo>
                      <a:pt x="1323" y="175"/>
                    </a:lnTo>
                    <a:lnTo>
                      <a:pt x="1325" y="175"/>
                    </a:lnTo>
                    <a:lnTo>
                      <a:pt x="1327" y="175"/>
                    </a:lnTo>
                    <a:lnTo>
                      <a:pt x="1329" y="175"/>
                    </a:lnTo>
                    <a:lnTo>
                      <a:pt x="1331" y="177"/>
                    </a:lnTo>
                    <a:lnTo>
                      <a:pt x="1333" y="177"/>
                    </a:lnTo>
                    <a:lnTo>
                      <a:pt x="1333" y="177"/>
                    </a:lnTo>
                    <a:lnTo>
                      <a:pt x="1335" y="177"/>
                    </a:lnTo>
                    <a:lnTo>
                      <a:pt x="1337" y="177"/>
                    </a:lnTo>
                    <a:lnTo>
                      <a:pt x="1338" y="179"/>
                    </a:lnTo>
                    <a:lnTo>
                      <a:pt x="1340" y="179"/>
                    </a:lnTo>
                    <a:lnTo>
                      <a:pt x="1342" y="179"/>
                    </a:lnTo>
                    <a:lnTo>
                      <a:pt x="1344" y="179"/>
                    </a:lnTo>
                    <a:lnTo>
                      <a:pt x="1346" y="179"/>
                    </a:lnTo>
                    <a:lnTo>
                      <a:pt x="1346" y="179"/>
                    </a:lnTo>
                    <a:lnTo>
                      <a:pt x="1348" y="181"/>
                    </a:lnTo>
                    <a:lnTo>
                      <a:pt x="1350" y="181"/>
                    </a:lnTo>
                    <a:lnTo>
                      <a:pt x="1352" y="181"/>
                    </a:lnTo>
                    <a:lnTo>
                      <a:pt x="1354" y="181"/>
                    </a:lnTo>
                    <a:lnTo>
                      <a:pt x="1356" y="181"/>
                    </a:lnTo>
                    <a:lnTo>
                      <a:pt x="1358" y="181"/>
                    </a:lnTo>
                    <a:lnTo>
                      <a:pt x="1358" y="181"/>
                    </a:lnTo>
                    <a:lnTo>
                      <a:pt x="1361" y="181"/>
                    </a:lnTo>
                    <a:lnTo>
                      <a:pt x="1363" y="181"/>
                    </a:lnTo>
                    <a:lnTo>
                      <a:pt x="1363" y="181"/>
                    </a:lnTo>
                    <a:lnTo>
                      <a:pt x="1365" y="181"/>
                    </a:lnTo>
                    <a:lnTo>
                      <a:pt x="1367" y="183"/>
                    </a:lnTo>
                    <a:lnTo>
                      <a:pt x="1369" y="183"/>
                    </a:lnTo>
                    <a:lnTo>
                      <a:pt x="1371" y="183"/>
                    </a:lnTo>
                    <a:lnTo>
                      <a:pt x="1373" y="183"/>
                    </a:lnTo>
                    <a:lnTo>
                      <a:pt x="1375" y="183"/>
                    </a:lnTo>
                    <a:lnTo>
                      <a:pt x="1375" y="183"/>
                    </a:lnTo>
                    <a:lnTo>
                      <a:pt x="1377" y="183"/>
                    </a:lnTo>
                    <a:lnTo>
                      <a:pt x="1381" y="183"/>
                    </a:lnTo>
                    <a:lnTo>
                      <a:pt x="1381" y="183"/>
                    </a:lnTo>
                    <a:lnTo>
                      <a:pt x="1383" y="183"/>
                    </a:lnTo>
                    <a:lnTo>
                      <a:pt x="1385" y="183"/>
                    </a:lnTo>
                    <a:lnTo>
                      <a:pt x="1386" y="183"/>
                    </a:lnTo>
                    <a:lnTo>
                      <a:pt x="1388" y="183"/>
                    </a:lnTo>
                    <a:lnTo>
                      <a:pt x="1390" y="183"/>
                    </a:lnTo>
                    <a:lnTo>
                      <a:pt x="1392" y="183"/>
                    </a:lnTo>
                    <a:lnTo>
                      <a:pt x="1392" y="183"/>
                    </a:lnTo>
                    <a:lnTo>
                      <a:pt x="1394" y="183"/>
                    </a:lnTo>
                    <a:lnTo>
                      <a:pt x="1396" y="183"/>
                    </a:lnTo>
                    <a:lnTo>
                      <a:pt x="1398" y="183"/>
                    </a:lnTo>
                    <a:lnTo>
                      <a:pt x="1400" y="183"/>
                    </a:lnTo>
                    <a:lnTo>
                      <a:pt x="1402" y="183"/>
                    </a:lnTo>
                    <a:lnTo>
                      <a:pt x="1404" y="183"/>
                    </a:lnTo>
                    <a:lnTo>
                      <a:pt x="1406" y="183"/>
                    </a:lnTo>
                    <a:lnTo>
                      <a:pt x="1406" y="185"/>
                    </a:lnTo>
                    <a:lnTo>
                      <a:pt x="1409" y="183"/>
                    </a:lnTo>
                    <a:lnTo>
                      <a:pt x="1409" y="183"/>
                    </a:lnTo>
                    <a:lnTo>
                      <a:pt x="1411" y="183"/>
                    </a:lnTo>
                    <a:lnTo>
                      <a:pt x="1413" y="183"/>
                    </a:lnTo>
                    <a:lnTo>
                      <a:pt x="1415" y="185"/>
                    </a:lnTo>
                    <a:lnTo>
                      <a:pt x="1417" y="183"/>
                    </a:lnTo>
                    <a:lnTo>
                      <a:pt x="1419" y="185"/>
                    </a:lnTo>
                    <a:lnTo>
                      <a:pt x="1421" y="185"/>
                    </a:lnTo>
                    <a:lnTo>
                      <a:pt x="1423" y="185"/>
                    </a:lnTo>
                    <a:lnTo>
                      <a:pt x="1423" y="185"/>
                    </a:lnTo>
                    <a:lnTo>
                      <a:pt x="1425" y="185"/>
                    </a:lnTo>
                    <a:lnTo>
                      <a:pt x="1427" y="185"/>
                    </a:lnTo>
                    <a:lnTo>
                      <a:pt x="1429" y="185"/>
                    </a:lnTo>
                    <a:lnTo>
                      <a:pt x="1431" y="185"/>
                    </a:lnTo>
                    <a:lnTo>
                      <a:pt x="1433" y="185"/>
                    </a:lnTo>
                    <a:lnTo>
                      <a:pt x="1434" y="185"/>
                    </a:lnTo>
                    <a:lnTo>
                      <a:pt x="1434" y="185"/>
                    </a:lnTo>
                    <a:lnTo>
                      <a:pt x="1436" y="185"/>
                    </a:lnTo>
                    <a:lnTo>
                      <a:pt x="1440" y="185"/>
                    </a:lnTo>
                    <a:lnTo>
                      <a:pt x="1440" y="185"/>
                    </a:lnTo>
                    <a:lnTo>
                      <a:pt x="1442" y="187"/>
                    </a:lnTo>
                    <a:lnTo>
                      <a:pt x="1444" y="185"/>
                    </a:lnTo>
                    <a:lnTo>
                      <a:pt x="1446" y="185"/>
                    </a:lnTo>
                    <a:lnTo>
                      <a:pt x="1448" y="185"/>
                    </a:lnTo>
                    <a:lnTo>
                      <a:pt x="1450" y="187"/>
                    </a:lnTo>
                    <a:lnTo>
                      <a:pt x="1452" y="185"/>
                    </a:lnTo>
                    <a:lnTo>
                      <a:pt x="1452" y="187"/>
                    </a:lnTo>
                    <a:lnTo>
                      <a:pt x="1454" y="185"/>
                    </a:lnTo>
                    <a:lnTo>
                      <a:pt x="1456" y="187"/>
                    </a:lnTo>
                    <a:lnTo>
                      <a:pt x="1457" y="187"/>
                    </a:lnTo>
                    <a:lnTo>
                      <a:pt x="1459" y="187"/>
                    </a:lnTo>
                    <a:lnTo>
                      <a:pt x="1461" y="187"/>
                    </a:lnTo>
                    <a:lnTo>
                      <a:pt x="1463" y="187"/>
                    </a:lnTo>
                    <a:lnTo>
                      <a:pt x="1465" y="187"/>
                    </a:lnTo>
                    <a:lnTo>
                      <a:pt x="1465" y="187"/>
                    </a:lnTo>
                    <a:lnTo>
                      <a:pt x="1469" y="187"/>
                    </a:lnTo>
                    <a:lnTo>
                      <a:pt x="1469" y="187"/>
                    </a:lnTo>
                    <a:lnTo>
                      <a:pt x="1471" y="187"/>
                    </a:lnTo>
                    <a:lnTo>
                      <a:pt x="1473" y="187"/>
                    </a:lnTo>
                    <a:lnTo>
                      <a:pt x="1475" y="187"/>
                    </a:lnTo>
                    <a:lnTo>
                      <a:pt x="1477" y="187"/>
                    </a:lnTo>
                    <a:lnTo>
                      <a:pt x="1479" y="187"/>
                    </a:lnTo>
                    <a:lnTo>
                      <a:pt x="1481" y="187"/>
                    </a:lnTo>
                    <a:lnTo>
                      <a:pt x="1482" y="187"/>
                    </a:lnTo>
                    <a:lnTo>
                      <a:pt x="1482" y="187"/>
                    </a:lnTo>
                    <a:lnTo>
                      <a:pt x="1484" y="187"/>
                    </a:lnTo>
                    <a:lnTo>
                      <a:pt x="1486" y="187"/>
                    </a:lnTo>
                    <a:lnTo>
                      <a:pt x="1488" y="187"/>
                    </a:lnTo>
                    <a:lnTo>
                      <a:pt x="1490" y="187"/>
                    </a:lnTo>
                    <a:lnTo>
                      <a:pt x="1492" y="187"/>
                    </a:lnTo>
                    <a:lnTo>
                      <a:pt x="1494" y="187"/>
                    </a:lnTo>
                    <a:lnTo>
                      <a:pt x="1494" y="187"/>
                    </a:lnTo>
                    <a:lnTo>
                      <a:pt x="1498" y="187"/>
                    </a:lnTo>
                    <a:lnTo>
                      <a:pt x="1500" y="187"/>
                    </a:lnTo>
                    <a:lnTo>
                      <a:pt x="1500" y="187"/>
                    </a:lnTo>
                    <a:lnTo>
                      <a:pt x="1502" y="187"/>
                    </a:lnTo>
                    <a:lnTo>
                      <a:pt x="1504" y="187"/>
                    </a:lnTo>
                    <a:lnTo>
                      <a:pt x="1505" y="187"/>
                    </a:lnTo>
                    <a:lnTo>
                      <a:pt x="1507" y="187"/>
                    </a:lnTo>
                    <a:lnTo>
                      <a:pt x="1509" y="187"/>
                    </a:lnTo>
                    <a:lnTo>
                      <a:pt x="1511" y="187"/>
                    </a:lnTo>
                    <a:lnTo>
                      <a:pt x="1511" y="187"/>
                    </a:lnTo>
                    <a:lnTo>
                      <a:pt x="1513" y="187"/>
                    </a:lnTo>
                    <a:lnTo>
                      <a:pt x="1515" y="187"/>
                    </a:lnTo>
                    <a:lnTo>
                      <a:pt x="1517" y="187"/>
                    </a:lnTo>
                    <a:lnTo>
                      <a:pt x="1519" y="187"/>
                    </a:lnTo>
                    <a:lnTo>
                      <a:pt x="1521" y="187"/>
                    </a:lnTo>
                    <a:lnTo>
                      <a:pt x="1523" y="187"/>
                    </a:lnTo>
                    <a:lnTo>
                      <a:pt x="1525" y="187"/>
                    </a:lnTo>
                    <a:lnTo>
                      <a:pt x="1525" y="187"/>
                    </a:lnTo>
                    <a:lnTo>
                      <a:pt x="1529" y="187"/>
                    </a:lnTo>
                    <a:lnTo>
                      <a:pt x="1529" y="185"/>
                    </a:lnTo>
                    <a:lnTo>
                      <a:pt x="1530" y="185"/>
                    </a:lnTo>
                    <a:lnTo>
                      <a:pt x="1532" y="187"/>
                    </a:lnTo>
                    <a:lnTo>
                      <a:pt x="1534" y="187"/>
                    </a:lnTo>
                    <a:lnTo>
                      <a:pt x="1536" y="187"/>
                    </a:lnTo>
                    <a:lnTo>
                      <a:pt x="1538" y="185"/>
                    </a:lnTo>
                    <a:lnTo>
                      <a:pt x="1540" y="185"/>
                    </a:lnTo>
                    <a:lnTo>
                      <a:pt x="1542" y="185"/>
                    </a:lnTo>
                    <a:lnTo>
                      <a:pt x="1542" y="185"/>
                    </a:lnTo>
                    <a:lnTo>
                      <a:pt x="1544" y="185"/>
                    </a:lnTo>
                    <a:lnTo>
                      <a:pt x="1546" y="185"/>
                    </a:lnTo>
                    <a:lnTo>
                      <a:pt x="1548" y="183"/>
                    </a:lnTo>
                    <a:lnTo>
                      <a:pt x="1550" y="183"/>
                    </a:lnTo>
                    <a:lnTo>
                      <a:pt x="1552" y="183"/>
                    </a:lnTo>
                    <a:lnTo>
                      <a:pt x="1553" y="183"/>
                    </a:lnTo>
                    <a:lnTo>
                      <a:pt x="1553" y="183"/>
                    </a:lnTo>
                    <a:lnTo>
                      <a:pt x="1557" y="183"/>
                    </a:lnTo>
                    <a:lnTo>
                      <a:pt x="1559" y="183"/>
                    </a:lnTo>
                    <a:lnTo>
                      <a:pt x="1559" y="183"/>
                    </a:lnTo>
                    <a:lnTo>
                      <a:pt x="1561" y="183"/>
                    </a:lnTo>
                    <a:lnTo>
                      <a:pt x="1563" y="183"/>
                    </a:lnTo>
                    <a:lnTo>
                      <a:pt x="1565" y="183"/>
                    </a:lnTo>
                    <a:lnTo>
                      <a:pt x="1567" y="183"/>
                    </a:lnTo>
                    <a:lnTo>
                      <a:pt x="1569" y="181"/>
                    </a:lnTo>
                    <a:lnTo>
                      <a:pt x="1571" y="181"/>
                    </a:lnTo>
                    <a:lnTo>
                      <a:pt x="1571" y="181"/>
                    </a:lnTo>
                    <a:lnTo>
                      <a:pt x="1573" y="181"/>
                    </a:lnTo>
                    <a:lnTo>
                      <a:pt x="1576" y="181"/>
                    </a:lnTo>
                    <a:lnTo>
                      <a:pt x="1576" y="181"/>
                    </a:lnTo>
                    <a:lnTo>
                      <a:pt x="1578" y="181"/>
                    </a:lnTo>
                    <a:lnTo>
                      <a:pt x="1580" y="181"/>
                    </a:lnTo>
                    <a:lnTo>
                      <a:pt x="1582" y="181"/>
                    </a:lnTo>
                    <a:lnTo>
                      <a:pt x="1584" y="181"/>
                    </a:lnTo>
                    <a:lnTo>
                      <a:pt x="1584" y="181"/>
                    </a:lnTo>
                    <a:lnTo>
                      <a:pt x="1588" y="181"/>
                    </a:lnTo>
                    <a:lnTo>
                      <a:pt x="1588" y="181"/>
                    </a:lnTo>
                    <a:lnTo>
                      <a:pt x="1590" y="181"/>
                    </a:lnTo>
                    <a:lnTo>
                      <a:pt x="1592" y="181"/>
                    </a:lnTo>
                    <a:lnTo>
                      <a:pt x="1594" y="179"/>
                    </a:lnTo>
                    <a:lnTo>
                      <a:pt x="1596" y="179"/>
                    </a:lnTo>
                    <a:lnTo>
                      <a:pt x="1598" y="179"/>
                    </a:lnTo>
                    <a:lnTo>
                      <a:pt x="1600" y="179"/>
                    </a:lnTo>
                    <a:lnTo>
                      <a:pt x="1601" y="179"/>
                    </a:lnTo>
                    <a:lnTo>
                      <a:pt x="1601" y="179"/>
                    </a:lnTo>
                    <a:lnTo>
                      <a:pt x="1603" y="179"/>
                    </a:lnTo>
                    <a:lnTo>
                      <a:pt x="1605" y="179"/>
                    </a:lnTo>
                    <a:lnTo>
                      <a:pt x="1607" y="177"/>
                    </a:lnTo>
                    <a:lnTo>
                      <a:pt x="1609" y="177"/>
                    </a:lnTo>
                    <a:lnTo>
                      <a:pt x="1611" y="177"/>
                    </a:lnTo>
                    <a:lnTo>
                      <a:pt x="1613" y="177"/>
                    </a:lnTo>
                    <a:lnTo>
                      <a:pt x="1613" y="177"/>
                    </a:lnTo>
                    <a:lnTo>
                      <a:pt x="1617" y="177"/>
                    </a:lnTo>
                    <a:lnTo>
                      <a:pt x="1619" y="177"/>
                    </a:lnTo>
                    <a:lnTo>
                      <a:pt x="1619" y="177"/>
                    </a:lnTo>
                    <a:lnTo>
                      <a:pt x="1621" y="177"/>
                    </a:lnTo>
                    <a:lnTo>
                      <a:pt x="1623" y="175"/>
                    </a:lnTo>
                    <a:lnTo>
                      <a:pt x="1624" y="175"/>
                    </a:lnTo>
                    <a:lnTo>
                      <a:pt x="1626" y="175"/>
                    </a:lnTo>
                    <a:lnTo>
                      <a:pt x="1628" y="175"/>
                    </a:lnTo>
                    <a:lnTo>
                      <a:pt x="1630" y="175"/>
                    </a:lnTo>
                    <a:lnTo>
                      <a:pt x="1630" y="175"/>
                    </a:lnTo>
                    <a:lnTo>
                      <a:pt x="1632" y="175"/>
                    </a:lnTo>
                    <a:lnTo>
                      <a:pt x="1636" y="175"/>
                    </a:lnTo>
                    <a:lnTo>
                      <a:pt x="1636" y="175"/>
                    </a:lnTo>
                    <a:lnTo>
                      <a:pt x="1638" y="175"/>
                    </a:lnTo>
                    <a:lnTo>
                      <a:pt x="1640" y="175"/>
                    </a:lnTo>
                    <a:lnTo>
                      <a:pt x="1642" y="175"/>
                    </a:lnTo>
                    <a:lnTo>
                      <a:pt x="1644" y="175"/>
                    </a:lnTo>
                    <a:lnTo>
                      <a:pt x="1646" y="175"/>
                    </a:lnTo>
                    <a:lnTo>
                      <a:pt x="1648" y="175"/>
                    </a:lnTo>
                    <a:lnTo>
                      <a:pt x="1648" y="173"/>
                    </a:lnTo>
                    <a:lnTo>
                      <a:pt x="1649" y="173"/>
                    </a:lnTo>
                    <a:lnTo>
                      <a:pt x="1651" y="173"/>
                    </a:lnTo>
                    <a:lnTo>
                      <a:pt x="1653" y="173"/>
                    </a:lnTo>
                    <a:lnTo>
                      <a:pt x="1655" y="173"/>
                    </a:lnTo>
                    <a:lnTo>
                      <a:pt x="1657" y="173"/>
                    </a:lnTo>
                    <a:lnTo>
                      <a:pt x="1659" y="173"/>
                    </a:lnTo>
                    <a:lnTo>
                      <a:pt x="1661" y="173"/>
                    </a:lnTo>
                    <a:lnTo>
                      <a:pt x="1661" y="173"/>
                    </a:lnTo>
                    <a:lnTo>
                      <a:pt x="1665" y="173"/>
                    </a:lnTo>
                    <a:lnTo>
                      <a:pt x="1665" y="173"/>
                    </a:lnTo>
                    <a:lnTo>
                      <a:pt x="1667" y="173"/>
                    </a:lnTo>
                    <a:lnTo>
                      <a:pt x="1669" y="173"/>
                    </a:lnTo>
                    <a:lnTo>
                      <a:pt x="1671" y="173"/>
                    </a:lnTo>
                    <a:lnTo>
                      <a:pt x="1672" y="173"/>
                    </a:lnTo>
                    <a:lnTo>
                      <a:pt x="1672" y="171"/>
                    </a:lnTo>
                    <a:lnTo>
                      <a:pt x="1676" y="171"/>
                    </a:lnTo>
                    <a:lnTo>
                      <a:pt x="1678" y="171"/>
                    </a:lnTo>
                    <a:lnTo>
                      <a:pt x="1678" y="171"/>
                    </a:lnTo>
                    <a:lnTo>
                      <a:pt x="1680" y="171"/>
                    </a:lnTo>
                    <a:lnTo>
                      <a:pt x="1682" y="171"/>
                    </a:lnTo>
                    <a:lnTo>
                      <a:pt x="1684" y="171"/>
                    </a:lnTo>
                    <a:lnTo>
                      <a:pt x="1686" y="171"/>
                    </a:lnTo>
                    <a:lnTo>
                      <a:pt x="1688" y="171"/>
                    </a:lnTo>
                    <a:lnTo>
                      <a:pt x="1690" y="171"/>
                    </a:lnTo>
                    <a:lnTo>
                      <a:pt x="1690" y="169"/>
                    </a:lnTo>
                    <a:lnTo>
                      <a:pt x="1692" y="169"/>
                    </a:lnTo>
                    <a:lnTo>
                      <a:pt x="1696" y="169"/>
                    </a:lnTo>
                    <a:lnTo>
                      <a:pt x="1696" y="169"/>
                    </a:lnTo>
                    <a:lnTo>
                      <a:pt x="1697" y="169"/>
                    </a:lnTo>
                    <a:lnTo>
                      <a:pt x="1699" y="168"/>
                    </a:lnTo>
                    <a:lnTo>
                      <a:pt x="1701" y="168"/>
                    </a:lnTo>
                    <a:lnTo>
                      <a:pt x="1703" y="168"/>
                    </a:lnTo>
                    <a:lnTo>
                      <a:pt x="1705" y="168"/>
                    </a:lnTo>
                    <a:lnTo>
                      <a:pt x="1707" y="168"/>
                    </a:lnTo>
                    <a:lnTo>
                      <a:pt x="1707" y="168"/>
                    </a:lnTo>
                    <a:lnTo>
                      <a:pt x="1709" y="168"/>
                    </a:lnTo>
                    <a:lnTo>
                      <a:pt x="1711" y="168"/>
                    </a:lnTo>
                    <a:lnTo>
                      <a:pt x="1713" y="168"/>
                    </a:lnTo>
                    <a:lnTo>
                      <a:pt x="1715" y="168"/>
                    </a:lnTo>
                    <a:lnTo>
                      <a:pt x="1717" y="166"/>
                    </a:lnTo>
                    <a:lnTo>
                      <a:pt x="1719" y="166"/>
                    </a:lnTo>
                    <a:lnTo>
                      <a:pt x="1720" y="166"/>
                    </a:lnTo>
                    <a:lnTo>
                      <a:pt x="1720" y="166"/>
                    </a:lnTo>
                    <a:lnTo>
                      <a:pt x="1724" y="166"/>
                    </a:lnTo>
                    <a:lnTo>
                      <a:pt x="1724" y="166"/>
                    </a:lnTo>
                    <a:lnTo>
                      <a:pt x="1726" y="164"/>
                    </a:lnTo>
                    <a:lnTo>
                      <a:pt x="1728" y="164"/>
                    </a:lnTo>
                    <a:lnTo>
                      <a:pt x="1730" y="164"/>
                    </a:lnTo>
                    <a:lnTo>
                      <a:pt x="1732" y="164"/>
                    </a:lnTo>
                    <a:lnTo>
                      <a:pt x="1734" y="164"/>
                    </a:lnTo>
                    <a:lnTo>
                      <a:pt x="1736" y="164"/>
                    </a:lnTo>
                    <a:lnTo>
                      <a:pt x="1738" y="164"/>
                    </a:lnTo>
                    <a:lnTo>
                      <a:pt x="1738" y="162"/>
                    </a:lnTo>
                    <a:lnTo>
                      <a:pt x="1740" y="162"/>
                    </a:lnTo>
                    <a:lnTo>
                      <a:pt x="1742" y="162"/>
                    </a:lnTo>
                    <a:lnTo>
                      <a:pt x="1744" y="162"/>
                    </a:lnTo>
                    <a:lnTo>
                      <a:pt x="1745" y="160"/>
                    </a:lnTo>
                    <a:lnTo>
                      <a:pt x="1747" y="160"/>
                    </a:lnTo>
                    <a:lnTo>
                      <a:pt x="1749" y="160"/>
                    </a:lnTo>
                    <a:lnTo>
                      <a:pt x="1749" y="158"/>
                    </a:lnTo>
                    <a:lnTo>
                      <a:pt x="1751" y="158"/>
                    </a:lnTo>
                    <a:lnTo>
                      <a:pt x="1755" y="158"/>
                    </a:lnTo>
                    <a:lnTo>
                      <a:pt x="1755" y="158"/>
                    </a:lnTo>
                    <a:lnTo>
                      <a:pt x="1757" y="158"/>
                    </a:lnTo>
                    <a:lnTo>
                      <a:pt x="1759" y="156"/>
                    </a:lnTo>
                    <a:lnTo>
                      <a:pt x="1761" y="156"/>
                    </a:lnTo>
                    <a:lnTo>
                      <a:pt x="1763" y="156"/>
                    </a:lnTo>
                    <a:lnTo>
                      <a:pt x="1765" y="156"/>
                    </a:lnTo>
                    <a:lnTo>
                      <a:pt x="1767" y="156"/>
                    </a:lnTo>
                    <a:lnTo>
                      <a:pt x="1767" y="156"/>
                    </a:lnTo>
                    <a:lnTo>
                      <a:pt x="1768" y="154"/>
                    </a:lnTo>
                    <a:lnTo>
                      <a:pt x="1770" y="154"/>
                    </a:lnTo>
                    <a:lnTo>
                      <a:pt x="1772" y="154"/>
                    </a:lnTo>
                    <a:lnTo>
                      <a:pt x="1774" y="154"/>
                    </a:lnTo>
                    <a:lnTo>
                      <a:pt x="1776" y="154"/>
                    </a:lnTo>
                    <a:lnTo>
                      <a:pt x="1778" y="152"/>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5" name="Line 81"/>
              <p:cNvSpPr>
                <a:spLocks noChangeShapeType="1"/>
              </p:cNvSpPr>
              <p:nvPr/>
            </p:nvSpPr>
            <p:spPr bwMode="auto">
              <a:xfrm>
                <a:off x="732" y="3698"/>
                <a:ext cx="384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6" name="Line 82"/>
              <p:cNvSpPr>
                <a:spLocks noChangeShapeType="1"/>
              </p:cNvSpPr>
              <p:nvPr/>
            </p:nvSpPr>
            <p:spPr bwMode="auto">
              <a:xfrm>
                <a:off x="732" y="-47"/>
                <a:ext cx="384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7" name="Line 83"/>
              <p:cNvSpPr>
                <a:spLocks noChangeShapeType="1"/>
              </p:cNvSpPr>
              <p:nvPr/>
            </p:nvSpPr>
            <p:spPr bwMode="auto">
              <a:xfrm flipV="1">
                <a:off x="842"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8" name="Line 84"/>
              <p:cNvSpPr>
                <a:spLocks noChangeShapeType="1"/>
              </p:cNvSpPr>
              <p:nvPr/>
            </p:nvSpPr>
            <p:spPr bwMode="auto">
              <a:xfrm>
                <a:off x="842"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9" name="Line 85"/>
              <p:cNvSpPr>
                <a:spLocks noChangeShapeType="1"/>
              </p:cNvSpPr>
              <p:nvPr/>
            </p:nvSpPr>
            <p:spPr bwMode="auto">
              <a:xfrm flipV="1">
                <a:off x="950"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0" name="Line 86"/>
              <p:cNvSpPr>
                <a:spLocks noChangeShapeType="1"/>
              </p:cNvSpPr>
              <p:nvPr/>
            </p:nvSpPr>
            <p:spPr bwMode="auto">
              <a:xfrm>
                <a:off x="950"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1" name="Line 87"/>
              <p:cNvSpPr>
                <a:spLocks noChangeShapeType="1"/>
              </p:cNvSpPr>
              <p:nvPr/>
            </p:nvSpPr>
            <p:spPr bwMode="auto">
              <a:xfrm flipV="1">
                <a:off x="1168"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2" name="Line 88"/>
              <p:cNvSpPr>
                <a:spLocks noChangeShapeType="1"/>
              </p:cNvSpPr>
              <p:nvPr/>
            </p:nvSpPr>
            <p:spPr bwMode="auto">
              <a:xfrm>
                <a:off x="1168"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3" name="Line 89"/>
              <p:cNvSpPr>
                <a:spLocks noChangeShapeType="1"/>
              </p:cNvSpPr>
              <p:nvPr/>
            </p:nvSpPr>
            <p:spPr bwMode="auto">
              <a:xfrm flipV="1">
                <a:off x="1277"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4" name="Line 90"/>
              <p:cNvSpPr>
                <a:spLocks noChangeShapeType="1"/>
              </p:cNvSpPr>
              <p:nvPr/>
            </p:nvSpPr>
            <p:spPr bwMode="auto">
              <a:xfrm>
                <a:off x="1277"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5" name="Line 91"/>
              <p:cNvSpPr>
                <a:spLocks noChangeShapeType="1"/>
              </p:cNvSpPr>
              <p:nvPr/>
            </p:nvSpPr>
            <p:spPr bwMode="auto">
              <a:xfrm flipV="1">
                <a:off x="1495"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6" name="Line 92"/>
              <p:cNvSpPr>
                <a:spLocks noChangeShapeType="1"/>
              </p:cNvSpPr>
              <p:nvPr/>
            </p:nvSpPr>
            <p:spPr bwMode="auto">
              <a:xfrm>
                <a:off x="1495"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7" name="Line 93"/>
              <p:cNvSpPr>
                <a:spLocks noChangeShapeType="1"/>
              </p:cNvSpPr>
              <p:nvPr/>
            </p:nvSpPr>
            <p:spPr bwMode="auto">
              <a:xfrm flipV="1">
                <a:off x="1604"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8" name="Line 94"/>
              <p:cNvSpPr>
                <a:spLocks noChangeShapeType="1"/>
              </p:cNvSpPr>
              <p:nvPr/>
            </p:nvSpPr>
            <p:spPr bwMode="auto">
              <a:xfrm>
                <a:off x="1604"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9" name="Line 95"/>
              <p:cNvSpPr>
                <a:spLocks noChangeShapeType="1"/>
              </p:cNvSpPr>
              <p:nvPr/>
            </p:nvSpPr>
            <p:spPr bwMode="auto">
              <a:xfrm flipV="1">
                <a:off x="1822"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0" name="Line 96"/>
              <p:cNvSpPr>
                <a:spLocks noChangeShapeType="1"/>
              </p:cNvSpPr>
              <p:nvPr/>
            </p:nvSpPr>
            <p:spPr bwMode="auto">
              <a:xfrm>
                <a:off x="1822"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1" name="Line 97"/>
              <p:cNvSpPr>
                <a:spLocks noChangeShapeType="1"/>
              </p:cNvSpPr>
              <p:nvPr/>
            </p:nvSpPr>
            <p:spPr bwMode="auto">
              <a:xfrm flipV="1">
                <a:off x="1931"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2" name="Line 98"/>
              <p:cNvSpPr>
                <a:spLocks noChangeShapeType="1"/>
              </p:cNvSpPr>
              <p:nvPr/>
            </p:nvSpPr>
            <p:spPr bwMode="auto">
              <a:xfrm>
                <a:off x="1931"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3" name="Line 99"/>
              <p:cNvSpPr>
                <a:spLocks noChangeShapeType="1"/>
              </p:cNvSpPr>
              <p:nvPr/>
            </p:nvSpPr>
            <p:spPr bwMode="auto">
              <a:xfrm flipV="1">
                <a:off x="2149"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4" name="Line 100"/>
              <p:cNvSpPr>
                <a:spLocks noChangeShapeType="1"/>
              </p:cNvSpPr>
              <p:nvPr/>
            </p:nvSpPr>
            <p:spPr bwMode="auto">
              <a:xfrm>
                <a:off x="2149"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5" name="Line 101"/>
              <p:cNvSpPr>
                <a:spLocks noChangeShapeType="1"/>
              </p:cNvSpPr>
              <p:nvPr/>
            </p:nvSpPr>
            <p:spPr bwMode="auto">
              <a:xfrm flipV="1">
                <a:off x="2258"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6" name="Line 102"/>
              <p:cNvSpPr>
                <a:spLocks noChangeShapeType="1"/>
              </p:cNvSpPr>
              <p:nvPr/>
            </p:nvSpPr>
            <p:spPr bwMode="auto">
              <a:xfrm>
                <a:off x="2258"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7" name="Line 103"/>
              <p:cNvSpPr>
                <a:spLocks noChangeShapeType="1"/>
              </p:cNvSpPr>
              <p:nvPr/>
            </p:nvSpPr>
            <p:spPr bwMode="auto">
              <a:xfrm flipV="1">
                <a:off x="2476"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8" name="Line 104"/>
              <p:cNvSpPr>
                <a:spLocks noChangeShapeType="1"/>
              </p:cNvSpPr>
              <p:nvPr/>
            </p:nvSpPr>
            <p:spPr bwMode="auto">
              <a:xfrm>
                <a:off x="2476"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9" name="Line 105"/>
              <p:cNvSpPr>
                <a:spLocks noChangeShapeType="1"/>
              </p:cNvSpPr>
              <p:nvPr/>
            </p:nvSpPr>
            <p:spPr bwMode="auto">
              <a:xfrm flipV="1">
                <a:off x="2585"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0" name="Line 106"/>
              <p:cNvSpPr>
                <a:spLocks noChangeShapeType="1"/>
              </p:cNvSpPr>
              <p:nvPr/>
            </p:nvSpPr>
            <p:spPr bwMode="auto">
              <a:xfrm>
                <a:off x="2585"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1" name="Line 107"/>
              <p:cNvSpPr>
                <a:spLocks noChangeShapeType="1"/>
              </p:cNvSpPr>
              <p:nvPr/>
            </p:nvSpPr>
            <p:spPr bwMode="auto">
              <a:xfrm flipV="1">
                <a:off x="2803"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2" name="Line 108"/>
              <p:cNvSpPr>
                <a:spLocks noChangeShapeType="1"/>
              </p:cNvSpPr>
              <p:nvPr/>
            </p:nvSpPr>
            <p:spPr bwMode="auto">
              <a:xfrm>
                <a:off x="2803"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3" name="Line 109"/>
              <p:cNvSpPr>
                <a:spLocks noChangeShapeType="1"/>
              </p:cNvSpPr>
              <p:nvPr/>
            </p:nvSpPr>
            <p:spPr bwMode="auto">
              <a:xfrm flipV="1">
                <a:off x="2911"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4" name="Line 110"/>
              <p:cNvSpPr>
                <a:spLocks noChangeShapeType="1"/>
              </p:cNvSpPr>
              <p:nvPr/>
            </p:nvSpPr>
            <p:spPr bwMode="auto">
              <a:xfrm>
                <a:off x="2911"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5" name="Line 111"/>
              <p:cNvSpPr>
                <a:spLocks noChangeShapeType="1"/>
              </p:cNvSpPr>
              <p:nvPr/>
            </p:nvSpPr>
            <p:spPr bwMode="auto">
              <a:xfrm flipV="1">
                <a:off x="3129"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6" name="Line 112"/>
              <p:cNvSpPr>
                <a:spLocks noChangeShapeType="1"/>
              </p:cNvSpPr>
              <p:nvPr/>
            </p:nvSpPr>
            <p:spPr bwMode="auto">
              <a:xfrm>
                <a:off x="3129"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7" name="Line 113"/>
              <p:cNvSpPr>
                <a:spLocks noChangeShapeType="1"/>
              </p:cNvSpPr>
              <p:nvPr/>
            </p:nvSpPr>
            <p:spPr bwMode="auto">
              <a:xfrm flipV="1">
                <a:off x="3239"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8" name="Line 114"/>
              <p:cNvSpPr>
                <a:spLocks noChangeShapeType="1"/>
              </p:cNvSpPr>
              <p:nvPr/>
            </p:nvSpPr>
            <p:spPr bwMode="auto">
              <a:xfrm>
                <a:off x="3239"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9" name="Line 115"/>
              <p:cNvSpPr>
                <a:spLocks noChangeShapeType="1"/>
              </p:cNvSpPr>
              <p:nvPr/>
            </p:nvSpPr>
            <p:spPr bwMode="auto">
              <a:xfrm flipV="1">
                <a:off x="3457"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0" name="Line 116"/>
              <p:cNvSpPr>
                <a:spLocks noChangeShapeType="1"/>
              </p:cNvSpPr>
              <p:nvPr/>
            </p:nvSpPr>
            <p:spPr bwMode="auto">
              <a:xfrm>
                <a:off x="3457"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1" name="Line 117"/>
              <p:cNvSpPr>
                <a:spLocks noChangeShapeType="1"/>
              </p:cNvSpPr>
              <p:nvPr/>
            </p:nvSpPr>
            <p:spPr bwMode="auto">
              <a:xfrm flipV="1">
                <a:off x="3565"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2" name="Line 118"/>
              <p:cNvSpPr>
                <a:spLocks noChangeShapeType="1"/>
              </p:cNvSpPr>
              <p:nvPr/>
            </p:nvSpPr>
            <p:spPr bwMode="auto">
              <a:xfrm>
                <a:off x="3565"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3" name="Line 119"/>
              <p:cNvSpPr>
                <a:spLocks noChangeShapeType="1"/>
              </p:cNvSpPr>
              <p:nvPr/>
            </p:nvSpPr>
            <p:spPr bwMode="auto">
              <a:xfrm flipV="1">
                <a:off x="3783"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4" name="Line 120"/>
              <p:cNvSpPr>
                <a:spLocks noChangeShapeType="1"/>
              </p:cNvSpPr>
              <p:nvPr/>
            </p:nvSpPr>
            <p:spPr bwMode="auto">
              <a:xfrm>
                <a:off x="3783"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5" name="Line 121"/>
              <p:cNvSpPr>
                <a:spLocks noChangeShapeType="1"/>
              </p:cNvSpPr>
              <p:nvPr/>
            </p:nvSpPr>
            <p:spPr bwMode="auto">
              <a:xfrm flipV="1">
                <a:off x="3892"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6" name="Line 122"/>
              <p:cNvSpPr>
                <a:spLocks noChangeShapeType="1"/>
              </p:cNvSpPr>
              <p:nvPr/>
            </p:nvSpPr>
            <p:spPr bwMode="auto">
              <a:xfrm>
                <a:off x="3892"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7" name="Line 123"/>
              <p:cNvSpPr>
                <a:spLocks noChangeShapeType="1"/>
              </p:cNvSpPr>
              <p:nvPr/>
            </p:nvSpPr>
            <p:spPr bwMode="auto">
              <a:xfrm flipV="1">
                <a:off x="4110"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8" name="Line 124"/>
              <p:cNvSpPr>
                <a:spLocks noChangeShapeType="1"/>
              </p:cNvSpPr>
              <p:nvPr/>
            </p:nvSpPr>
            <p:spPr bwMode="auto">
              <a:xfrm>
                <a:off x="4110"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9" name="Line 125"/>
              <p:cNvSpPr>
                <a:spLocks noChangeShapeType="1"/>
              </p:cNvSpPr>
              <p:nvPr/>
            </p:nvSpPr>
            <p:spPr bwMode="auto">
              <a:xfrm flipV="1">
                <a:off x="4219"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0" name="Line 126"/>
              <p:cNvSpPr>
                <a:spLocks noChangeShapeType="1"/>
              </p:cNvSpPr>
              <p:nvPr/>
            </p:nvSpPr>
            <p:spPr bwMode="auto">
              <a:xfrm>
                <a:off x="4219"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1" name="Line 127"/>
              <p:cNvSpPr>
                <a:spLocks noChangeShapeType="1"/>
              </p:cNvSpPr>
              <p:nvPr/>
            </p:nvSpPr>
            <p:spPr bwMode="auto">
              <a:xfrm flipV="1">
                <a:off x="4437"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2" name="Line 128"/>
              <p:cNvSpPr>
                <a:spLocks noChangeShapeType="1"/>
              </p:cNvSpPr>
              <p:nvPr/>
            </p:nvSpPr>
            <p:spPr bwMode="auto">
              <a:xfrm>
                <a:off x="4437"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3" name="Line 129"/>
              <p:cNvSpPr>
                <a:spLocks noChangeShapeType="1"/>
              </p:cNvSpPr>
              <p:nvPr/>
            </p:nvSpPr>
            <p:spPr bwMode="auto">
              <a:xfrm flipV="1">
                <a:off x="4546" y="3645"/>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4" name="Line 130"/>
              <p:cNvSpPr>
                <a:spLocks noChangeShapeType="1"/>
              </p:cNvSpPr>
              <p:nvPr/>
            </p:nvSpPr>
            <p:spPr bwMode="auto">
              <a:xfrm>
                <a:off x="4546" y="-47"/>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5" name="Line 131"/>
              <p:cNvSpPr>
                <a:spLocks noChangeShapeType="1"/>
              </p:cNvSpPr>
              <p:nvPr/>
            </p:nvSpPr>
            <p:spPr bwMode="auto">
              <a:xfrm flipV="1">
                <a:off x="732" y="3592"/>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6" name="Line 132"/>
              <p:cNvSpPr>
                <a:spLocks noChangeShapeType="1"/>
              </p:cNvSpPr>
              <p:nvPr/>
            </p:nvSpPr>
            <p:spPr bwMode="auto">
              <a:xfrm>
                <a:off x="732" y="-4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7" name="Line 133"/>
              <p:cNvSpPr>
                <a:spLocks noChangeShapeType="1"/>
              </p:cNvSpPr>
              <p:nvPr/>
            </p:nvSpPr>
            <p:spPr bwMode="auto">
              <a:xfrm flipV="1">
                <a:off x="1059" y="3592"/>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8" name="Line 134"/>
              <p:cNvSpPr>
                <a:spLocks noChangeShapeType="1"/>
              </p:cNvSpPr>
              <p:nvPr/>
            </p:nvSpPr>
            <p:spPr bwMode="auto">
              <a:xfrm>
                <a:off x="1059" y="-4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9" name="Line 135"/>
              <p:cNvSpPr>
                <a:spLocks noChangeShapeType="1"/>
              </p:cNvSpPr>
              <p:nvPr/>
            </p:nvSpPr>
            <p:spPr bwMode="auto">
              <a:xfrm flipV="1">
                <a:off x="1386" y="3592"/>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0" name="Line 136"/>
              <p:cNvSpPr>
                <a:spLocks noChangeShapeType="1"/>
              </p:cNvSpPr>
              <p:nvPr/>
            </p:nvSpPr>
            <p:spPr bwMode="auto">
              <a:xfrm>
                <a:off x="1386" y="-4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1" name="Line 137"/>
              <p:cNvSpPr>
                <a:spLocks noChangeShapeType="1"/>
              </p:cNvSpPr>
              <p:nvPr/>
            </p:nvSpPr>
            <p:spPr bwMode="auto">
              <a:xfrm flipV="1">
                <a:off x="1712" y="3592"/>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2" name="Line 138"/>
              <p:cNvSpPr>
                <a:spLocks noChangeShapeType="1"/>
              </p:cNvSpPr>
              <p:nvPr/>
            </p:nvSpPr>
            <p:spPr bwMode="auto">
              <a:xfrm>
                <a:off x="1712" y="-4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3" name="Line 139"/>
              <p:cNvSpPr>
                <a:spLocks noChangeShapeType="1"/>
              </p:cNvSpPr>
              <p:nvPr/>
            </p:nvSpPr>
            <p:spPr bwMode="auto">
              <a:xfrm flipV="1">
                <a:off x="2040" y="3592"/>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4" name="Line 140"/>
              <p:cNvSpPr>
                <a:spLocks noChangeShapeType="1"/>
              </p:cNvSpPr>
              <p:nvPr/>
            </p:nvSpPr>
            <p:spPr bwMode="auto">
              <a:xfrm>
                <a:off x="2040" y="-4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5" name="Line 141"/>
              <p:cNvSpPr>
                <a:spLocks noChangeShapeType="1"/>
              </p:cNvSpPr>
              <p:nvPr/>
            </p:nvSpPr>
            <p:spPr bwMode="auto">
              <a:xfrm flipV="1">
                <a:off x="2366" y="3592"/>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6" name="Line 142"/>
              <p:cNvSpPr>
                <a:spLocks noChangeShapeType="1"/>
              </p:cNvSpPr>
              <p:nvPr/>
            </p:nvSpPr>
            <p:spPr bwMode="auto">
              <a:xfrm>
                <a:off x="2366" y="-4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7" name="Line 143"/>
              <p:cNvSpPr>
                <a:spLocks noChangeShapeType="1"/>
              </p:cNvSpPr>
              <p:nvPr/>
            </p:nvSpPr>
            <p:spPr bwMode="auto">
              <a:xfrm flipV="1">
                <a:off x="2693" y="3592"/>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8" name="Line 144"/>
              <p:cNvSpPr>
                <a:spLocks noChangeShapeType="1"/>
              </p:cNvSpPr>
              <p:nvPr/>
            </p:nvSpPr>
            <p:spPr bwMode="auto">
              <a:xfrm>
                <a:off x="2693" y="-4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9" name="Line 145"/>
              <p:cNvSpPr>
                <a:spLocks noChangeShapeType="1"/>
              </p:cNvSpPr>
              <p:nvPr/>
            </p:nvSpPr>
            <p:spPr bwMode="auto">
              <a:xfrm flipV="1">
                <a:off x="3020" y="3592"/>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0" name="Line 146"/>
              <p:cNvSpPr>
                <a:spLocks noChangeShapeType="1"/>
              </p:cNvSpPr>
              <p:nvPr/>
            </p:nvSpPr>
            <p:spPr bwMode="auto">
              <a:xfrm>
                <a:off x="3020" y="-4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1" name="Line 147"/>
              <p:cNvSpPr>
                <a:spLocks noChangeShapeType="1"/>
              </p:cNvSpPr>
              <p:nvPr/>
            </p:nvSpPr>
            <p:spPr bwMode="auto">
              <a:xfrm flipV="1">
                <a:off x="3347" y="3592"/>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2" name="Line 148"/>
              <p:cNvSpPr>
                <a:spLocks noChangeShapeType="1"/>
              </p:cNvSpPr>
              <p:nvPr/>
            </p:nvSpPr>
            <p:spPr bwMode="auto">
              <a:xfrm>
                <a:off x="3347" y="-4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3" name="Line 149"/>
              <p:cNvSpPr>
                <a:spLocks noChangeShapeType="1"/>
              </p:cNvSpPr>
              <p:nvPr/>
            </p:nvSpPr>
            <p:spPr bwMode="auto">
              <a:xfrm flipV="1">
                <a:off x="3674" y="3592"/>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4" name="Line 150"/>
              <p:cNvSpPr>
                <a:spLocks noChangeShapeType="1"/>
              </p:cNvSpPr>
              <p:nvPr/>
            </p:nvSpPr>
            <p:spPr bwMode="auto">
              <a:xfrm>
                <a:off x="3674" y="-4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5" name="Line 151"/>
              <p:cNvSpPr>
                <a:spLocks noChangeShapeType="1"/>
              </p:cNvSpPr>
              <p:nvPr/>
            </p:nvSpPr>
            <p:spPr bwMode="auto">
              <a:xfrm flipV="1">
                <a:off x="4001" y="3592"/>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6" name="Line 152"/>
              <p:cNvSpPr>
                <a:spLocks noChangeShapeType="1"/>
              </p:cNvSpPr>
              <p:nvPr/>
            </p:nvSpPr>
            <p:spPr bwMode="auto">
              <a:xfrm>
                <a:off x="4001" y="-4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7" name="Line 153"/>
              <p:cNvSpPr>
                <a:spLocks noChangeShapeType="1"/>
              </p:cNvSpPr>
              <p:nvPr/>
            </p:nvSpPr>
            <p:spPr bwMode="auto">
              <a:xfrm flipV="1">
                <a:off x="4327" y="3592"/>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8" name="Line 154"/>
              <p:cNvSpPr>
                <a:spLocks noChangeShapeType="1"/>
              </p:cNvSpPr>
              <p:nvPr/>
            </p:nvSpPr>
            <p:spPr bwMode="auto">
              <a:xfrm>
                <a:off x="4327" y="-4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9" name="Line 155"/>
              <p:cNvSpPr>
                <a:spLocks noChangeShapeType="1"/>
              </p:cNvSpPr>
              <p:nvPr/>
            </p:nvSpPr>
            <p:spPr bwMode="auto">
              <a:xfrm flipV="1">
                <a:off x="732" y="-47"/>
                <a:ext cx="0" cy="3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0" name="Line 156"/>
              <p:cNvSpPr>
                <a:spLocks noChangeShapeType="1"/>
              </p:cNvSpPr>
              <p:nvPr/>
            </p:nvSpPr>
            <p:spPr bwMode="auto">
              <a:xfrm flipV="1">
                <a:off x="4573" y="-47"/>
                <a:ext cx="0" cy="3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1" name="Line 157"/>
              <p:cNvSpPr>
                <a:spLocks noChangeShapeType="1"/>
              </p:cNvSpPr>
              <p:nvPr/>
            </p:nvSpPr>
            <p:spPr bwMode="auto">
              <a:xfrm>
                <a:off x="732" y="359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2" name="Line 158"/>
              <p:cNvSpPr>
                <a:spLocks noChangeShapeType="1"/>
              </p:cNvSpPr>
              <p:nvPr/>
            </p:nvSpPr>
            <p:spPr bwMode="auto">
              <a:xfrm flipH="1">
                <a:off x="4519" y="359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3" name="Line 159"/>
              <p:cNvSpPr>
                <a:spLocks noChangeShapeType="1"/>
              </p:cNvSpPr>
              <p:nvPr/>
            </p:nvSpPr>
            <p:spPr bwMode="auto">
              <a:xfrm>
                <a:off x="732" y="348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4" name="Line 160"/>
              <p:cNvSpPr>
                <a:spLocks noChangeShapeType="1"/>
              </p:cNvSpPr>
              <p:nvPr/>
            </p:nvSpPr>
            <p:spPr bwMode="auto">
              <a:xfrm flipH="1">
                <a:off x="4519" y="348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5" name="Line 161"/>
              <p:cNvSpPr>
                <a:spLocks noChangeShapeType="1"/>
              </p:cNvSpPr>
              <p:nvPr/>
            </p:nvSpPr>
            <p:spPr bwMode="auto">
              <a:xfrm>
                <a:off x="732" y="337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6" name="Line 162"/>
              <p:cNvSpPr>
                <a:spLocks noChangeShapeType="1"/>
              </p:cNvSpPr>
              <p:nvPr/>
            </p:nvSpPr>
            <p:spPr bwMode="auto">
              <a:xfrm flipH="1">
                <a:off x="4519" y="337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7" name="Line 163"/>
              <p:cNvSpPr>
                <a:spLocks noChangeShapeType="1"/>
              </p:cNvSpPr>
              <p:nvPr/>
            </p:nvSpPr>
            <p:spPr bwMode="auto">
              <a:xfrm>
                <a:off x="732" y="326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8" name="Line 164"/>
              <p:cNvSpPr>
                <a:spLocks noChangeShapeType="1"/>
              </p:cNvSpPr>
              <p:nvPr/>
            </p:nvSpPr>
            <p:spPr bwMode="auto">
              <a:xfrm flipH="1">
                <a:off x="4519" y="326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9" name="Line 165"/>
              <p:cNvSpPr>
                <a:spLocks noChangeShapeType="1"/>
              </p:cNvSpPr>
              <p:nvPr/>
            </p:nvSpPr>
            <p:spPr bwMode="auto">
              <a:xfrm>
                <a:off x="732" y="3056"/>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0" name="Line 166"/>
              <p:cNvSpPr>
                <a:spLocks noChangeShapeType="1"/>
              </p:cNvSpPr>
              <p:nvPr/>
            </p:nvSpPr>
            <p:spPr bwMode="auto">
              <a:xfrm flipH="1">
                <a:off x="4519" y="3056"/>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1" name="Line 167"/>
              <p:cNvSpPr>
                <a:spLocks noChangeShapeType="1"/>
              </p:cNvSpPr>
              <p:nvPr/>
            </p:nvSpPr>
            <p:spPr bwMode="auto">
              <a:xfrm>
                <a:off x="732" y="294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2" name="Line 168"/>
              <p:cNvSpPr>
                <a:spLocks noChangeShapeType="1"/>
              </p:cNvSpPr>
              <p:nvPr/>
            </p:nvSpPr>
            <p:spPr bwMode="auto">
              <a:xfrm flipH="1">
                <a:off x="4519" y="294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3" name="Line 169"/>
              <p:cNvSpPr>
                <a:spLocks noChangeShapeType="1"/>
              </p:cNvSpPr>
              <p:nvPr/>
            </p:nvSpPr>
            <p:spPr bwMode="auto">
              <a:xfrm>
                <a:off x="732" y="284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4" name="Line 170"/>
              <p:cNvSpPr>
                <a:spLocks noChangeShapeType="1"/>
              </p:cNvSpPr>
              <p:nvPr/>
            </p:nvSpPr>
            <p:spPr bwMode="auto">
              <a:xfrm flipH="1">
                <a:off x="4519" y="284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5" name="Line 171"/>
              <p:cNvSpPr>
                <a:spLocks noChangeShapeType="1"/>
              </p:cNvSpPr>
              <p:nvPr/>
            </p:nvSpPr>
            <p:spPr bwMode="auto">
              <a:xfrm>
                <a:off x="732" y="2736"/>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6" name="Line 172"/>
              <p:cNvSpPr>
                <a:spLocks noChangeShapeType="1"/>
              </p:cNvSpPr>
              <p:nvPr/>
            </p:nvSpPr>
            <p:spPr bwMode="auto">
              <a:xfrm flipH="1">
                <a:off x="4519" y="2736"/>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7" name="Line 173"/>
              <p:cNvSpPr>
                <a:spLocks noChangeShapeType="1"/>
              </p:cNvSpPr>
              <p:nvPr/>
            </p:nvSpPr>
            <p:spPr bwMode="auto">
              <a:xfrm>
                <a:off x="732" y="252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8" name="Line 174"/>
              <p:cNvSpPr>
                <a:spLocks noChangeShapeType="1"/>
              </p:cNvSpPr>
              <p:nvPr/>
            </p:nvSpPr>
            <p:spPr bwMode="auto">
              <a:xfrm flipH="1">
                <a:off x="4519" y="252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9" name="Line 175"/>
              <p:cNvSpPr>
                <a:spLocks noChangeShapeType="1"/>
              </p:cNvSpPr>
              <p:nvPr/>
            </p:nvSpPr>
            <p:spPr bwMode="auto">
              <a:xfrm>
                <a:off x="732" y="2414"/>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0" name="Line 176"/>
              <p:cNvSpPr>
                <a:spLocks noChangeShapeType="1"/>
              </p:cNvSpPr>
              <p:nvPr/>
            </p:nvSpPr>
            <p:spPr bwMode="auto">
              <a:xfrm flipH="1">
                <a:off x="4519" y="2414"/>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1" name="Line 177"/>
              <p:cNvSpPr>
                <a:spLocks noChangeShapeType="1"/>
              </p:cNvSpPr>
              <p:nvPr/>
            </p:nvSpPr>
            <p:spPr bwMode="auto">
              <a:xfrm>
                <a:off x="732" y="230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2" name="Line 178"/>
              <p:cNvSpPr>
                <a:spLocks noChangeShapeType="1"/>
              </p:cNvSpPr>
              <p:nvPr/>
            </p:nvSpPr>
            <p:spPr bwMode="auto">
              <a:xfrm flipH="1">
                <a:off x="4519" y="230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3" name="Line 179"/>
              <p:cNvSpPr>
                <a:spLocks noChangeShapeType="1"/>
              </p:cNvSpPr>
              <p:nvPr/>
            </p:nvSpPr>
            <p:spPr bwMode="auto">
              <a:xfrm>
                <a:off x="732" y="220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4" name="Line 180"/>
              <p:cNvSpPr>
                <a:spLocks noChangeShapeType="1"/>
              </p:cNvSpPr>
              <p:nvPr/>
            </p:nvSpPr>
            <p:spPr bwMode="auto">
              <a:xfrm flipH="1">
                <a:off x="4519" y="220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5" name="Line 181"/>
              <p:cNvSpPr>
                <a:spLocks noChangeShapeType="1"/>
              </p:cNvSpPr>
              <p:nvPr/>
            </p:nvSpPr>
            <p:spPr bwMode="auto">
              <a:xfrm>
                <a:off x="732" y="1986"/>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6" name="Line 182"/>
              <p:cNvSpPr>
                <a:spLocks noChangeShapeType="1"/>
              </p:cNvSpPr>
              <p:nvPr/>
            </p:nvSpPr>
            <p:spPr bwMode="auto">
              <a:xfrm flipH="1">
                <a:off x="4519" y="1986"/>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7" name="Line 183"/>
              <p:cNvSpPr>
                <a:spLocks noChangeShapeType="1"/>
              </p:cNvSpPr>
              <p:nvPr/>
            </p:nvSpPr>
            <p:spPr bwMode="auto">
              <a:xfrm>
                <a:off x="732" y="187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8" name="Line 184"/>
              <p:cNvSpPr>
                <a:spLocks noChangeShapeType="1"/>
              </p:cNvSpPr>
              <p:nvPr/>
            </p:nvSpPr>
            <p:spPr bwMode="auto">
              <a:xfrm flipH="1">
                <a:off x="4519" y="187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9" name="Line 185"/>
              <p:cNvSpPr>
                <a:spLocks noChangeShapeType="1"/>
              </p:cNvSpPr>
              <p:nvPr/>
            </p:nvSpPr>
            <p:spPr bwMode="auto">
              <a:xfrm>
                <a:off x="732" y="177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0" name="Line 186"/>
              <p:cNvSpPr>
                <a:spLocks noChangeShapeType="1"/>
              </p:cNvSpPr>
              <p:nvPr/>
            </p:nvSpPr>
            <p:spPr bwMode="auto">
              <a:xfrm flipH="1">
                <a:off x="4519" y="177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1" name="Line 187"/>
              <p:cNvSpPr>
                <a:spLocks noChangeShapeType="1"/>
              </p:cNvSpPr>
              <p:nvPr/>
            </p:nvSpPr>
            <p:spPr bwMode="auto">
              <a:xfrm>
                <a:off x="732" y="166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2" name="Line 188"/>
              <p:cNvSpPr>
                <a:spLocks noChangeShapeType="1"/>
              </p:cNvSpPr>
              <p:nvPr/>
            </p:nvSpPr>
            <p:spPr bwMode="auto">
              <a:xfrm flipH="1">
                <a:off x="4519" y="166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3" name="Line 189"/>
              <p:cNvSpPr>
                <a:spLocks noChangeShapeType="1"/>
              </p:cNvSpPr>
              <p:nvPr/>
            </p:nvSpPr>
            <p:spPr bwMode="auto">
              <a:xfrm>
                <a:off x="732" y="145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4" name="Line 190"/>
              <p:cNvSpPr>
                <a:spLocks noChangeShapeType="1"/>
              </p:cNvSpPr>
              <p:nvPr/>
            </p:nvSpPr>
            <p:spPr bwMode="auto">
              <a:xfrm flipH="1">
                <a:off x="4519" y="145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5" name="Line 191"/>
              <p:cNvSpPr>
                <a:spLocks noChangeShapeType="1"/>
              </p:cNvSpPr>
              <p:nvPr/>
            </p:nvSpPr>
            <p:spPr bwMode="auto">
              <a:xfrm>
                <a:off x="732" y="134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6" name="Line 192"/>
              <p:cNvSpPr>
                <a:spLocks noChangeShapeType="1"/>
              </p:cNvSpPr>
              <p:nvPr/>
            </p:nvSpPr>
            <p:spPr bwMode="auto">
              <a:xfrm flipH="1">
                <a:off x="4519" y="134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7" name="Line 193"/>
              <p:cNvSpPr>
                <a:spLocks noChangeShapeType="1"/>
              </p:cNvSpPr>
              <p:nvPr/>
            </p:nvSpPr>
            <p:spPr bwMode="auto">
              <a:xfrm>
                <a:off x="732" y="123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8" name="Line 194"/>
              <p:cNvSpPr>
                <a:spLocks noChangeShapeType="1"/>
              </p:cNvSpPr>
              <p:nvPr/>
            </p:nvSpPr>
            <p:spPr bwMode="auto">
              <a:xfrm flipH="1">
                <a:off x="4519" y="123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9" name="Line 195"/>
              <p:cNvSpPr>
                <a:spLocks noChangeShapeType="1"/>
              </p:cNvSpPr>
              <p:nvPr/>
            </p:nvSpPr>
            <p:spPr bwMode="auto">
              <a:xfrm>
                <a:off x="732" y="113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0" name="Line 196"/>
              <p:cNvSpPr>
                <a:spLocks noChangeShapeType="1"/>
              </p:cNvSpPr>
              <p:nvPr/>
            </p:nvSpPr>
            <p:spPr bwMode="auto">
              <a:xfrm flipH="1">
                <a:off x="4519" y="113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1" name="Line 197"/>
              <p:cNvSpPr>
                <a:spLocks noChangeShapeType="1"/>
              </p:cNvSpPr>
              <p:nvPr/>
            </p:nvSpPr>
            <p:spPr bwMode="auto">
              <a:xfrm>
                <a:off x="732" y="916"/>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2" name="Line 198"/>
              <p:cNvSpPr>
                <a:spLocks noChangeShapeType="1"/>
              </p:cNvSpPr>
              <p:nvPr/>
            </p:nvSpPr>
            <p:spPr bwMode="auto">
              <a:xfrm flipH="1">
                <a:off x="4519" y="916"/>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3" name="Line 199"/>
              <p:cNvSpPr>
                <a:spLocks noChangeShapeType="1"/>
              </p:cNvSpPr>
              <p:nvPr/>
            </p:nvSpPr>
            <p:spPr bwMode="auto">
              <a:xfrm>
                <a:off x="732" y="80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4" name="Line 200"/>
              <p:cNvSpPr>
                <a:spLocks noChangeShapeType="1"/>
              </p:cNvSpPr>
              <p:nvPr/>
            </p:nvSpPr>
            <p:spPr bwMode="auto">
              <a:xfrm flipH="1">
                <a:off x="4519" y="80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5" name="Line 201"/>
              <p:cNvSpPr>
                <a:spLocks noChangeShapeType="1"/>
              </p:cNvSpPr>
              <p:nvPr/>
            </p:nvSpPr>
            <p:spPr bwMode="auto">
              <a:xfrm>
                <a:off x="732" y="70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6" name="Line 202"/>
              <p:cNvSpPr>
                <a:spLocks noChangeShapeType="1"/>
              </p:cNvSpPr>
              <p:nvPr/>
            </p:nvSpPr>
            <p:spPr bwMode="auto">
              <a:xfrm flipH="1">
                <a:off x="4519" y="70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7" name="Line 203"/>
              <p:cNvSpPr>
                <a:spLocks noChangeShapeType="1"/>
              </p:cNvSpPr>
              <p:nvPr/>
            </p:nvSpPr>
            <p:spPr bwMode="auto">
              <a:xfrm>
                <a:off x="732" y="59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8" name="Line 204"/>
              <p:cNvSpPr>
                <a:spLocks noChangeShapeType="1"/>
              </p:cNvSpPr>
              <p:nvPr/>
            </p:nvSpPr>
            <p:spPr bwMode="auto">
              <a:xfrm flipH="1">
                <a:off x="4519" y="59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9" name="Line 205"/>
              <p:cNvSpPr>
                <a:spLocks noChangeShapeType="1"/>
              </p:cNvSpPr>
              <p:nvPr/>
            </p:nvSpPr>
            <p:spPr bwMode="auto">
              <a:xfrm>
                <a:off x="732" y="38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407"/>
            <p:cNvGrpSpPr>
              <a:grpSpLocks/>
            </p:cNvGrpSpPr>
            <p:nvPr/>
          </p:nvGrpSpPr>
          <p:grpSpPr bwMode="auto">
            <a:xfrm>
              <a:off x="732" y="-107"/>
              <a:ext cx="5090" cy="3896"/>
              <a:chOff x="732" y="-107"/>
              <a:chExt cx="5090" cy="3896"/>
            </a:xfrm>
          </p:grpSpPr>
          <p:sp>
            <p:nvSpPr>
              <p:cNvPr id="5140" name="Line 207"/>
              <p:cNvSpPr>
                <a:spLocks noChangeShapeType="1"/>
              </p:cNvSpPr>
              <p:nvPr/>
            </p:nvSpPr>
            <p:spPr bwMode="auto">
              <a:xfrm flipH="1">
                <a:off x="4519" y="38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1" name="Line 208"/>
              <p:cNvSpPr>
                <a:spLocks noChangeShapeType="1"/>
              </p:cNvSpPr>
              <p:nvPr/>
            </p:nvSpPr>
            <p:spPr bwMode="auto">
              <a:xfrm>
                <a:off x="732" y="274"/>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2" name="Line 209"/>
              <p:cNvSpPr>
                <a:spLocks noChangeShapeType="1"/>
              </p:cNvSpPr>
              <p:nvPr/>
            </p:nvSpPr>
            <p:spPr bwMode="auto">
              <a:xfrm flipH="1">
                <a:off x="4519" y="274"/>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3" name="Line 210"/>
              <p:cNvSpPr>
                <a:spLocks noChangeShapeType="1"/>
              </p:cNvSpPr>
              <p:nvPr/>
            </p:nvSpPr>
            <p:spPr bwMode="auto">
              <a:xfrm>
                <a:off x="732" y="16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4" name="Line 211"/>
              <p:cNvSpPr>
                <a:spLocks noChangeShapeType="1"/>
              </p:cNvSpPr>
              <p:nvPr/>
            </p:nvSpPr>
            <p:spPr bwMode="auto">
              <a:xfrm flipH="1">
                <a:off x="4519" y="16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5" name="Line 212"/>
              <p:cNvSpPr>
                <a:spLocks noChangeShapeType="1"/>
              </p:cNvSpPr>
              <p:nvPr/>
            </p:nvSpPr>
            <p:spPr bwMode="auto">
              <a:xfrm>
                <a:off x="732" y="6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6" name="Line 213"/>
              <p:cNvSpPr>
                <a:spLocks noChangeShapeType="1"/>
              </p:cNvSpPr>
              <p:nvPr/>
            </p:nvSpPr>
            <p:spPr bwMode="auto">
              <a:xfrm flipH="1">
                <a:off x="4519" y="6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7" name="Line 214"/>
              <p:cNvSpPr>
                <a:spLocks noChangeShapeType="1"/>
              </p:cNvSpPr>
              <p:nvPr/>
            </p:nvSpPr>
            <p:spPr bwMode="auto">
              <a:xfrm>
                <a:off x="732" y="3698"/>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8" name="Line 215"/>
              <p:cNvSpPr>
                <a:spLocks noChangeShapeType="1"/>
              </p:cNvSpPr>
              <p:nvPr/>
            </p:nvSpPr>
            <p:spPr bwMode="auto">
              <a:xfrm flipH="1">
                <a:off x="4466" y="3698"/>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9" name="Line 216"/>
              <p:cNvSpPr>
                <a:spLocks noChangeShapeType="1"/>
              </p:cNvSpPr>
              <p:nvPr/>
            </p:nvSpPr>
            <p:spPr bwMode="auto">
              <a:xfrm>
                <a:off x="732" y="3163"/>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0" name="Line 217"/>
              <p:cNvSpPr>
                <a:spLocks noChangeShapeType="1"/>
              </p:cNvSpPr>
              <p:nvPr/>
            </p:nvSpPr>
            <p:spPr bwMode="auto">
              <a:xfrm flipH="1">
                <a:off x="4466" y="3163"/>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1" name="Line 218"/>
              <p:cNvSpPr>
                <a:spLocks noChangeShapeType="1"/>
              </p:cNvSpPr>
              <p:nvPr/>
            </p:nvSpPr>
            <p:spPr bwMode="auto">
              <a:xfrm>
                <a:off x="732" y="2628"/>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2" name="Line 219"/>
              <p:cNvSpPr>
                <a:spLocks noChangeShapeType="1"/>
              </p:cNvSpPr>
              <p:nvPr/>
            </p:nvSpPr>
            <p:spPr bwMode="auto">
              <a:xfrm flipH="1">
                <a:off x="4466" y="2628"/>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3" name="Line 220"/>
              <p:cNvSpPr>
                <a:spLocks noChangeShapeType="1"/>
              </p:cNvSpPr>
              <p:nvPr/>
            </p:nvSpPr>
            <p:spPr bwMode="auto">
              <a:xfrm>
                <a:off x="732" y="2093"/>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4" name="Line 221"/>
              <p:cNvSpPr>
                <a:spLocks noChangeShapeType="1"/>
              </p:cNvSpPr>
              <p:nvPr/>
            </p:nvSpPr>
            <p:spPr bwMode="auto">
              <a:xfrm flipH="1">
                <a:off x="4466" y="2093"/>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5" name="Line 222"/>
              <p:cNvSpPr>
                <a:spLocks noChangeShapeType="1"/>
              </p:cNvSpPr>
              <p:nvPr/>
            </p:nvSpPr>
            <p:spPr bwMode="auto">
              <a:xfrm>
                <a:off x="732" y="1558"/>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6" name="Line 223"/>
              <p:cNvSpPr>
                <a:spLocks noChangeShapeType="1"/>
              </p:cNvSpPr>
              <p:nvPr/>
            </p:nvSpPr>
            <p:spPr bwMode="auto">
              <a:xfrm flipH="1">
                <a:off x="4466" y="1558"/>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7" name="Line 224"/>
              <p:cNvSpPr>
                <a:spLocks noChangeShapeType="1"/>
              </p:cNvSpPr>
              <p:nvPr/>
            </p:nvSpPr>
            <p:spPr bwMode="auto">
              <a:xfrm>
                <a:off x="732" y="1023"/>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8" name="Line 225"/>
              <p:cNvSpPr>
                <a:spLocks noChangeShapeType="1"/>
              </p:cNvSpPr>
              <p:nvPr/>
            </p:nvSpPr>
            <p:spPr bwMode="auto">
              <a:xfrm flipH="1">
                <a:off x="4466" y="1023"/>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9" name="Line 226"/>
              <p:cNvSpPr>
                <a:spLocks noChangeShapeType="1"/>
              </p:cNvSpPr>
              <p:nvPr/>
            </p:nvSpPr>
            <p:spPr bwMode="auto">
              <a:xfrm>
                <a:off x="732" y="488"/>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0" name="Line 227"/>
              <p:cNvSpPr>
                <a:spLocks noChangeShapeType="1"/>
              </p:cNvSpPr>
              <p:nvPr/>
            </p:nvSpPr>
            <p:spPr bwMode="auto">
              <a:xfrm flipH="1">
                <a:off x="4466" y="488"/>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1" name="Line 228"/>
              <p:cNvSpPr>
                <a:spLocks noChangeShapeType="1"/>
              </p:cNvSpPr>
              <p:nvPr/>
            </p:nvSpPr>
            <p:spPr bwMode="auto">
              <a:xfrm>
                <a:off x="732" y="-47"/>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2" name="Line 229"/>
              <p:cNvSpPr>
                <a:spLocks noChangeShapeType="1"/>
              </p:cNvSpPr>
              <p:nvPr/>
            </p:nvSpPr>
            <p:spPr bwMode="auto">
              <a:xfrm flipH="1">
                <a:off x="4466" y="-47"/>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3" name="Line 230"/>
              <p:cNvSpPr>
                <a:spLocks noChangeShapeType="1"/>
              </p:cNvSpPr>
              <p:nvPr/>
            </p:nvSpPr>
            <p:spPr bwMode="auto">
              <a:xfrm flipV="1">
                <a:off x="5371" y="-47"/>
                <a:ext cx="0" cy="3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4" name="Line 231"/>
              <p:cNvSpPr>
                <a:spLocks noChangeShapeType="1"/>
              </p:cNvSpPr>
              <p:nvPr/>
            </p:nvSpPr>
            <p:spPr bwMode="auto">
              <a:xfrm flipH="1">
                <a:off x="5318" y="359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5" name="Line 232"/>
              <p:cNvSpPr>
                <a:spLocks noChangeShapeType="1"/>
              </p:cNvSpPr>
              <p:nvPr/>
            </p:nvSpPr>
            <p:spPr bwMode="auto">
              <a:xfrm flipH="1">
                <a:off x="5318" y="348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6" name="Line 233"/>
              <p:cNvSpPr>
                <a:spLocks noChangeShapeType="1"/>
              </p:cNvSpPr>
              <p:nvPr/>
            </p:nvSpPr>
            <p:spPr bwMode="auto">
              <a:xfrm flipH="1">
                <a:off x="5318" y="3377"/>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7" name="Line 234"/>
              <p:cNvSpPr>
                <a:spLocks noChangeShapeType="1"/>
              </p:cNvSpPr>
              <p:nvPr/>
            </p:nvSpPr>
            <p:spPr bwMode="auto">
              <a:xfrm flipH="1">
                <a:off x="5318" y="326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8" name="Line 235"/>
              <p:cNvSpPr>
                <a:spLocks noChangeShapeType="1"/>
              </p:cNvSpPr>
              <p:nvPr/>
            </p:nvSpPr>
            <p:spPr bwMode="auto">
              <a:xfrm flipH="1">
                <a:off x="5318" y="3056"/>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9" name="Line 236"/>
              <p:cNvSpPr>
                <a:spLocks noChangeShapeType="1"/>
              </p:cNvSpPr>
              <p:nvPr/>
            </p:nvSpPr>
            <p:spPr bwMode="auto">
              <a:xfrm flipH="1">
                <a:off x="5318" y="294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0" name="Line 237"/>
              <p:cNvSpPr>
                <a:spLocks noChangeShapeType="1"/>
              </p:cNvSpPr>
              <p:nvPr/>
            </p:nvSpPr>
            <p:spPr bwMode="auto">
              <a:xfrm flipH="1">
                <a:off x="5318" y="284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1" name="Line 238"/>
              <p:cNvSpPr>
                <a:spLocks noChangeShapeType="1"/>
              </p:cNvSpPr>
              <p:nvPr/>
            </p:nvSpPr>
            <p:spPr bwMode="auto">
              <a:xfrm flipH="1">
                <a:off x="5318" y="2736"/>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2" name="Line 239"/>
              <p:cNvSpPr>
                <a:spLocks noChangeShapeType="1"/>
              </p:cNvSpPr>
              <p:nvPr/>
            </p:nvSpPr>
            <p:spPr bwMode="auto">
              <a:xfrm flipH="1">
                <a:off x="5318" y="252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3" name="Line 240"/>
              <p:cNvSpPr>
                <a:spLocks noChangeShapeType="1"/>
              </p:cNvSpPr>
              <p:nvPr/>
            </p:nvSpPr>
            <p:spPr bwMode="auto">
              <a:xfrm flipH="1">
                <a:off x="5318" y="2414"/>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4" name="Line 241"/>
              <p:cNvSpPr>
                <a:spLocks noChangeShapeType="1"/>
              </p:cNvSpPr>
              <p:nvPr/>
            </p:nvSpPr>
            <p:spPr bwMode="auto">
              <a:xfrm flipH="1">
                <a:off x="5318" y="2307"/>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5" name="Line 242"/>
              <p:cNvSpPr>
                <a:spLocks noChangeShapeType="1"/>
              </p:cNvSpPr>
              <p:nvPr/>
            </p:nvSpPr>
            <p:spPr bwMode="auto">
              <a:xfrm flipH="1">
                <a:off x="5318" y="2200"/>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6" name="Line 243"/>
              <p:cNvSpPr>
                <a:spLocks noChangeShapeType="1"/>
              </p:cNvSpPr>
              <p:nvPr/>
            </p:nvSpPr>
            <p:spPr bwMode="auto">
              <a:xfrm flipH="1">
                <a:off x="5318" y="1986"/>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7" name="Line 244"/>
              <p:cNvSpPr>
                <a:spLocks noChangeShapeType="1"/>
              </p:cNvSpPr>
              <p:nvPr/>
            </p:nvSpPr>
            <p:spPr bwMode="auto">
              <a:xfrm flipH="1">
                <a:off x="5318" y="187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8" name="Line 245"/>
              <p:cNvSpPr>
                <a:spLocks noChangeShapeType="1"/>
              </p:cNvSpPr>
              <p:nvPr/>
            </p:nvSpPr>
            <p:spPr bwMode="auto">
              <a:xfrm flipH="1">
                <a:off x="5318" y="177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9" name="Line 246"/>
              <p:cNvSpPr>
                <a:spLocks noChangeShapeType="1"/>
              </p:cNvSpPr>
              <p:nvPr/>
            </p:nvSpPr>
            <p:spPr bwMode="auto">
              <a:xfrm flipH="1">
                <a:off x="5318" y="16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0" name="Line 247"/>
              <p:cNvSpPr>
                <a:spLocks noChangeShapeType="1"/>
              </p:cNvSpPr>
              <p:nvPr/>
            </p:nvSpPr>
            <p:spPr bwMode="auto">
              <a:xfrm flipH="1">
                <a:off x="5318" y="14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1" name="Line 248"/>
              <p:cNvSpPr>
                <a:spLocks noChangeShapeType="1"/>
              </p:cNvSpPr>
              <p:nvPr/>
            </p:nvSpPr>
            <p:spPr bwMode="auto">
              <a:xfrm flipH="1">
                <a:off x="5318" y="134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2" name="Line 249"/>
              <p:cNvSpPr>
                <a:spLocks noChangeShapeType="1"/>
              </p:cNvSpPr>
              <p:nvPr/>
            </p:nvSpPr>
            <p:spPr bwMode="auto">
              <a:xfrm flipH="1">
                <a:off x="5318" y="1237"/>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3" name="Line 250"/>
              <p:cNvSpPr>
                <a:spLocks noChangeShapeType="1"/>
              </p:cNvSpPr>
              <p:nvPr/>
            </p:nvSpPr>
            <p:spPr bwMode="auto">
              <a:xfrm flipH="1">
                <a:off x="5318" y="1130"/>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4" name="Line 251"/>
              <p:cNvSpPr>
                <a:spLocks noChangeShapeType="1"/>
              </p:cNvSpPr>
              <p:nvPr/>
            </p:nvSpPr>
            <p:spPr bwMode="auto">
              <a:xfrm flipH="1">
                <a:off x="5318" y="916"/>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5" name="Line 252"/>
              <p:cNvSpPr>
                <a:spLocks noChangeShapeType="1"/>
              </p:cNvSpPr>
              <p:nvPr/>
            </p:nvSpPr>
            <p:spPr bwMode="auto">
              <a:xfrm flipH="1">
                <a:off x="5318" y="80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6" name="Line 253"/>
              <p:cNvSpPr>
                <a:spLocks noChangeShapeType="1"/>
              </p:cNvSpPr>
              <p:nvPr/>
            </p:nvSpPr>
            <p:spPr bwMode="auto">
              <a:xfrm flipH="1">
                <a:off x="5318" y="70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7" name="Line 254"/>
              <p:cNvSpPr>
                <a:spLocks noChangeShapeType="1"/>
              </p:cNvSpPr>
              <p:nvPr/>
            </p:nvSpPr>
            <p:spPr bwMode="auto">
              <a:xfrm flipH="1">
                <a:off x="5318" y="59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8" name="Line 255"/>
              <p:cNvSpPr>
                <a:spLocks noChangeShapeType="1"/>
              </p:cNvSpPr>
              <p:nvPr/>
            </p:nvSpPr>
            <p:spPr bwMode="auto">
              <a:xfrm flipH="1">
                <a:off x="5318" y="38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9" name="Line 256"/>
              <p:cNvSpPr>
                <a:spLocks noChangeShapeType="1"/>
              </p:cNvSpPr>
              <p:nvPr/>
            </p:nvSpPr>
            <p:spPr bwMode="auto">
              <a:xfrm flipH="1">
                <a:off x="5318" y="274"/>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0" name="Line 257"/>
              <p:cNvSpPr>
                <a:spLocks noChangeShapeType="1"/>
              </p:cNvSpPr>
              <p:nvPr/>
            </p:nvSpPr>
            <p:spPr bwMode="auto">
              <a:xfrm flipH="1">
                <a:off x="5318" y="167"/>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1" name="Line 258"/>
              <p:cNvSpPr>
                <a:spLocks noChangeShapeType="1"/>
              </p:cNvSpPr>
              <p:nvPr/>
            </p:nvSpPr>
            <p:spPr bwMode="auto">
              <a:xfrm flipH="1">
                <a:off x="5318" y="60"/>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2" name="Line 259"/>
              <p:cNvSpPr>
                <a:spLocks noChangeShapeType="1"/>
              </p:cNvSpPr>
              <p:nvPr/>
            </p:nvSpPr>
            <p:spPr bwMode="auto">
              <a:xfrm flipH="1">
                <a:off x="5264" y="3698"/>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3" name="Line 260"/>
              <p:cNvSpPr>
                <a:spLocks noChangeShapeType="1"/>
              </p:cNvSpPr>
              <p:nvPr/>
            </p:nvSpPr>
            <p:spPr bwMode="auto">
              <a:xfrm flipH="1">
                <a:off x="5264" y="3163"/>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4" name="Line 261"/>
              <p:cNvSpPr>
                <a:spLocks noChangeShapeType="1"/>
              </p:cNvSpPr>
              <p:nvPr/>
            </p:nvSpPr>
            <p:spPr bwMode="auto">
              <a:xfrm flipH="1">
                <a:off x="5264" y="2628"/>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5" name="Line 262"/>
              <p:cNvSpPr>
                <a:spLocks noChangeShapeType="1"/>
              </p:cNvSpPr>
              <p:nvPr/>
            </p:nvSpPr>
            <p:spPr bwMode="auto">
              <a:xfrm flipH="1">
                <a:off x="5264" y="2093"/>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6" name="Line 263"/>
              <p:cNvSpPr>
                <a:spLocks noChangeShapeType="1"/>
              </p:cNvSpPr>
              <p:nvPr/>
            </p:nvSpPr>
            <p:spPr bwMode="auto">
              <a:xfrm flipH="1">
                <a:off x="5264" y="1558"/>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7" name="Line 264"/>
              <p:cNvSpPr>
                <a:spLocks noChangeShapeType="1"/>
              </p:cNvSpPr>
              <p:nvPr/>
            </p:nvSpPr>
            <p:spPr bwMode="auto">
              <a:xfrm flipH="1">
                <a:off x="5264" y="1023"/>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8" name="Line 265"/>
              <p:cNvSpPr>
                <a:spLocks noChangeShapeType="1"/>
              </p:cNvSpPr>
              <p:nvPr/>
            </p:nvSpPr>
            <p:spPr bwMode="auto">
              <a:xfrm flipH="1">
                <a:off x="5264" y="488"/>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9" name="Line 266"/>
              <p:cNvSpPr>
                <a:spLocks noChangeShapeType="1"/>
              </p:cNvSpPr>
              <p:nvPr/>
            </p:nvSpPr>
            <p:spPr bwMode="auto">
              <a:xfrm flipH="1">
                <a:off x="5264" y="-47"/>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0" name="Rectangle 267"/>
              <p:cNvSpPr>
                <a:spLocks noChangeArrowheads="1"/>
              </p:cNvSpPr>
              <p:nvPr/>
            </p:nvSpPr>
            <p:spPr bwMode="auto">
              <a:xfrm>
                <a:off x="5424" y="3638"/>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680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01" name="Rectangle 268"/>
              <p:cNvSpPr>
                <a:spLocks noChangeArrowheads="1"/>
              </p:cNvSpPr>
              <p:nvPr/>
            </p:nvSpPr>
            <p:spPr bwMode="auto">
              <a:xfrm>
                <a:off x="5424" y="3103"/>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02" name="Rectangle 269"/>
              <p:cNvSpPr>
                <a:spLocks noChangeArrowheads="1"/>
              </p:cNvSpPr>
              <p:nvPr/>
            </p:nvSpPr>
            <p:spPr bwMode="auto">
              <a:xfrm>
                <a:off x="5424" y="2568"/>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03" name="Rectangle 270"/>
              <p:cNvSpPr>
                <a:spLocks noChangeArrowheads="1"/>
              </p:cNvSpPr>
              <p:nvPr/>
            </p:nvSpPr>
            <p:spPr bwMode="auto">
              <a:xfrm>
                <a:off x="5424" y="2033"/>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04" name="Rectangle 271"/>
              <p:cNvSpPr>
                <a:spLocks noChangeArrowheads="1"/>
              </p:cNvSpPr>
              <p:nvPr/>
            </p:nvSpPr>
            <p:spPr bwMode="auto">
              <a:xfrm>
                <a:off x="5424" y="1498"/>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05" name="Rectangle 272"/>
              <p:cNvSpPr>
                <a:spLocks noChangeArrowheads="1"/>
              </p:cNvSpPr>
              <p:nvPr/>
            </p:nvSpPr>
            <p:spPr bwMode="auto">
              <a:xfrm>
                <a:off x="5424" y="963"/>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06" name="Rectangle 273"/>
              <p:cNvSpPr>
                <a:spLocks noChangeArrowheads="1"/>
              </p:cNvSpPr>
              <p:nvPr/>
            </p:nvSpPr>
            <p:spPr bwMode="auto">
              <a:xfrm>
                <a:off x="5424" y="429"/>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800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07" name="Rectangle 274"/>
              <p:cNvSpPr>
                <a:spLocks noChangeArrowheads="1"/>
              </p:cNvSpPr>
              <p:nvPr/>
            </p:nvSpPr>
            <p:spPr bwMode="auto">
              <a:xfrm>
                <a:off x="5424" y="-107"/>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820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08" name="Rectangle 275"/>
              <p:cNvSpPr>
                <a:spLocks noChangeArrowheads="1"/>
              </p:cNvSpPr>
              <p:nvPr/>
            </p:nvSpPr>
            <p:spPr bwMode="auto">
              <a:xfrm rot="16200000">
                <a:off x="4191" y="1675"/>
                <a:ext cx="307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B050"/>
                    </a:solidFill>
                    <a:effectLst/>
                    <a:latin typeface="Arial" pitchFamily="34" charset="0"/>
                    <a:cs typeface="Arial" pitchFamily="34" charset="0"/>
                  </a:rPr>
                  <a:t>Elevation (feet above NGVD 1929)</a:t>
                </a:r>
              </a:p>
            </p:txBody>
          </p:sp>
          <p:sp>
            <p:nvSpPr>
              <p:cNvPr id="5209" name="Rectangle 276"/>
              <p:cNvSpPr>
                <a:spLocks noChangeArrowheads="1"/>
              </p:cNvSpPr>
              <p:nvPr/>
            </p:nvSpPr>
            <p:spPr bwMode="auto">
              <a:xfrm>
                <a:off x="732" y="-47"/>
                <a:ext cx="3841" cy="3745"/>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0" name="Freeform 277"/>
              <p:cNvSpPr>
                <a:spLocks/>
              </p:cNvSpPr>
              <p:nvPr/>
            </p:nvSpPr>
            <p:spPr bwMode="auto">
              <a:xfrm>
                <a:off x="732" y="1688"/>
                <a:ext cx="2947" cy="1989"/>
              </a:xfrm>
              <a:custGeom>
                <a:avLst/>
                <a:gdLst>
                  <a:gd name="T0" fmla="*/ 93 w 5895"/>
                  <a:gd name="T1" fmla="*/ 3150 h 3976"/>
                  <a:gd name="T2" fmla="*/ 187 w 5895"/>
                  <a:gd name="T3" fmla="*/ 3156 h 3976"/>
                  <a:gd name="T4" fmla="*/ 279 w 5895"/>
                  <a:gd name="T5" fmla="*/ 3162 h 3976"/>
                  <a:gd name="T6" fmla="*/ 373 w 5895"/>
                  <a:gd name="T7" fmla="*/ 3170 h 3976"/>
                  <a:gd name="T8" fmla="*/ 467 w 5895"/>
                  <a:gd name="T9" fmla="*/ 3175 h 3976"/>
                  <a:gd name="T10" fmla="*/ 561 w 5895"/>
                  <a:gd name="T11" fmla="*/ 3187 h 3976"/>
                  <a:gd name="T12" fmla="*/ 653 w 5895"/>
                  <a:gd name="T13" fmla="*/ 3481 h 3976"/>
                  <a:gd name="T14" fmla="*/ 747 w 5895"/>
                  <a:gd name="T15" fmla="*/ 3546 h 3976"/>
                  <a:gd name="T16" fmla="*/ 841 w 5895"/>
                  <a:gd name="T17" fmla="*/ 3546 h 3976"/>
                  <a:gd name="T18" fmla="*/ 935 w 5895"/>
                  <a:gd name="T19" fmla="*/ 3542 h 3976"/>
                  <a:gd name="T20" fmla="*/ 1030 w 5895"/>
                  <a:gd name="T21" fmla="*/ 3546 h 3976"/>
                  <a:gd name="T22" fmla="*/ 1124 w 5895"/>
                  <a:gd name="T23" fmla="*/ 3145 h 3976"/>
                  <a:gd name="T24" fmla="*/ 1218 w 5895"/>
                  <a:gd name="T25" fmla="*/ 1664 h 3976"/>
                  <a:gd name="T26" fmla="*/ 1310 w 5895"/>
                  <a:gd name="T27" fmla="*/ 78 h 3976"/>
                  <a:gd name="T28" fmla="*/ 1404 w 5895"/>
                  <a:gd name="T29" fmla="*/ 55 h 3976"/>
                  <a:gd name="T30" fmla="*/ 1498 w 5895"/>
                  <a:gd name="T31" fmla="*/ 524 h 3976"/>
                  <a:gd name="T32" fmla="*/ 1592 w 5895"/>
                  <a:gd name="T33" fmla="*/ 255 h 3976"/>
                  <a:gd name="T34" fmla="*/ 1684 w 5895"/>
                  <a:gd name="T35" fmla="*/ 585 h 3976"/>
                  <a:gd name="T36" fmla="*/ 1778 w 5895"/>
                  <a:gd name="T37" fmla="*/ 1436 h 3976"/>
                  <a:gd name="T38" fmla="*/ 1872 w 5895"/>
                  <a:gd name="T39" fmla="*/ 1298 h 3976"/>
                  <a:gd name="T40" fmla="*/ 1966 w 5895"/>
                  <a:gd name="T41" fmla="*/ 3598 h 3976"/>
                  <a:gd name="T42" fmla="*/ 2059 w 5895"/>
                  <a:gd name="T43" fmla="*/ 3972 h 3976"/>
                  <a:gd name="T44" fmla="*/ 2153 w 5895"/>
                  <a:gd name="T45" fmla="*/ 3957 h 3976"/>
                  <a:gd name="T46" fmla="*/ 2247 w 5895"/>
                  <a:gd name="T47" fmla="*/ 3947 h 3976"/>
                  <a:gd name="T48" fmla="*/ 2341 w 5895"/>
                  <a:gd name="T49" fmla="*/ 3943 h 3976"/>
                  <a:gd name="T50" fmla="*/ 2433 w 5895"/>
                  <a:gd name="T51" fmla="*/ 3932 h 3976"/>
                  <a:gd name="T52" fmla="*/ 2527 w 5895"/>
                  <a:gd name="T53" fmla="*/ 3947 h 3976"/>
                  <a:gd name="T54" fmla="*/ 2621 w 5895"/>
                  <a:gd name="T55" fmla="*/ 3953 h 3976"/>
                  <a:gd name="T56" fmla="*/ 2715 w 5895"/>
                  <a:gd name="T57" fmla="*/ 3955 h 3976"/>
                  <a:gd name="T58" fmla="*/ 2807 w 5895"/>
                  <a:gd name="T59" fmla="*/ 3955 h 3976"/>
                  <a:gd name="T60" fmla="*/ 2901 w 5895"/>
                  <a:gd name="T61" fmla="*/ 2872 h 3976"/>
                  <a:gd name="T62" fmla="*/ 2996 w 5895"/>
                  <a:gd name="T63" fmla="*/ 704 h 3976"/>
                  <a:gd name="T64" fmla="*/ 3090 w 5895"/>
                  <a:gd name="T65" fmla="*/ 727 h 3976"/>
                  <a:gd name="T66" fmla="*/ 3184 w 5895"/>
                  <a:gd name="T67" fmla="*/ 716 h 3976"/>
                  <a:gd name="T68" fmla="*/ 3276 w 5895"/>
                  <a:gd name="T69" fmla="*/ 716 h 3976"/>
                  <a:gd name="T70" fmla="*/ 3370 w 5895"/>
                  <a:gd name="T71" fmla="*/ 748 h 3976"/>
                  <a:gd name="T72" fmla="*/ 3464 w 5895"/>
                  <a:gd name="T73" fmla="*/ 739 h 3976"/>
                  <a:gd name="T74" fmla="*/ 3558 w 5895"/>
                  <a:gd name="T75" fmla="*/ 1534 h 3976"/>
                  <a:gd name="T76" fmla="*/ 3650 w 5895"/>
                  <a:gd name="T77" fmla="*/ 1524 h 3976"/>
                  <a:gd name="T78" fmla="*/ 3744 w 5895"/>
                  <a:gd name="T79" fmla="*/ 1924 h 3976"/>
                  <a:gd name="T80" fmla="*/ 3838 w 5895"/>
                  <a:gd name="T81" fmla="*/ 2507 h 3976"/>
                  <a:gd name="T82" fmla="*/ 3932 w 5895"/>
                  <a:gd name="T83" fmla="*/ 2941 h 3976"/>
                  <a:gd name="T84" fmla="*/ 4025 w 5895"/>
                  <a:gd name="T85" fmla="*/ 3339 h 3976"/>
                  <a:gd name="T86" fmla="*/ 4119 w 5895"/>
                  <a:gd name="T87" fmla="*/ 3344 h 3976"/>
                  <a:gd name="T88" fmla="*/ 4213 w 5895"/>
                  <a:gd name="T89" fmla="*/ 3594 h 3976"/>
                  <a:gd name="T90" fmla="*/ 4307 w 5895"/>
                  <a:gd name="T91" fmla="*/ 3594 h 3976"/>
                  <a:gd name="T92" fmla="*/ 4399 w 5895"/>
                  <a:gd name="T93" fmla="*/ 3594 h 3976"/>
                  <a:gd name="T94" fmla="*/ 4493 w 5895"/>
                  <a:gd name="T95" fmla="*/ 3594 h 3976"/>
                  <a:gd name="T96" fmla="*/ 4587 w 5895"/>
                  <a:gd name="T97" fmla="*/ 3619 h 3976"/>
                  <a:gd name="T98" fmla="*/ 4681 w 5895"/>
                  <a:gd name="T99" fmla="*/ 3632 h 3976"/>
                  <a:gd name="T100" fmla="*/ 4773 w 5895"/>
                  <a:gd name="T101" fmla="*/ 3632 h 3976"/>
                  <a:gd name="T102" fmla="*/ 4867 w 5895"/>
                  <a:gd name="T103" fmla="*/ 3623 h 3976"/>
                  <a:gd name="T104" fmla="*/ 4962 w 5895"/>
                  <a:gd name="T105" fmla="*/ 3513 h 3976"/>
                  <a:gd name="T106" fmla="*/ 5056 w 5895"/>
                  <a:gd name="T107" fmla="*/ 3112 h 3976"/>
                  <a:gd name="T108" fmla="*/ 5148 w 5895"/>
                  <a:gd name="T109" fmla="*/ 2354 h 3976"/>
                  <a:gd name="T110" fmla="*/ 5242 w 5895"/>
                  <a:gd name="T111" fmla="*/ 2354 h 3976"/>
                  <a:gd name="T112" fmla="*/ 5336 w 5895"/>
                  <a:gd name="T113" fmla="*/ 2346 h 3976"/>
                  <a:gd name="T114" fmla="*/ 5430 w 5895"/>
                  <a:gd name="T115" fmla="*/ 2452 h 3976"/>
                  <a:gd name="T116" fmla="*/ 5524 w 5895"/>
                  <a:gd name="T117" fmla="*/ 2452 h 3976"/>
                  <a:gd name="T118" fmla="*/ 5616 w 5895"/>
                  <a:gd name="T119" fmla="*/ 2444 h 3976"/>
                  <a:gd name="T120" fmla="*/ 5710 w 5895"/>
                  <a:gd name="T121" fmla="*/ 2444 h 3976"/>
                  <a:gd name="T122" fmla="*/ 5804 w 5895"/>
                  <a:gd name="T123" fmla="*/ 2444 h 3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95" h="3976">
                    <a:moveTo>
                      <a:pt x="0" y="3150"/>
                    </a:moveTo>
                    <a:lnTo>
                      <a:pt x="2" y="3150"/>
                    </a:lnTo>
                    <a:lnTo>
                      <a:pt x="4" y="3150"/>
                    </a:lnTo>
                    <a:lnTo>
                      <a:pt x="6" y="3150"/>
                    </a:lnTo>
                    <a:lnTo>
                      <a:pt x="8" y="3156"/>
                    </a:lnTo>
                    <a:lnTo>
                      <a:pt x="10" y="3150"/>
                    </a:lnTo>
                    <a:lnTo>
                      <a:pt x="12" y="3156"/>
                    </a:lnTo>
                    <a:lnTo>
                      <a:pt x="12" y="3156"/>
                    </a:lnTo>
                    <a:lnTo>
                      <a:pt x="14" y="3150"/>
                    </a:lnTo>
                    <a:lnTo>
                      <a:pt x="16" y="3156"/>
                    </a:lnTo>
                    <a:lnTo>
                      <a:pt x="18" y="3150"/>
                    </a:lnTo>
                    <a:lnTo>
                      <a:pt x="20" y="3156"/>
                    </a:lnTo>
                    <a:lnTo>
                      <a:pt x="22" y="3156"/>
                    </a:lnTo>
                    <a:lnTo>
                      <a:pt x="23" y="3150"/>
                    </a:lnTo>
                    <a:lnTo>
                      <a:pt x="23" y="3156"/>
                    </a:lnTo>
                    <a:lnTo>
                      <a:pt x="25" y="3156"/>
                    </a:lnTo>
                    <a:lnTo>
                      <a:pt x="29" y="3150"/>
                    </a:lnTo>
                    <a:lnTo>
                      <a:pt x="29" y="3156"/>
                    </a:lnTo>
                    <a:lnTo>
                      <a:pt x="31" y="3156"/>
                    </a:lnTo>
                    <a:lnTo>
                      <a:pt x="33" y="3156"/>
                    </a:lnTo>
                    <a:lnTo>
                      <a:pt x="35" y="3150"/>
                    </a:lnTo>
                    <a:lnTo>
                      <a:pt x="37" y="3150"/>
                    </a:lnTo>
                    <a:lnTo>
                      <a:pt x="39" y="3150"/>
                    </a:lnTo>
                    <a:lnTo>
                      <a:pt x="41" y="3150"/>
                    </a:lnTo>
                    <a:lnTo>
                      <a:pt x="41" y="3156"/>
                    </a:lnTo>
                    <a:lnTo>
                      <a:pt x="43" y="3150"/>
                    </a:lnTo>
                    <a:lnTo>
                      <a:pt x="45" y="3150"/>
                    </a:lnTo>
                    <a:lnTo>
                      <a:pt x="47" y="3156"/>
                    </a:lnTo>
                    <a:lnTo>
                      <a:pt x="48" y="3156"/>
                    </a:lnTo>
                    <a:lnTo>
                      <a:pt x="50" y="3156"/>
                    </a:lnTo>
                    <a:lnTo>
                      <a:pt x="52" y="3156"/>
                    </a:lnTo>
                    <a:lnTo>
                      <a:pt x="54" y="3156"/>
                    </a:lnTo>
                    <a:lnTo>
                      <a:pt x="54" y="3156"/>
                    </a:lnTo>
                    <a:lnTo>
                      <a:pt x="58" y="3156"/>
                    </a:lnTo>
                    <a:lnTo>
                      <a:pt x="58" y="3150"/>
                    </a:lnTo>
                    <a:lnTo>
                      <a:pt x="60" y="3156"/>
                    </a:lnTo>
                    <a:lnTo>
                      <a:pt x="62" y="3150"/>
                    </a:lnTo>
                    <a:lnTo>
                      <a:pt x="64" y="3156"/>
                    </a:lnTo>
                    <a:lnTo>
                      <a:pt x="66" y="3150"/>
                    </a:lnTo>
                    <a:lnTo>
                      <a:pt x="68" y="3156"/>
                    </a:lnTo>
                    <a:lnTo>
                      <a:pt x="70" y="3156"/>
                    </a:lnTo>
                    <a:lnTo>
                      <a:pt x="71" y="3150"/>
                    </a:lnTo>
                    <a:lnTo>
                      <a:pt x="71" y="3156"/>
                    </a:lnTo>
                    <a:lnTo>
                      <a:pt x="73" y="3156"/>
                    </a:lnTo>
                    <a:lnTo>
                      <a:pt x="75" y="3156"/>
                    </a:lnTo>
                    <a:lnTo>
                      <a:pt x="77" y="3156"/>
                    </a:lnTo>
                    <a:lnTo>
                      <a:pt x="79" y="3156"/>
                    </a:lnTo>
                    <a:lnTo>
                      <a:pt x="81" y="3150"/>
                    </a:lnTo>
                    <a:lnTo>
                      <a:pt x="83" y="3156"/>
                    </a:lnTo>
                    <a:lnTo>
                      <a:pt x="83" y="3156"/>
                    </a:lnTo>
                    <a:lnTo>
                      <a:pt x="87" y="3150"/>
                    </a:lnTo>
                    <a:lnTo>
                      <a:pt x="89" y="3150"/>
                    </a:lnTo>
                    <a:lnTo>
                      <a:pt x="89" y="3156"/>
                    </a:lnTo>
                    <a:lnTo>
                      <a:pt x="91" y="3156"/>
                    </a:lnTo>
                    <a:lnTo>
                      <a:pt x="93" y="3150"/>
                    </a:lnTo>
                    <a:lnTo>
                      <a:pt x="95" y="3156"/>
                    </a:lnTo>
                    <a:lnTo>
                      <a:pt x="96" y="3150"/>
                    </a:lnTo>
                    <a:lnTo>
                      <a:pt x="98" y="3156"/>
                    </a:lnTo>
                    <a:lnTo>
                      <a:pt x="100" y="3156"/>
                    </a:lnTo>
                    <a:lnTo>
                      <a:pt x="100" y="3156"/>
                    </a:lnTo>
                    <a:lnTo>
                      <a:pt x="102" y="3156"/>
                    </a:lnTo>
                    <a:lnTo>
                      <a:pt x="104" y="3156"/>
                    </a:lnTo>
                    <a:lnTo>
                      <a:pt x="106" y="3162"/>
                    </a:lnTo>
                    <a:lnTo>
                      <a:pt x="108" y="3156"/>
                    </a:lnTo>
                    <a:lnTo>
                      <a:pt x="110" y="3162"/>
                    </a:lnTo>
                    <a:lnTo>
                      <a:pt x="112" y="3156"/>
                    </a:lnTo>
                    <a:lnTo>
                      <a:pt x="114" y="3162"/>
                    </a:lnTo>
                    <a:lnTo>
                      <a:pt x="114" y="3156"/>
                    </a:lnTo>
                    <a:lnTo>
                      <a:pt x="118" y="3156"/>
                    </a:lnTo>
                    <a:lnTo>
                      <a:pt x="118" y="3156"/>
                    </a:lnTo>
                    <a:lnTo>
                      <a:pt x="119" y="3162"/>
                    </a:lnTo>
                    <a:lnTo>
                      <a:pt x="121" y="3156"/>
                    </a:lnTo>
                    <a:lnTo>
                      <a:pt x="123" y="3156"/>
                    </a:lnTo>
                    <a:lnTo>
                      <a:pt x="125" y="3156"/>
                    </a:lnTo>
                    <a:lnTo>
                      <a:pt x="127" y="3156"/>
                    </a:lnTo>
                    <a:lnTo>
                      <a:pt x="129" y="3156"/>
                    </a:lnTo>
                    <a:lnTo>
                      <a:pt x="131" y="3162"/>
                    </a:lnTo>
                    <a:lnTo>
                      <a:pt x="131" y="3156"/>
                    </a:lnTo>
                    <a:lnTo>
                      <a:pt x="133" y="3156"/>
                    </a:lnTo>
                    <a:lnTo>
                      <a:pt x="135" y="3156"/>
                    </a:lnTo>
                    <a:lnTo>
                      <a:pt x="137" y="3156"/>
                    </a:lnTo>
                    <a:lnTo>
                      <a:pt x="139" y="3162"/>
                    </a:lnTo>
                    <a:lnTo>
                      <a:pt x="141" y="3156"/>
                    </a:lnTo>
                    <a:lnTo>
                      <a:pt x="143" y="3156"/>
                    </a:lnTo>
                    <a:lnTo>
                      <a:pt x="143" y="3156"/>
                    </a:lnTo>
                    <a:lnTo>
                      <a:pt x="146" y="3162"/>
                    </a:lnTo>
                    <a:lnTo>
                      <a:pt x="148" y="3162"/>
                    </a:lnTo>
                    <a:lnTo>
                      <a:pt x="148" y="3162"/>
                    </a:lnTo>
                    <a:lnTo>
                      <a:pt x="150" y="3162"/>
                    </a:lnTo>
                    <a:lnTo>
                      <a:pt x="152" y="3156"/>
                    </a:lnTo>
                    <a:lnTo>
                      <a:pt x="154" y="3162"/>
                    </a:lnTo>
                    <a:lnTo>
                      <a:pt x="156" y="3162"/>
                    </a:lnTo>
                    <a:lnTo>
                      <a:pt x="158" y="3156"/>
                    </a:lnTo>
                    <a:lnTo>
                      <a:pt x="160" y="3162"/>
                    </a:lnTo>
                    <a:lnTo>
                      <a:pt x="160" y="3162"/>
                    </a:lnTo>
                    <a:lnTo>
                      <a:pt x="162" y="3162"/>
                    </a:lnTo>
                    <a:lnTo>
                      <a:pt x="166" y="3162"/>
                    </a:lnTo>
                    <a:lnTo>
                      <a:pt x="166" y="3156"/>
                    </a:lnTo>
                    <a:lnTo>
                      <a:pt x="167" y="3156"/>
                    </a:lnTo>
                    <a:lnTo>
                      <a:pt x="169" y="3162"/>
                    </a:lnTo>
                    <a:lnTo>
                      <a:pt x="171" y="3156"/>
                    </a:lnTo>
                    <a:lnTo>
                      <a:pt x="173" y="3156"/>
                    </a:lnTo>
                    <a:lnTo>
                      <a:pt x="175" y="3156"/>
                    </a:lnTo>
                    <a:lnTo>
                      <a:pt x="177" y="3162"/>
                    </a:lnTo>
                    <a:lnTo>
                      <a:pt x="177" y="3156"/>
                    </a:lnTo>
                    <a:lnTo>
                      <a:pt x="179" y="3162"/>
                    </a:lnTo>
                    <a:lnTo>
                      <a:pt x="181" y="3162"/>
                    </a:lnTo>
                    <a:lnTo>
                      <a:pt x="183" y="3162"/>
                    </a:lnTo>
                    <a:lnTo>
                      <a:pt x="185" y="3162"/>
                    </a:lnTo>
                    <a:lnTo>
                      <a:pt x="187" y="3156"/>
                    </a:lnTo>
                    <a:lnTo>
                      <a:pt x="189" y="3162"/>
                    </a:lnTo>
                    <a:lnTo>
                      <a:pt x="191" y="3162"/>
                    </a:lnTo>
                    <a:lnTo>
                      <a:pt x="191" y="3162"/>
                    </a:lnTo>
                    <a:lnTo>
                      <a:pt x="192" y="3162"/>
                    </a:lnTo>
                    <a:lnTo>
                      <a:pt x="194" y="3162"/>
                    </a:lnTo>
                    <a:lnTo>
                      <a:pt x="196" y="3162"/>
                    </a:lnTo>
                    <a:lnTo>
                      <a:pt x="198" y="3162"/>
                    </a:lnTo>
                    <a:lnTo>
                      <a:pt x="200" y="3162"/>
                    </a:lnTo>
                    <a:lnTo>
                      <a:pt x="202" y="3162"/>
                    </a:lnTo>
                    <a:lnTo>
                      <a:pt x="202" y="3162"/>
                    </a:lnTo>
                    <a:lnTo>
                      <a:pt x="206" y="3156"/>
                    </a:lnTo>
                    <a:lnTo>
                      <a:pt x="208" y="3162"/>
                    </a:lnTo>
                    <a:lnTo>
                      <a:pt x="208" y="3156"/>
                    </a:lnTo>
                    <a:lnTo>
                      <a:pt x="210" y="3156"/>
                    </a:lnTo>
                    <a:lnTo>
                      <a:pt x="212" y="3162"/>
                    </a:lnTo>
                    <a:lnTo>
                      <a:pt x="214" y="3162"/>
                    </a:lnTo>
                    <a:lnTo>
                      <a:pt x="215" y="3162"/>
                    </a:lnTo>
                    <a:lnTo>
                      <a:pt x="217" y="3162"/>
                    </a:lnTo>
                    <a:lnTo>
                      <a:pt x="219" y="3162"/>
                    </a:lnTo>
                    <a:lnTo>
                      <a:pt x="219" y="3162"/>
                    </a:lnTo>
                    <a:lnTo>
                      <a:pt x="221" y="3162"/>
                    </a:lnTo>
                    <a:lnTo>
                      <a:pt x="225" y="3162"/>
                    </a:lnTo>
                    <a:lnTo>
                      <a:pt x="225" y="3162"/>
                    </a:lnTo>
                    <a:lnTo>
                      <a:pt x="227" y="3162"/>
                    </a:lnTo>
                    <a:lnTo>
                      <a:pt x="229" y="3162"/>
                    </a:lnTo>
                    <a:lnTo>
                      <a:pt x="231" y="3162"/>
                    </a:lnTo>
                    <a:lnTo>
                      <a:pt x="233" y="3162"/>
                    </a:lnTo>
                    <a:lnTo>
                      <a:pt x="235" y="3162"/>
                    </a:lnTo>
                    <a:lnTo>
                      <a:pt x="237" y="3162"/>
                    </a:lnTo>
                    <a:lnTo>
                      <a:pt x="237" y="3170"/>
                    </a:lnTo>
                    <a:lnTo>
                      <a:pt x="239" y="3162"/>
                    </a:lnTo>
                    <a:lnTo>
                      <a:pt x="240" y="3162"/>
                    </a:lnTo>
                    <a:lnTo>
                      <a:pt x="242" y="3170"/>
                    </a:lnTo>
                    <a:lnTo>
                      <a:pt x="244" y="3162"/>
                    </a:lnTo>
                    <a:lnTo>
                      <a:pt x="246" y="3156"/>
                    </a:lnTo>
                    <a:lnTo>
                      <a:pt x="248" y="3162"/>
                    </a:lnTo>
                    <a:lnTo>
                      <a:pt x="250" y="3162"/>
                    </a:lnTo>
                    <a:lnTo>
                      <a:pt x="250" y="3162"/>
                    </a:lnTo>
                    <a:lnTo>
                      <a:pt x="254" y="3162"/>
                    </a:lnTo>
                    <a:lnTo>
                      <a:pt x="254" y="3162"/>
                    </a:lnTo>
                    <a:lnTo>
                      <a:pt x="256" y="3170"/>
                    </a:lnTo>
                    <a:lnTo>
                      <a:pt x="258" y="3170"/>
                    </a:lnTo>
                    <a:lnTo>
                      <a:pt x="260" y="3170"/>
                    </a:lnTo>
                    <a:lnTo>
                      <a:pt x="262" y="3170"/>
                    </a:lnTo>
                    <a:lnTo>
                      <a:pt x="262" y="3170"/>
                    </a:lnTo>
                    <a:lnTo>
                      <a:pt x="265" y="3162"/>
                    </a:lnTo>
                    <a:lnTo>
                      <a:pt x="267" y="3162"/>
                    </a:lnTo>
                    <a:lnTo>
                      <a:pt x="267" y="3162"/>
                    </a:lnTo>
                    <a:lnTo>
                      <a:pt x="269" y="3170"/>
                    </a:lnTo>
                    <a:lnTo>
                      <a:pt x="271" y="3170"/>
                    </a:lnTo>
                    <a:lnTo>
                      <a:pt x="273" y="3162"/>
                    </a:lnTo>
                    <a:lnTo>
                      <a:pt x="275" y="3170"/>
                    </a:lnTo>
                    <a:lnTo>
                      <a:pt x="277" y="3170"/>
                    </a:lnTo>
                    <a:lnTo>
                      <a:pt x="279" y="3162"/>
                    </a:lnTo>
                    <a:lnTo>
                      <a:pt x="279" y="3162"/>
                    </a:lnTo>
                    <a:lnTo>
                      <a:pt x="281" y="3162"/>
                    </a:lnTo>
                    <a:lnTo>
                      <a:pt x="285" y="3170"/>
                    </a:lnTo>
                    <a:lnTo>
                      <a:pt x="285" y="3162"/>
                    </a:lnTo>
                    <a:lnTo>
                      <a:pt x="287" y="3162"/>
                    </a:lnTo>
                    <a:lnTo>
                      <a:pt x="288" y="3170"/>
                    </a:lnTo>
                    <a:lnTo>
                      <a:pt x="290" y="3162"/>
                    </a:lnTo>
                    <a:lnTo>
                      <a:pt x="292" y="3162"/>
                    </a:lnTo>
                    <a:lnTo>
                      <a:pt x="294" y="3162"/>
                    </a:lnTo>
                    <a:lnTo>
                      <a:pt x="296" y="3170"/>
                    </a:lnTo>
                    <a:lnTo>
                      <a:pt x="296" y="3170"/>
                    </a:lnTo>
                    <a:lnTo>
                      <a:pt x="298" y="3162"/>
                    </a:lnTo>
                    <a:lnTo>
                      <a:pt x="300" y="3162"/>
                    </a:lnTo>
                    <a:lnTo>
                      <a:pt x="302" y="3162"/>
                    </a:lnTo>
                    <a:lnTo>
                      <a:pt x="304" y="3162"/>
                    </a:lnTo>
                    <a:lnTo>
                      <a:pt x="306" y="3162"/>
                    </a:lnTo>
                    <a:lnTo>
                      <a:pt x="308" y="3162"/>
                    </a:lnTo>
                    <a:lnTo>
                      <a:pt x="310" y="3170"/>
                    </a:lnTo>
                    <a:lnTo>
                      <a:pt x="310" y="3162"/>
                    </a:lnTo>
                    <a:lnTo>
                      <a:pt x="313" y="3170"/>
                    </a:lnTo>
                    <a:lnTo>
                      <a:pt x="313" y="3162"/>
                    </a:lnTo>
                    <a:lnTo>
                      <a:pt x="315" y="3170"/>
                    </a:lnTo>
                    <a:lnTo>
                      <a:pt x="317" y="3162"/>
                    </a:lnTo>
                    <a:lnTo>
                      <a:pt x="319" y="3170"/>
                    </a:lnTo>
                    <a:lnTo>
                      <a:pt x="321" y="3162"/>
                    </a:lnTo>
                    <a:lnTo>
                      <a:pt x="323" y="3170"/>
                    </a:lnTo>
                    <a:lnTo>
                      <a:pt x="325" y="3175"/>
                    </a:lnTo>
                    <a:lnTo>
                      <a:pt x="327" y="3175"/>
                    </a:lnTo>
                    <a:lnTo>
                      <a:pt x="327" y="3170"/>
                    </a:lnTo>
                    <a:lnTo>
                      <a:pt x="329" y="3170"/>
                    </a:lnTo>
                    <a:lnTo>
                      <a:pt x="331" y="3170"/>
                    </a:lnTo>
                    <a:lnTo>
                      <a:pt x="333" y="3170"/>
                    </a:lnTo>
                    <a:lnTo>
                      <a:pt x="335" y="3175"/>
                    </a:lnTo>
                    <a:lnTo>
                      <a:pt x="336" y="3170"/>
                    </a:lnTo>
                    <a:lnTo>
                      <a:pt x="338" y="3170"/>
                    </a:lnTo>
                    <a:lnTo>
                      <a:pt x="338" y="3170"/>
                    </a:lnTo>
                    <a:lnTo>
                      <a:pt x="342" y="3162"/>
                    </a:lnTo>
                    <a:lnTo>
                      <a:pt x="344" y="3170"/>
                    </a:lnTo>
                    <a:lnTo>
                      <a:pt x="344" y="3170"/>
                    </a:lnTo>
                    <a:lnTo>
                      <a:pt x="346" y="3162"/>
                    </a:lnTo>
                    <a:lnTo>
                      <a:pt x="348" y="3175"/>
                    </a:lnTo>
                    <a:lnTo>
                      <a:pt x="350" y="3170"/>
                    </a:lnTo>
                    <a:lnTo>
                      <a:pt x="352" y="3170"/>
                    </a:lnTo>
                    <a:lnTo>
                      <a:pt x="354" y="3170"/>
                    </a:lnTo>
                    <a:lnTo>
                      <a:pt x="356" y="3170"/>
                    </a:lnTo>
                    <a:lnTo>
                      <a:pt x="356" y="3170"/>
                    </a:lnTo>
                    <a:lnTo>
                      <a:pt x="358" y="3170"/>
                    </a:lnTo>
                    <a:lnTo>
                      <a:pt x="359" y="3175"/>
                    </a:lnTo>
                    <a:lnTo>
                      <a:pt x="361" y="3170"/>
                    </a:lnTo>
                    <a:lnTo>
                      <a:pt x="363" y="3170"/>
                    </a:lnTo>
                    <a:lnTo>
                      <a:pt x="365" y="3170"/>
                    </a:lnTo>
                    <a:lnTo>
                      <a:pt x="367" y="3175"/>
                    </a:lnTo>
                    <a:lnTo>
                      <a:pt x="369" y="3170"/>
                    </a:lnTo>
                    <a:lnTo>
                      <a:pt x="369" y="3170"/>
                    </a:lnTo>
                    <a:lnTo>
                      <a:pt x="373" y="3170"/>
                    </a:lnTo>
                    <a:lnTo>
                      <a:pt x="373" y="3170"/>
                    </a:lnTo>
                    <a:lnTo>
                      <a:pt x="375" y="3170"/>
                    </a:lnTo>
                    <a:lnTo>
                      <a:pt x="377" y="3170"/>
                    </a:lnTo>
                    <a:lnTo>
                      <a:pt x="379" y="3175"/>
                    </a:lnTo>
                    <a:lnTo>
                      <a:pt x="381" y="3170"/>
                    </a:lnTo>
                    <a:lnTo>
                      <a:pt x="383" y="3170"/>
                    </a:lnTo>
                    <a:lnTo>
                      <a:pt x="384" y="3175"/>
                    </a:lnTo>
                    <a:lnTo>
                      <a:pt x="386" y="3175"/>
                    </a:lnTo>
                    <a:lnTo>
                      <a:pt x="386" y="3170"/>
                    </a:lnTo>
                    <a:lnTo>
                      <a:pt x="388" y="3175"/>
                    </a:lnTo>
                    <a:lnTo>
                      <a:pt x="390" y="3170"/>
                    </a:lnTo>
                    <a:lnTo>
                      <a:pt x="392" y="3170"/>
                    </a:lnTo>
                    <a:lnTo>
                      <a:pt x="394" y="3170"/>
                    </a:lnTo>
                    <a:lnTo>
                      <a:pt x="396" y="3175"/>
                    </a:lnTo>
                    <a:lnTo>
                      <a:pt x="398" y="3170"/>
                    </a:lnTo>
                    <a:lnTo>
                      <a:pt x="398" y="3175"/>
                    </a:lnTo>
                    <a:lnTo>
                      <a:pt x="402" y="3170"/>
                    </a:lnTo>
                    <a:lnTo>
                      <a:pt x="404" y="3175"/>
                    </a:lnTo>
                    <a:lnTo>
                      <a:pt x="404" y="3175"/>
                    </a:lnTo>
                    <a:lnTo>
                      <a:pt x="406" y="3170"/>
                    </a:lnTo>
                    <a:lnTo>
                      <a:pt x="407" y="3170"/>
                    </a:lnTo>
                    <a:lnTo>
                      <a:pt x="409" y="3175"/>
                    </a:lnTo>
                    <a:lnTo>
                      <a:pt x="411" y="3175"/>
                    </a:lnTo>
                    <a:lnTo>
                      <a:pt x="413" y="3175"/>
                    </a:lnTo>
                    <a:lnTo>
                      <a:pt x="415" y="3175"/>
                    </a:lnTo>
                    <a:lnTo>
                      <a:pt x="415" y="3175"/>
                    </a:lnTo>
                    <a:lnTo>
                      <a:pt x="417" y="3170"/>
                    </a:lnTo>
                    <a:lnTo>
                      <a:pt x="421" y="3181"/>
                    </a:lnTo>
                    <a:lnTo>
                      <a:pt x="421" y="3175"/>
                    </a:lnTo>
                    <a:lnTo>
                      <a:pt x="423" y="3175"/>
                    </a:lnTo>
                    <a:lnTo>
                      <a:pt x="425" y="3181"/>
                    </a:lnTo>
                    <a:lnTo>
                      <a:pt x="427" y="3175"/>
                    </a:lnTo>
                    <a:lnTo>
                      <a:pt x="429" y="3175"/>
                    </a:lnTo>
                    <a:lnTo>
                      <a:pt x="429" y="3175"/>
                    </a:lnTo>
                    <a:lnTo>
                      <a:pt x="432" y="3175"/>
                    </a:lnTo>
                    <a:lnTo>
                      <a:pt x="432" y="3175"/>
                    </a:lnTo>
                    <a:lnTo>
                      <a:pt x="434" y="3175"/>
                    </a:lnTo>
                    <a:lnTo>
                      <a:pt x="436" y="3175"/>
                    </a:lnTo>
                    <a:lnTo>
                      <a:pt x="438" y="3175"/>
                    </a:lnTo>
                    <a:lnTo>
                      <a:pt x="440" y="3175"/>
                    </a:lnTo>
                    <a:lnTo>
                      <a:pt x="442" y="3175"/>
                    </a:lnTo>
                    <a:lnTo>
                      <a:pt x="444" y="3175"/>
                    </a:lnTo>
                    <a:lnTo>
                      <a:pt x="446" y="3175"/>
                    </a:lnTo>
                    <a:lnTo>
                      <a:pt x="446" y="3175"/>
                    </a:lnTo>
                    <a:lnTo>
                      <a:pt x="448" y="3175"/>
                    </a:lnTo>
                    <a:lnTo>
                      <a:pt x="450" y="3175"/>
                    </a:lnTo>
                    <a:lnTo>
                      <a:pt x="452" y="3175"/>
                    </a:lnTo>
                    <a:lnTo>
                      <a:pt x="454" y="3175"/>
                    </a:lnTo>
                    <a:lnTo>
                      <a:pt x="455" y="3175"/>
                    </a:lnTo>
                    <a:lnTo>
                      <a:pt x="457" y="3175"/>
                    </a:lnTo>
                    <a:lnTo>
                      <a:pt x="457" y="3175"/>
                    </a:lnTo>
                    <a:lnTo>
                      <a:pt x="461" y="3175"/>
                    </a:lnTo>
                    <a:lnTo>
                      <a:pt x="463" y="3181"/>
                    </a:lnTo>
                    <a:lnTo>
                      <a:pt x="463" y="3175"/>
                    </a:lnTo>
                    <a:lnTo>
                      <a:pt x="465" y="3181"/>
                    </a:lnTo>
                    <a:lnTo>
                      <a:pt x="467" y="3175"/>
                    </a:lnTo>
                    <a:lnTo>
                      <a:pt x="469" y="3175"/>
                    </a:lnTo>
                    <a:lnTo>
                      <a:pt x="471" y="3175"/>
                    </a:lnTo>
                    <a:lnTo>
                      <a:pt x="473" y="3181"/>
                    </a:lnTo>
                    <a:lnTo>
                      <a:pt x="475" y="3175"/>
                    </a:lnTo>
                    <a:lnTo>
                      <a:pt x="475" y="3181"/>
                    </a:lnTo>
                    <a:lnTo>
                      <a:pt x="477" y="3181"/>
                    </a:lnTo>
                    <a:lnTo>
                      <a:pt x="480" y="3181"/>
                    </a:lnTo>
                    <a:lnTo>
                      <a:pt x="480" y="3181"/>
                    </a:lnTo>
                    <a:lnTo>
                      <a:pt x="482" y="3181"/>
                    </a:lnTo>
                    <a:lnTo>
                      <a:pt x="484" y="3181"/>
                    </a:lnTo>
                    <a:lnTo>
                      <a:pt x="486" y="3181"/>
                    </a:lnTo>
                    <a:lnTo>
                      <a:pt x="488" y="3181"/>
                    </a:lnTo>
                    <a:lnTo>
                      <a:pt x="490" y="3181"/>
                    </a:lnTo>
                    <a:lnTo>
                      <a:pt x="492" y="3181"/>
                    </a:lnTo>
                    <a:lnTo>
                      <a:pt x="492" y="3181"/>
                    </a:lnTo>
                    <a:lnTo>
                      <a:pt x="494" y="3181"/>
                    </a:lnTo>
                    <a:lnTo>
                      <a:pt x="496" y="3181"/>
                    </a:lnTo>
                    <a:lnTo>
                      <a:pt x="498" y="3181"/>
                    </a:lnTo>
                    <a:lnTo>
                      <a:pt x="500" y="3187"/>
                    </a:lnTo>
                    <a:lnTo>
                      <a:pt x="502" y="3181"/>
                    </a:lnTo>
                    <a:lnTo>
                      <a:pt x="503" y="3181"/>
                    </a:lnTo>
                    <a:lnTo>
                      <a:pt x="505" y="3181"/>
                    </a:lnTo>
                    <a:lnTo>
                      <a:pt x="505" y="3181"/>
                    </a:lnTo>
                    <a:lnTo>
                      <a:pt x="507" y="3181"/>
                    </a:lnTo>
                    <a:lnTo>
                      <a:pt x="509" y="3181"/>
                    </a:lnTo>
                    <a:lnTo>
                      <a:pt x="511" y="3181"/>
                    </a:lnTo>
                    <a:lnTo>
                      <a:pt x="513" y="3187"/>
                    </a:lnTo>
                    <a:lnTo>
                      <a:pt x="515" y="3181"/>
                    </a:lnTo>
                    <a:lnTo>
                      <a:pt x="517" y="3181"/>
                    </a:lnTo>
                    <a:lnTo>
                      <a:pt x="517" y="3181"/>
                    </a:lnTo>
                    <a:lnTo>
                      <a:pt x="521" y="3181"/>
                    </a:lnTo>
                    <a:lnTo>
                      <a:pt x="523" y="3181"/>
                    </a:lnTo>
                    <a:lnTo>
                      <a:pt x="523" y="3181"/>
                    </a:lnTo>
                    <a:lnTo>
                      <a:pt x="525" y="3187"/>
                    </a:lnTo>
                    <a:lnTo>
                      <a:pt x="527" y="3181"/>
                    </a:lnTo>
                    <a:lnTo>
                      <a:pt x="528" y="3181"/>
                    </a:lnTo>
                    <a:lnTo>
                      <a:pt x="530" y="3187"/>
                    </a:lnTo>
                    <a:lnTo>
                      <a:pt x="532" y="3181"/>
                    </a:lnTo>
                    <a:lnTo>
                      <a:pt x="534" y="3187"/>
                    </a:lnTo>
                    <a:lnTo>
                      <a:pt x="534" y="3181"/>
                    </a:lnTo>
                    <a:lnTo>
                      <a:pt x="536" y="3181"/>
                    </a:lnTo>
                    <a:lnTo>
                      <a:pt x="540" y="3181"/>
                    </a:lnTo>
                    <a:lnTo>
                      <a:pt x="540" y="3187"/>
                    </a:lnTo>
                    <a:lnTo>
                      <a:pt x="542" y="3187"/>
                    </a:lnTo>
                    <a:lnTo>
                      <a:pt x="544" y="3187"/>
                    </a:lnTo>
                    <a:lnTo>
                      <a:pt x="546" y="3187"/>
                    </a:lnTo>
                    <a:lnTo>
                      <a:pt x="548" y="3181"/>
                    </a:lnTo>
                    <a:lnTo>
                      <a:pt x="550" y="3187"/>
                    </a:lnTo>
                    <a:lnTo>
                      <a:pt x="551" y="3187"/>
                    </a:lnTo>
                    <a:lnTo>
                      <a:pt x="551" y="3187"/>
                    </a:lnTo>
                    <a:lnTo>
                      <a:pt x="553" y="3187"/>
                    </a:lnTo>
                    <a:lnTo>
                      <a:pt x="555" y="3187"/>
                    </a:lnTo>
                    <a:lnTo>
                      <a:pt x="557" y="3187"/>
                    </a:lnTo>
                    <a:lnTo>
                      <a:pt x="559" y="3187"/>
                    </a:lnTo>
                    <a:lnTo>
                      <a:pt x="561" y="3187"/>
                    </a:lnTo>
                    <a:lnTo>
                      <a:pt x="563" y="3187"/>
                    </a:lnTo>
                    <a:lnTo>
                      <a:pt x="565" y="3187"/>
                    </a:lnTo>
                    <a:lnTo>
                      <a:pt x="565" y="3187"/>
                    </a:lnTo>
                    <a:lnTo>
                      <a:pt x="569" y="3187"/>
                    </a:lnTo>
                    <a:lnTo>
                      <a:pt x="569" y="3187"/>
                    </a:lnTo>
                    <a:lnTo>
                      <a:pt x="571" y="3218"/>
                    </a:lnTo>
                    <a:lnTo>
                      <a:pt x="573" y="3285"/>
                    </a:lnTo>
                    <a:lnTo>
                      <a:pt x="575" y="3285"/>
                    </a:lnTo>
                    <a:lnTo>
                      <a:pt x="576" y="3285"/>
                    </a:lnTo>
                    <a:lnTo>
                      <a:pt x="578" y="3291"/>
                    </a:lnTo>
                    <a:lnTo>
                      <a:pt x="580" y="3285"/>
                    </a:lnTo>
                    <a:lnTo>
                      <a:pt x="582" y="3356"/>
                    </a:lnTo>
                    <a:lnTo>
                      <a:pt x="582" y="3373"/>
                    </a:lnTo>
                    <a:lnTo>
                      <a:pt x="584" y="3373"/>
                    </a:lnTo>
                    <a:lnTo>
                      <a:pt x="586" y="3373"/>
                    </a:lnTo>
                    <a:lnTo>
                      <a:pt x="588" y="3373"/>
                    </a:lnTo>
                    <a:lnTo>
                      <a:pt x="590" y="3427"/>
                    </a:lnTo>
                    <a:lnTo>
                      <a:pt x="592" y="3475"/>
                    </a:lnTo>
                    <a:lnTo>
                      <a:pt x="594" y="3481"/>
                    </a:lnTo>
                    <a:lnTo>
                      <a:pt x="594" y="3481"/>
                    </a:lnTo>
                    <a:lnTo>
                      <a:pt x="596" y="3481"/>
                    </a:lnTo>
                    <a:lnTo>
                      <a:pt x="599" y="3481"/>
                    </a:lnTo>
                    <a:lnTo>
                      <a:pt x="599" y="3481"/>
                    </a:lnTo>
                    <a:lnTo>
                      <a:pt x="601" y="3481"/>
                    </a:lnTo>
                    <a:lnTo>
                      <a:pt x="603" y="3475"/>
                    </a:lnTo>
                    <a:lnTo>
                      <a:pt x="605" y="3475"/>
                    </a:lnTo>
                    <a:lnTo>
                      <a:pt x="607" y="3481"/>
                    </a:lnTo>
                    <a:lnTo>
                      <a:pt x="609" y="3475"/>
                    </a:lnTo>
                    <a:lnTo>
                      <a:pt x="611" y="3475"/>
                    </a:lnTo>
                    <a:lnTo>
                      <a:pt x="611" y="3475"/>
                    </a:lnTo>
                    <a:lnTo>
                      <a:pt x="613" y="3475"/>
                    </a:lnTo>
                    <a:lnTo>
                      <a:pt x="615" y="3475"/>
                    </a:lnTo>
                    <a:lnTo>
                      <a:pt x="617" y="3475"/>
                    </a:lnTo>
                    <a:lnTo>
                      <a:pt x="619" y="3475"/>
                    </a:lnTo>
                    <a:lnTo>
                      <a:pt x="621" y="3475"/>
                    </a:lnTo>
                    <a:lnTo>
                      <a:pt x="623" y="3475"/>
                    </a:lnTo>
                    <a:lnTo>
                      <a:pt x="624" y="3475"/>
                    </a:lnTo>
                    <a:lnTo>
                      <a:pt x="624" y="3475"/>
                    </a:lnTo>
                    <a:lnTo>
                      <a:pt x="628" y="3475"/>
                    </a:lnTo>
                    <a:lnTo>
                      <a:pt x="628" y="3475"/>
                    </a:lnTo>
                    <a:lnTo>
                      <a:pt x="630" y="3475"/>
                    </a:lnTo>
                    <a:lnTo>
                      <a:pt x="632" y="3475"/>
                    </a:lnTo>
                    <a:lnTo>
                      <a:pt x="634" y="3475"/>
                    </a:lnTo>
                    <a:lnTo>
                      <a:pt x="636" y="3475"/>
                    </a:lnTo>
                    <a:lnTo>
                      <a:pt x="638" y="3475"/>
                    </a:lnTo>
                    <a:lnTo>
                      <a:pt x="640" y="3475"/>
                    </a:lnTo>
                    <a:lnTo>
                      <a:pt x="642" y="3475"/>
                    </a:lnTo>
                    <a:lnTo>
                      <a:pt x="642" y="3475"/>
                    </a:lnTo>
                    <a:lnTo>
                      <a:pt x="644" y="3475"/>
                    </a:lnTo>
                    <a:lnTo>
                      <a:pt x="646" y="3475"/>
                    </a:lnTo>
                    <a:lnTo>
                      <a:pt x="647" y="3475"/>
                    </a:lnTo>
                    <a:lnTo>
                      <a:pt x="649" y="3475"/>
                    </a:lnTo>
                    <a:lnTo>
                      <a:pt x="651" y="3475"/>
                    </a:lnTo>
                    <a:lnTo>
                      <a:pt x="653" y="3481"/>
                    </a:lnTo>
                    <a:lnTo>
                      <a:pt x="653" y="3481"/>
                    </a:lnTo>
                    <a:lnTo>
                      <a:pt x="657" y="3481"/>
                    </a:lnTo>
                    <a:lnTo>
                      <a:pt x="659" y="3475"/>
                    </a:lnTo>
                    <a:lnTo>
                      <a:pt x="659" y="3475"/>
                    </a:lnTo>
                    <a:lnTo>
                      <a:pt x="661" y="3481"/>
                    </a:lnTo>
                    <a:lnTo>
                      <a:pt x="663" y="3475"/>
                    </a:lnTo>
                    <a:lnTo>
                      <a:pt x="665" y="3481"/>
                    </a:lnTo>
                    <a:lnTo>
                      <a:pt x="667" y="3481"/>
                    </a:lnTo>
                    <a:lnTo>
                      <a:pt x="669" y="3475"/>
                    </a:lnTo>
                    <a:lnTo>
                      <a:pt x="671" y="3475"/>
                    </a:lnTo>
                    <a:lnTo>
                      <a:pt x="671" y="3481"/>
                    </a:lnTo>
                    <a:lnTo>
                      <a:pt x="672" y="3481"/>
                    </a:lnTo>
                    <a:lnTo>
                      <a:pt x="674" y="3475"/>
                    </a:lnTo>
                    <a:lnTo>
                      <a:pt x="676" y="3475"/>
                    </a:lnTo>
                    <a:lnTo>
                      <a:pt x="678" y="3475"/>
                    </a:lnTo>
                    <a:lnTo>
                      <a:pt x="680" y="3481"/>
                    </a:lnTo>
                    <a:lnTo>
                      <a:pt x="682" y="3481"/>
                    </a:lnTo>
                    <a:lnTo>
                      <a:pt x="684" y="3475"/>
                    </a:lnTo>
                    <a:lnTo>
                      <a:pt x="684" y="3481"/>
                    </a:lnTo>
                    <a:lnTo>
                      <a:pt x="688" y="3475"/>
                    </a:lnTo>
                    <a:lnTo>
                      <a:pt x="688" y="3475"/>
                    </a:lnTo>
                    <a:lnTo>
                      <a:pt x="690" y="3481"/>
                    </a:lnTo>
                    <a:lnTo>
                      <a:pt x="692" y="3481"/>
                    </a:lnTo>
                    <a:lnTo>
                      <a:pt x="694" y="3475"/>
                    </a:lnTo>
                    <a:lnTo>
                      <a:pt x="695" y="3481"/>
                    </a:lnTo>
                    <a:lnTo>
                      <a:pt x="697" y="3481"/>
                    </a:lnTo>
                    <a:lnTo>
                      <a:pt x="699" y="3481"/>
                    </a:lnTo>
                    <a:lnTo>
                      <a:pt x="701" y="3486"/>
                    </a:lnTo>
                    <a:lnTo>
                      <a:pt x="701" y="3536"/>
                    </a:lnTo>
                    <a:lnTo>
                      <a:pt x="703" y="3546"/>
                    </a:lnTo>
                    <a:lnTo>
                      <a:pt x="705" y="3546"/>
                    </a:lnTo>
                    <a:lnTo>
                      <a:pt x="707" y="3546"/>
                    </a:lnTo>
                    <a:lnTo>
                      <a:pt x="709" y="3546"/>
                    </a:lnTo>
                    <a:lnTo>
                      <a:pt x="711" y="3546"/>
                    </a:lnTo>
                    <a:lnTo>
                      <a:pt x="713" y="3546"/>
                    </a:lnTo>
                    <a:lnTo>
                      <a:pt x="713" y="3546"/>
                    </a:lnTo>
                    <a:lnTo>
                      <a:pt x="717" y="3546"/>
                    </a:lnTo>
                    <a:lnTo>
                      <a:pt x="719" y="3546"/>
                    </a:lnTo>
                    <a:lnTo>
                      <a:pt x="719" y="3546"/>
                    </a:lnTo>
                    <a:lnTo>
                      <a:pt x="720" y="3542"/>
                    </a:lnTo>
                    <a:lnTo>
                      <a:pt x="722" y="3542"/>
                    </a:lnTo>
                    <a:lnTo>
                      <a:pt x="724" y="3542"/>
                    </a:lnTo>
                    <a:lnTo>
                      <a:pt x="726" y="3546"/>
                    </a:lnTo>
                    <a:lnTo>
                      <a:pt x="728" y="3542"/>
                    </a:lnTo>
                    <a:lnTo>
                      <a:pt x="730" y="3546"/>
                    </a:lnTo>
                    <a:lnTo>
                      <a:pt x="730" y="3546"/>
                    </a:lnTo>
                    <a:lnTo>
                      <a:pt x="732" y="3542"/>
                    </a:lnTo>
                    <a:lnTo>
                      <a:pt x="736" y="3542"/>
                    </a:lnTo>
                    <a:lnTo>
                      <a:pt x="736" y="3542"/>
                    </a:lnTo>
                    <a:lnTo>
                      <a:pt x="738" y="3542"/>
                    </a:lnTo>
                    <a:lnTo>
                      <a:pt x="740" y="3542"/>
                    </a:lnTo>
                    <a:lnTo>
                      <a:pt x="742" y="3542"/>
                    </a:lnTo>
                    <a:lnTo>
                      <a:pt x="743" y="3542"/>
                    </a:lnTo>
                    <a:lnTo>
                      <a:pt x="745" y="3542"/>
                    </a:lnTo>
                    <a:lnTo>
                      <a:pt x="747" y="3546"/>
                    </a:lnTo>
                    <a:lnTo>
                      <a:pt x="747" y="3546"/>
                    </a:lnTo>
                    <a:lnTo>
                      <a:pt x="749" y="3542"/>
                    </a:lnTo>
                    <a:lnTo>
                      <a:pt x="751" y="3542"/>
                    </a:lnTo>
                    <a:lnTo>
                      <a:pt x="753" y="3546"/>
                    </a:lnTo>
                    <a:lnTo>
                      <a:pt x="755" y="3542"/>
                    </a:lnTo>
                    <a:lnTo>
                      <a:pt x="757" y="3542"/>
                    </a:lnTo>
                    <a:lnTo>
                      <a:pt x="759" y="3546"/>
                    </a:lnTo>
                    <a:lnTo>
                      <a:pt x="761" y="3546"/>
                    </a:lnTo>
                    <a:lnTo>
                      <a:pt x="761" y="3542"/>
                    </a:lnTo>
                    <a:lnTo>
                      <a:pt x="763" y="3546"/>
                    </a:lnTo>
                    <a:lnTo>
                      <a:pt x="765" y="3542"/>
                    </a:lnTo>
                    <a:lnTo>
                      <a:pt x="766" y="3546"/>
                    </a:lnTo>
                    <a:lnTo>
                      <a:pt x="768" y="3542"/>
                    </a:lnTo>
                    <a:lnTo>
                      <a:pt x="770" y="3542"/>
                    </a:lnTo>
                    <a:lnTo>
                      <a:pt x="772" y="3542"/>
                    </a:lnTo>
                    <a:lnTo>
                      <a:pt x="772" y="3542"/>
                    </a:lnTo>
                    <a:lnTo>
                      <a:pt x="776" y="3542"/>
                    </a:lnTo>
                    <a:lnTo>
                      <a:pt x="778" y="3542"/>
                    </a:lnTo>
                    <a:lnTo>
                      <a:pt x="778" y="3542"/>
                    </a:lnTo>
                    <a:lnTo>
                      <a:pt x="780" y="3542"/>
                    </a:lnTo>
                    <a:lnTo>
                      <a:pt x="782" y="3542"/>
                    </a:lnTo>
                    <a:lnTo>
                      <a:pt x="784" y="3542"/>
                    </a:lnTo>
                    <a:lnTo>
                      <a:pt x="786" y="3542"/>
                    </a:lnTo>
                    <a:lnTo>
                      <a:pt x="788" y="3542"/>
                    </a:lnTo>
                    <a:lnTo>
                      <a:pt x="790" y="3542"/>
                    </a:lnTo>
                    <a:lnTo>
                      <a:pt x="790" y="3542"/>
                    </a:lnTo>
                    <a:lnTo>
                      <a:pt x="791" y="3542"/>
                    </a:lnTo>
                    <a:lnTo>
                      <a:pt x="795" y="3542"/>
                    </a:lnTo>
                    <a:lnTo>
                      <a:pt x="795" y="3542"/>
                    </a:lnTo>
                    <a:lnTo>
                      <a:pt x="797" y="3542"/>
                    </a:lnTo>
                    <a:lnTo>
                      <a:pt x="799" y="3542"/>
                    </a:lnTo>
                    <a:lnTo>
                      <a:pt x="801" y="3542"/>
                    </a:lnTo>
                    <a:lnTo>
                      <a:pt x="803" y="3542"/>
                    </a:lnTo>
                    <a:lnTo>
                      <a:pt x="805" y="3546"/>
                    </a:lnTo>
                    <a:lnTo>
                      <a:pt x="807" y="3546"/>
                    </a:lnTo>
                    <a:lnTo>
                      <a:pt x="807" y="3546"/>
                    </a:lnTo>
                    <a:lnTo>
                      <a:pt x="809" y="3542"/>
                    </a:lnTo>
                    <a:lnTo>
                      <a:pt x="811" y="3542"/>
                    </a:lnTo>
                    <a:lnTo>
                      <a:pt x="813" y="3542"/>
                    </a:lnTo>
                    <a:lnTo>
                      <a:pt x="814" y="3546"/>
                    </a:lnTo>
                    <a:lnTo>
                      <a:pt x="816" y="3542"/>
                    </a:lnTo>
                    <a:lnTo>
                      <a:pt x="818" y="3546"/>
                    </a:lnTo>
                    <a:lnTo>
                      <a:pt x="820" y="3542"/>
                    </a:lnTo>
                    <a:lnTo>
                      <a:pt x="820" y="3542"/>
                    </a:lnTo>
                    <a:lnTo>
                      <a:pt x="824" y="3542"/>
                    </a:lnTo>
                    <a:lnTo>
                      <a:pt x="824" y="3542"/>
                    </a:lnTo>
                    <a:lnTo>
                      <a:pt x="826" y="3546"/>
                    </a:lnTo>
                    <a:lnTo>
                      <a:pt x="828" y="3546"/>
                    </a:lnTo>
                    <a:lnTo>
                      <a:pt x="830" y="3546"/>
                    </a:lnTo>
                    <a:lnTo>
                      <a:pt x="832" y="3546"/>
                    </a:lnTo>
                    <a:lnTo>
                      <a:pt x="832" y="3546"/>
                    </a:lnTo>
                    <a:lnTo>
                      <a:pt x="836" y="3542"/>
                    </a:lnTo>
                    <a:lnTo>
                      <a:pt x="838" y="3542"/>
                    </a:lnTo>
                    <a:lnTo>
                      <a:pt x="838" y="3546"/>
                    </a:lnTo>
                    <a:lnTo>
                      <a:pt x="839" y="3546"/>
                    </a:lnTo>
                    <a:lnTo>
                      <a:pt x="841" y="3546"/>
                    </a:lnTo>
                    <a:lnTo>
                      <a:pt x="843" y="3542"/>
                    </a:lnTo>
                    <a:lnTo>
                      <a:pt x="845" y="3542"/>
                    </a:lnTo>
                    <a:lnTo>
                      <a:pt x="847" y="3546"/>
                    </a:lnTo>
                    <a:lnTo>
                      <a:pt x="849" y="3546"/>
                    </a:lnTo>
                    <a:lnTo>
                      <a:pt x="849" y="3546"/>
                    </a:lnTo>
                    <a:lnTo>
                      <a:pt x="851" y="3546"/>
                    </a:lnTo>
                    <a:lnTo>
                      <a:pt x="855" y="3546"/>
                    </a:lnTo>
                    <a:lnTo>
                      <a:pt x="855" y="3546"/>
                    </a:lnTo>
                    <a:lnTo>
                      <a:pt x="857" y="3542"/>
                    </a:lnTo>
                    <a:lnTo>
                      <a:pt x="859" y="3546"/>
                    </a:lnTo>
                    <a:lnTo>
                      <a:pt x="861" y="3542"/>
                    </a:lnTo>
                    <a:lnTo>
                      <a:pt x="862" y="3546"/>
                    </a:lnTo>
                    <a:lnTo>
                      <a:pt x="864" y="3542"/>
                    </a:lnTo>
                    <a:lnTo>
                      <a:pt x="866" y="3546"/>
                    </a:lnTo>
                    <a:lnTo>
                      <a:pt x="866" y="3546"/>
                    </a:lnTo>
                    <a:lnTo>
                      <a:pt x="868" y="3546"/>
                    </a:lnTo>
                    <a:lnTo>
                      <a:pt x="870" y="3542"/>
                    </a:lnTo>
                    <a:lnTo>
                      <a:pt x="872" y="3546"/>
                    </a:lnTo>
                    <a:lnTo>
                      <a:pt x="874" y="3546"/>
                    </a:lnTo>
                    <a:lnTo>
                      <a:pt x="876" y="3546"/>
                    </a:lnTo>
                    <a:lnTo>
                      <a:pt x="878" y="3546"/>
                    </a:lnTo>
                    <a:lnTo>
                      <a:pt x="880" y="3546"/>
                    </a:lnTo>
                    <a:lnTo>
                      <a:pt x="880" y="3546"/>
                    </a:lnTo>
                    <a:lnTo>
                      <a:pt x="884" y="3546"/>
                    </a:lnTo>
                    <a:lnTo>
                      <a:pt x="884" y="3546"/>
                    </a:lnTo>
                    <a:lnTo>
                      <a:pt x="886" y="3546"/>
                    </a:lnTo>
                    <a:lnTo>
                      <a:pt x="887" y="3546"/>
                    </a:lnTo>
                    <a:lnTo>
                      <a:pt x="889" y="3546"/>
                    </a:lnTo>
                    <a:lnTo>
                      <a:pt x="891" y="3542"/>
                    </a:lnTo>
                    <a:lnTo>
                      <a:pt x="893" y="3542"/>
                    </a:lnTo>
                    <a:lnTo>
                      <a:pt x="895" y="3542"/>
                    </a:lnTo>
                    <a:lnTo>
                      <a:pt x="897" y="3542"/>
                    </a:lnTo>
                    <a:lnTo>
                      <a:pt x="897" y="3546"/>
                    </a:lnTo>
                    <a:lnTo>
                      <a:pt x="899" y="3546"/>
                    </a:lnTo>
                    <a:lnTo>
                      <a:pt x="901" y="3546"/>
                    </a:lnTo>
                    <a:lnTo>
                      <a:pt x="903" y="3546"/>
                    </a:lnTo>
                    <a:lnTo>
                      <a:pt x="905" y="3542"/>
                    </a:lnTo>
                    <a:lnTo>
                      <a:pt x="907" y="3542"/>
                    </a:lnTo>
                    <a:lnTo>
                      <a:pt x="909" y="3542"/>
                    </a:lnTo>
                    <a:lnTo>
                      <a:pt x="909" y="3546"/>
                    </a:lnTo>
                    <a:lnTo>
                      <a:pt x="910" y="3542"/>
                    </a:lnTo>
                    <a:lnTo>
                      <a:pt x="914" y="3542"/>
                    </a:lnTo>
                    <a:lnTo>
                      <a:pt x="914" y="3542"/>
                    </a:lnTo>
                    <a:lnTo>
                      <a:pt x="916" y="3542"/>
                    </a:lnTo>
                    <a:lnTo>
                      <a:pt x="918" y="3542"/>
                    </a:lnTo>
                    <a:lnTo>
                      <a:pt x="920" y="3542"/>
                    </a:lnTo>
                    <a:lnTo>
                      <a:pt x="922" y="3542"/>
                    </a:lnTo>
                    <a:lnTo>
                      <a:pt x="924" y="3546"/>
                    </a:lnTo>
                    <a:lnTo>
                      <a:pt x="926" y="3546"/>
                    </a:lnTo>
                    <a:lnTo>
                      <a:pt x="928" y="3546"/>
                    </a:lnTo>
                    <a:lnTo>
                      <a:pt x="928" y="3546"/>
                    </a:lnTo>
                    <a:lnTo>
                      <a:pt x="930" y="3546"/>
                    </a:lnTo>
                    <a:lnTo>
                      <a:pt x="932" y="3546"/>
                    </a:lnTo>
                    <a:lnTo>
                      <a:pt x="934" y="3546"/>
                    </a:lnTo>
                    <a:lnTo>
                      <a:pt x="935" y="3542"/>
                    </a:lnTo>
                    <a:lnTo>
                      <a:pt x="937" y="3542"/>
                    </a:lnTo>
                    <a:lnTo>
                      <a:pt x="939" y="3546"/>
                    </a:lnTo>
                    <a:lnTo>
                      <a:pt x="939" y="3546"/>
                    </a:lnTo>
                    <a:lnTo>
                      <a:pt x="943" y="3546"/>
                    </a:lnTo>
                    <a:lnTo>
                      <a:pt x="943" y="3546"/>
                    </a:lnTo>
                    <a:lnTo>
                      <a:pt x="945" y="3546"/>
                    </a:lnTo>
                    <a:lnTo>
                      <a:pt x="947" y="3546"/>
                    </a:lnTo>
                    <a:lnTo>
                      <a:pt x="949" y="3546"/>
                    </a:lnTo>
                    <a:lnTo>
                      <a:pt x="951" y="3546"/>
                    </a:lnTo>
                    <a:lnTo>
                      <a:pt x="953" y="3546"/>
                    </a:lnTo>
                    <a:lnTo>
                      <a:pt x="955" y="3546"/>
                    </a:lnTo>
                    <a:lnTo>
                      <a:pt x="957" y="3546"/>
                    </a:lnTo>
                    <a:lnTo>
                      <a:pt x="957" y="3546"/>
                    </a:lnTo>
                    <a:lnTo>
                      <a:pt x="958" y="3546"/>
                    </a:lnTo>
                    <a:lnTo>
                      <a:pt x="960" y="3546"/>
                    </a:lnTo>
                    <a:lnTo>
                      <a:pt x="962" y="3546"/>
                    </a:lnTo>
                    <a:lnTo>
                      <a:pt x="964" y="3546"/>
                    </a:lnTo>
                    <a:lnTo>
                      <a:pt x="966" y="3546"/>
                    </a:lnTo>
                    <a:lnTo>
                      <a:pt x="968" y="3546"/>
                    </a:lnTo>
                    <a:lnTo>
                      <a:pt x="970" y="3546"/>
                    </a:lnTo>
                    <a:lnTo>
                      <a:pt x="972" y="3546"/>
                    </a:lnTo>
                    <a:lnTo>
                      <a:pt x="974" y="3546"/>
                    </a:lnTo>
                    <a:lnTo>
                      <a:pt x="974" y="3546"/>
                    </a:lnTo>
                    <a:lnTo>
                      <a:pt x="976" y="3546"/>
                    </a:lnTo>
                    <a:lnTo>
                      <a:pt x="978" y="3546"/>
                    </a:lnTo>
                    <a:lnTo>
                      <a:pt x="980" y="3546"/>
                    </a:lnTo>
                    <a:lnTo>
                      <a:pt x="982" y="3546"/>
                    </a:lnTo>
                    <a:lnTo>
                      <a:pt x="983" y="3546"/>
                    </a:lnTo>
                    <a:lnTo>
                      <a:pt x="985" y="3542"/>
                    </a:lnTo>
                    <a:lnTo>
                      <a:pt x="985" y="3546"/>
                    </a:lnTo>
                    <a:lnTo>
                      <a:pt x="987" y="3546"/>
                    </a:lnTo>
                    <a:lnTo>
                      <a:pt x="991" y="3542"/>
                    </a:lnTo>
                    <a:lnTo>
                      <a:pt x="991" y="3542"/>
                    </a:lnTo>
                    <a:lnTo>
                      <a:pt x="993" y="3546"/>
                    </a:lnTo>
                    <a:lnTo>
                      <a:pt x="995" y="3546"/>
                    </a:lnTo>
                    <a:lnTo>
                      <a:pt x="997" y="3546"/>
                    </a:lnTo>
                    <a:lnTo>
                      <a:pt x="999" y="3546"/>
                    </a:lnTo>
                    <a:lnTo>
                      <a:pt x="999" y="3546"/>
                    </a:lnTo>
                    <a:lnTo>
                      <a:pt x="1003" y="3546"/>
                    </a:lnTo>
                    <a:lnTo>
                      <a:pt x="1005" y="3546"/>
                    </a:lnTo>
                    <a:lnTo>
                      <a:pt x="1005" y="3546"/>
                    </a:lnTo>
                    <a:lnTo>
                      <a:pt x="1006" y="3546"/>
                    </a:lnTo>
                    <a:lnTo>
                      <a:pt x="1008" y="3546"/>
                    </a:lnTo>
                    <a:lnTo>
                      <a:pt x="1010" y="3546"/>
                    </a:lnTo>
                    <a:lnTo>
                      <a:pt x="1012" y="3546"/>
                    </a:lnTo>
                    <a:lnTo>
                      <a:pt x="1014" y="3546"/>
                    </a:lnTo>
                    <a:lnTo>
                      <a:pt x="1016" y="3546"/>
                    </a:lnTo>
                    <a:lnTo>
                      <a:pt x="1016" y="3546"/>
                    </a:lnTo>
                    <a:lnTo>
                      <a:pt x="1018" y="3546"/>
                    </a:lnTo>
                    <a:lnTo>
                      <a:pt x="1022" y="3546"/>
                    </a:lnTo>
                    <a:lnTo>
                      <a:pt x="1022" y="3542"/>
                    </a:lnTo>
                    <a:lnTo>
                      <a:pt x="1024" y="3542"/>
                    </a:lnTo>
                    <a:lnTo>
                      <a:pt x="1026" y="3542"/>
                    </a:lnTo>
                    <a:lnTo>
                      <a:pt x="1028" y="3542"/>
                    </a:lnTo>
                    <a:lnTo>
                      <a:pt x="1030" y="3546"/>
                    </a:lnTo>
                    <a:lnTo>
                      <a:pt x="1031" y="3546"/>
                    </a:lnTo>
                    <a:lnTo>
                      <a:pt x="1033" y="3546"/>
                    </a:lnTo>
                    <a:lnTo>
                      <a:pt x="1033" y="3542"/>
                    </a:lnTo>
                    <a:lnTo>
                      <a:pt x="1035" y="3542"/>
                    </a:lnTo>
                    <a:lnTo>
                      <a:pt x="1037" y="3546"/>
                    </a:lnTo>
                    <a:lnTo>
                      <a:pt x="1039" y="3542"/>
                    </a:lnTo>
                    <a:lnTo>
                      <a:pt x="1041" y="3546"/>
                    </a:lnTo>
                    <a:lnTo>
                      <a:pt x="1043" y="3546"/>
                    </a:lnTo>
                    <a:lnTo>
                      <a:pt x="1045" y="3546"/>
                    </a:lnTo>
                    <a:lnTo>
                      <a:pt x="1047" y="3546"/>
                    </a:lnTo>
                    <a:lnTo>
                      <a:pt x="1047" y="3546"/>
                    </a:lnTo>
                    <a:lnTo>
                      <a:pt x="1051" y="3546"/>
                    </a:lnTo>
                    <a:lnTo>
                      <a:pt x="1051" y="3546"/>
                    </a:lnTo>
                    <a:lnTo>
                      <a:pt x="1053" y="3546"/>
                    </a:lnTo>
                    <a:lnTo>
                      <a:pt x="1054" y="3542"/>
                    </a:lnTo>
                    <a:lnTo>
                      <a:pt x="1056" y="3542"/>
                    </a:lnTo>
                    <a:lnTo>
                      <a:pt x="1058" y="3542"/>
                    </a:lnTo>
                    <a:lnTo>
                      <a:pt x="1060" y="3542"/>
                    </a:lnTo>
                    <a:lnTo>
                      <a:pt x="1062" y="3542"/>
                    </a:lnTo>
                    <a:lnTo>
                      <a:pt x="1064" y="3542"/>
                    </a:lnTo>
                    <a:lnTo>
                      <a:pt x="1064" y="3542"/>
                    </a:lnTo>
                    <a:lnTo>
                      <a:pt x="1066" y="3542"/>
                    </a:lnTo>
                    <a:lnTo>
                      <a:pt x="1068" y="3542"/>
                    </a:lnTo>
                    <a:lnTo>
                      <a:pt x="1070" y="3546"/>
                    </a:lnTo>
                    <a:lnTo>
                      <a:pt x="1072" y="3542"/>
                    </a:lnTo>
                    <a:lnTo>
                      <a:pt x="1074" y="3542"/>
                    </a:lnTo>
                    <a:lnTo>
                      <a:pt x="1076" y="3542"/>
                    </a:lnTo>
                    <a:lnTo>
                      <a:pt x="1076" y="3542"/>
                    </a:lnTo>
                    <a:lnTo>
                      <a:pt x="1078" y="3542"/>
                    </a:lnTo>
                    <a:lnTo>
                      <a:pt x="1081" y="3542"/>
                    </a:lnTo>
                    <a:lnTo>
                      <a:pt x="1081" y="3542"/>
                    </a:lnTo>
                    <a:lnTo>
                      <a:pt x="1083" y="3542"/>
                    </a:lnTo>
                    <a:lnTo>
                      <a:pt x="1085" y="3542"/>
                    </a:lnTo>
                    <a:lnTo>
                      <a:pt x="1087" y="3542"/>
                    </a:lnTo>
                    <a:lnTo>
                      <a:pt x="1089" y="3542"/>
                    </a:lnTo>
                    <a:lnTo>
                      <a:pt x="1091" y="3542"/>
                    </a:lnTo>
                    <a:lnTo>
                      <a:pt x="1093" y="3536"/>
                    </a:lnTo>
                    <a:lnTo>
                      <a:pt x="1093" y="3536"/>
                    </a:lnTo>
                    <a:lnTo>
                      <a:pt x="1095" y="3536"/>
                    </a:lnTo>
                    <a:lnTo>
                      <a:pt x="1097" y="3536"/>
                    </a:lnTo>
                    <a:lnTo>
                      <a:pt x="1099" y="3533"/>
                    </a:lnTo>
                    <a:lnTo>
                      <a:pt x="1101" y="3448"/>
                    </a:lnTo>
                    <a:lnTo>
                      <a:pt x="1102" y="3427"/>
                    </a:lnTo>
                    <a:lnTo>
                      <a:pt x="1104" y="3427"/>
                    </a:lnTo>
                    <a:lnTo>
                      <a:pt x="1106" y="3427"/>
                    </a:lnTo>
                    <a:lnTo>
                      <a:pt x="1106" y="3362"/>
                    </a:lnTo>
                    <a:lnTo>
                      <a:pt x="1110" y="3333"/>
                    </a:lnTo>
                    <a:lnTo>
                      <a:pt x="1110" y="3333"/>
                    </a:lnTo>
                    <a:lnTo>
                      <a:pt x="1112" y="3333"/>
                    </a:lnTo>
                    <a:lnTo>
                      <a:pt x="1114" y="3279"/>
                    </a:lnTo>
                    <a:lnTo>
                      <a:pt x="1116" y="3235"/>
                    </a:lnTo>
                    <a:lnTo>
                      <a:pt x="1118" y="3235"/>
                    </a:lnTo>
                    <a:lnTo>
                      <a:pt x="1120" y="3235"/>
                    </a:lnTo>
                    <a:lnTo>
                      <a:pt x="1122" y="3175"/>
                    </a:lnTo>
                    <a:lnTo>
                      <a:pt x="1124" y="3145"/>
                    </a:lnTo>
                    <a:lnTo>
                      <a:pt x="1124" y="3139"/>
                    </a:lnTo>
                    <a:lnTo>
                      <a:pt x="1126" y="3139"/>
                    </a:lnTo>
                    <a:lnTo>
                      <a:pt x="1127" y="3041"/>
                    </a:lnTo>
                    <a:lnTo>
                      <a:pt x="1129" y="2960"/>
                    </a:lnTo>
                    <a:lnTo>
                      <a:pt x="1131" y="2960"/>
                    </a:lnTo>
                    <a:lnTo>
                      <a:pt x="1133" y="2960"/>
                    </a:lnTo>
                    <a:lnTo>
                      <a:pt x="1135" y="2955"/>
                    </a:lnTo>
                    <a:lnTo>
                      <a:pt x="1135" y="2933"/>
                    </a:lnTo>
                    <a:lnTo>
                      <a:pt x="1139" y="2807"/>
                    </a:lnTo>
                    <a:lnTo>
                      <a:pt x="1141" y="2807"/>
                    </a:lnTo>
                    <a:lnTo>
                      <a:pt x="1141" y="2807"/>
                    </a:lnTo>
                    <a:lnTo>
                      <a:pt x="1143" y="2807"/>
                    </a:lnTo>
                    <a:lnTo>
                      <a:pt x="1145" y="2743"/>
                    </a:lnTo>
                    <a:lnTo>
                      <a:pt x="1147" y="2630"/>
                    </a:lnTo>
                    <a:lnTo>
                      <a:pt x="1149" y="2638"/>
                    </a:lnTo>
                    <a:lnTo>
                      <a:pt x="1150" y="2630"/>
                    </a:lnTo>
                    <a:lnTo>
                      <a:pt x="1152" y="2630"/>
                    </a:lnTo>
                    <a:lnTo>
                      <a:pt x="1152" y="2638"/>
                    </a:lnTo>
                    <a:lnTo>
                      <a:pt x="1154" y="2638"/>
                    </a:lnTo>
                    <a:lnTo>
                      <a:pt x="1156" y="2638"/>
                    </a:lnTo>
                    <a:lnTo>
                      <a:pt x="1158" y="2647"/>
                    </a:lnTo>
                    <a:lnTo>
                      <a:pt x="1160" y="2630"/>
                    </a:lnTo>
                    <a:lnTo>
                      <a:pt x="1162" y="2638"/>
                    </a:lnTo>
                    <a:lnTo>
                      <a:pt x="1164" y="2647"/>
                    </a:lnTo>
                    <a:lnTo>
                      <a:pt x="1166" y="2638"/>
                    </a:lnTo>
                    <a:lnTo>
                      <a:pt x="1166" y="2638"/>
                    </a:lnTo>
                    <a:lnTo>
                      <a:pt x="1170" y="2638"/>
                    </a:lnTo>
                    <a:lnTo>
                      <a:pt x="1170" y="2622"/>
                    </a:lnTo>
                    <a:lnTo>
                      <a:pt x="1172" y="2467"/>
                    </a:lnTo>
                    <a:lnTo>
                      <a:pt x="1174" y="2452"/>
                    </a:lnTo>
                    <a:lnTo>
                      <a:pt x="1175" y="2459"/>
                    </a:lnTo>
                    <a:lnTo>
                      <a:pt x="1177" y="2444"/>
                    </a:lnTo>
                    <a:lnTo>
                      <a:pt x="1179" y="2452"/>
                    </a:lnTo>
                    <a:lnTo>
                      <a:pt x="1181" y="2452"/>
                    </a:lnTo>
                    <a:lnTo>
                      <a:pt x="1183" y="2227"/>
                    </a:lnTo>
                    <a:lnTo>
                      <a:pt x="1183" y="2202"/>
                    </a:lnTo>
                    <a:lnTo>
                      <a:pt x="1185" y="2194"/>
                    </a:lnTo>
                    <a:lnTo>
                      <a:pt x="1187" y="2202"/>
                    </a:lnTo>
                    <a:lnTo>
                      <a:pt x="1189" y="2202"/>
                    </a:lnTo>
                    <a:lnTo>
                      <a:pt x="1191" y="2202"/>
                    </a:lnTo>
                    <a:lnTo>
                      <a:pt x="1193" y="2202"/>
                    </a:lnTo>
                    <a:lnTo>
                      <a:pt x="1195" y="2202"/>
                    </a:lnTo>
                    <a:lnTo>
                      <a:pt x="1195" y="2194"/>
                    </a:lnTo>
                    <a:lnTo>
                      <a:pt x="1198" y="2008"/>
                    </a:lnTo>
                    <a:lnTo>
                      <a:pt x="1200" y="1914"/>
                    </a:lnTo>
                    <a:lnTo>
                      <a:pt x="1200" y="1914"/>
                    </a:lnTo>
                    <a:lnTo>
                      <a:pt x="1202" y="1924"/>
                    </a:lnTo>
                    <a:lnTo>
                      <a:pt x="1204" y="1924"/>
                    </a:lnTo>
                    <a:lnTo>
                      <a:pt x="1206" y="1924"/>
                    </a:lnTo>
                    <a:lnTo>
                      <a:pt x="1208" y="1914"/>
                    </a:lnTo>
                    <a:lnTo>
                      <a:pt x="1210" y="1904"/>
                    </a:lnTo>
                    <a:lnTo>
                      <a:pt x="1212" y="1914"/>
                    </a:lnTo>
                    <a:lnTo>
                      <a:pt x="1212" y="1897"/>
                    </a:lnTo>
                    <a:lnTo>
                      <a:pt x="1214" y="1743"/>
                    </a:lnTo>
                    <a:lnTo>
                      <a:pt x="1218" y="1664"/>
                    </a:lnTo>
                    <a:lnTo>
                      <a:pt x="1218" y="1657"/>
                    </a:lnTo>
                    <a:lnTo>
                      <a:pt x="1220" y="1445"/>
                    </a:lnTo>
                    <a:lnTo>
                      <a:pt x="1222" y="1436"/>
                    </a:lnTo>
                    <a:lnTo>
                      <a:pt x="1223" y="1417"/>
                    </a:lnTo>
                    <a:lnTo>
                      <a:pt x="1225" y="1417"/>
                    </a:lnTo>
                    <a:lnTo>
                      <a:pt x="1227" y="1417"/>
                    </a:lnTo>
                    <a:lnTo>
                      <a:pt x="1229" y="1407"/>
                    </a:lnTo>
                    <a:lnTo>
                      <a:pt x="1229" y="1407"/>
                    </a:lnTo>
                    <a:lnTo>
                      <a:pt x="1231" y="1019"/>
                    </a:lnTo>
                    <a:lnTo>
                      <a:pt x="1233" y="923"/>
                    </a:lnTo>
                    <a:lnTo>
                      <a:pt x="1235" y="944"/>
                    </a:lnTo>
                    <a:lnTo>
                      <a:pt x="1237" y="923"/>
                    </a:lnTo>
                    <a:lnTo>
                      <a:pt x="1239" y="912"/>
                    </a:lnTo>
                    <a:lnTo>
                      <a:pt x="1241" y="760"/>
                    </a:lnTo>
                    <a:lnTo>
                      <a:pt x="1243" y="543"/>
                    </a:lnTo>
                    <a:lnTo>
                      <a:pt x="1243" y="437"/>
                    </a:lnTo>
                    <a:lnTo>
                      <a:pt x="1245" y="416"/>
                    </a:lnTo>
                    <a:lnTo>
                      <a:pt x="1246" y="437"/>
                    </a:lnTo>
                    <a:lnTo>
                      <a:pt x="1248" y="211"/>
                    </a:lnTo>
                    <a:lnTo>
                      <a:pt x="1250" y="167"/>
                    </a:lnTo>
                    <a:lnTo>
                      <a:pt x="1252" y="144"/>
                    </a:lnTo>
                    <a:lnTo>
                      <a:pt x="1254" y="122"/>
                    </a:lnTo>
                    <a:lnTo>
                      <a:pt x="1254" y="111"/>
                    </a:lnTo>
                    <a:lnTo>
                      <a:pt x="1258" y="111"/>
                    </a:lnTo>
                    <a:lnTo>
                      <a:pt x="1260" y="111"/>
                    </a:lnTo>
                    <a:lnTo>
                      <a:pt x="1260" y="99"/>
                    </a:lnTo>
                    <a:lnTo>
                      <a:pt x="1262" y="99"/>
                    </a:lnTo>
                    <a:lnTo>
                      <a:pt x="1264" y="99"/>
                    </a:lnTo>
                    <a:lnTo>
                      <a:pt x="1266" y="90"/>
                    </a:lnTo>
                    <a:lnTo>
                      <a:pt x="1268" y="155"/>
                    </a:lnTo>
                    <a:lnTo>
                      <a:pt x="1270" y="155"/>
                    </a:lnTo>
                    <a:lnTo>
                      <a:pt x="1271" y="144"/>
                    </a:lnTo>
                    <a:lnTo>
                      <a:pt x="1271" y="144"/>
                    </a:lnTo>
                    <a:lnTo>
                      <a:pt x="1273" y="132"/>
                    </a:lnTo>
                    <a:lnTo>
                      <a:pt x="1277" y="99"/>
                    </a:lnTo>
                    <a:lnTo>
                      <a:pt x="1277" y="111"/>
                    </a:lnTo>
                    <a:lnTo>
                      <a:pt x="1279" y="111"/>
                    </a:lnTo>
                    <a:lnTo>
                      <a:pt x="1281" y="90"/>
                    </a:lnTo>
                    <a:lnTo>
                      <a:pt x="1283" y="55"/>
                    </a:lnTo>
                    <a:lnTo>
                      <a:pt x="1285" y="67"/>
                    </a:lnTo>
                    <a:lnTo>
                      <a:pt x="1287" y="90"/>
                    </a:lnTo>
                    <a:lnTo>
                      <a:pt x="1289" y="90"/>
                    </a:lnTo>
                    <a:lnTo>
                      <a:pt x="1289" y="90"/>
                    </a:lnTo>
                    <a:lnTo>
                      <a:pt x="1291" y="99"/>
                    </a:lnTo>
                    <a:lnTo>
                      <a:pt x="1293" y="111"/>
                    </a:lnTo>
                    <a:lnTo>
                      <a:pt x="1294" y="78"/>
                    </a:lnTo>
                    <a:lnTo>
                      <a:pt x="1296" y="99"/>
                    </a:lnTo>
                    <a:lnTo>
                      <a:pt x="1298" y="67"/>
                    </a:lnTo>
                    <a:lnTo>
                      <a:pt x="1300" y="90"/>
                    </a:lnTo>
                    <a:lnTo>
                      <a:pt x="1302" y="78"/>
                    </a:lnTo>
                    <a:lnTo>
                      <a:pt x="1302" y="67"/>
                    </a:lnTo>
                    <a:lnTo>
                      <a:pt x="1306" y="55"/>
                    </a:lnTo>
                    <a:lnTo>
                      <a:pt x="1306" y="78"/>
                    </a:lnTo>
                    <a:lnTo>
                      <a:pt x="1308" y="99"/>
                    </a:lnTo>
                    <a:lnTo>
                      <a:pt x="1310" y="78"/>
                    </a:lnTo>
                    <a:lnTo>
                      <a:pt x="1312" y="78"/>
                    </a:lnTo>
                    <a:lnTo>
                      <a:pt x="1314" y="67"/>
                    </a:lnTo>
                    <a:lnTo>
                      <a:pt x="1316" y="90"/>
                    </a:lnTo>
                    <a:lnTo>
                      <a:pt x="1318" y="44"/>
                    </a:lnTo>
                    <a:lnTo>
                      <a:pt x="1319" y="67"/>
                    </a:lnTo>
                    <a:lnTo>
                      <a:pt x="1319" y="78"/>
                    </a:lnTo>
                    <a:lnTo>
                      <a:pt x="1321" y="90"/>
                    </a:lnTo>
                    <a:lnTo>
                      <a:pt x="1323" y="55"/>
                    </a:lnTo>
                    <a:lnTo>
                      <a:pt x="1325" y="67"/>
                    </a:lnTo>
                    <a:lnTo>
                      <a:pt x="1327" y="67"/>
                    </a:lnTo>
                    <a:lnTo>
                      <a:pt x="1329" y="78"/>
                    </a:lnTo>
                    <a:lnTo>
                      <a:pt x="1331" y="99"/>
                    </a:lnTo>
                    <a:lnTo>
                      <a:pt x="1331" y="67"/>
                    </a:lnTo>
                    <a:lnTo>
                      <a:pt x="1333" y="90"/>
                    </a:lnTo>
                    <a:lnTo>
                      <a:pt x="1337" y="78"/>
                    </a:lnTo>
                    <a:lnTo>
                      <a:pt x="1337" y="67"/>
                    </a:lnTo>
                    <a:lnTo>
                      <a:pt x="1339" y="78"/>
                    </a:lnTo>
                    <a:lnTo>
                      <a:pt x="1341" y="78"/>
                    </a:lnTo>
                    <a:lnTo>
                      <a:pt x="1342" y="55"/>
                    </a:lnTo>
                    <a:lnTo>
                      <a:pt x="1344" y="78"/>
                    </a:lnTo>
                    <a:lnTo>
                      <a:pt x="1346" y="32"/>
                    </a:lnTo>
                    <a:lnTo>
                      <a:pt x="1348" y="32"/>
                    </a:lnTo>
                    <a:lnTo>
                      <a:pt x="1348" y="44"/>
                    </a:lnTo>
                    <a:lnTo>
                      <a:pt x="1350" y="44"/>
                    </a:lnTo>
                    <a:lnTo>
                      <a:pt x="1352" y="44"/>
                    </a:lnTo>
                    <a:lnTo>
                      <a:pt x="1354" y="44"/>
                    </a:lnTo>
                    <a:lnTo>
                      <a:pt x="1356" y="44"/>
                    </a:lnTo>
                    <a:lnTo>
                      <a:pt x="1358" y="0"/>
                    </a:lnTo>
                    <a:lnTo>
                      <a:pt x="1360" y="32"/>
                    </a:lnTo>
                    <a:lnTo>
                      <a:pt x="1362" y="44"/>
                    </a:lnTo>
                    <a:lnTo>
                      <a:pt x="1362" y="44"/>
                    </a:lnTo>
                    <a:lnTo>
                      <a:pt x="1366" y="44"/>
                    </a:lnTo>
                    <a:lnTo>
                      <a:pt x="1366" y="32"/>
                    </a:lnTo>
                    <a:lnTo>
                      <a:pt x="1367" y="21"/>
                    </a:lnTo>
                    <a:lnTo>
                      <a:pt x="1369" y="44"/>
                    </a:lnTo>
                    <a:lnTo>
                      <a:pt x="1371" y="21"/>
                    </a:lnTo>
                    <a:lnTo>
                      <a:pt x="1373" y="44"/>
                    </a:lnTo>
                    <a:lnTo>
                      <a:pt x="1375" y="55"/>
                    </a:lnTo>
                    <a:lnTo>
                      <a:pt x="1377" y="32"/>
                    </a:lnTo>
                    <a:lnTo>
                      <a:pt x="1379" y="67"/>
                    </a:lnTo>
                    <a:lnTo>
                      <a:pt x="1379" y="21"/>
                    </a:lnTo>
                    <a:lnTo>
                      <a:pt x="1381" y="55"/>
                    </a:lnTo>
                    <a:lnTo>
                      <a:pt x="1383" y="32"/>
                    </a:lnTo>
                    <a:lnTo>
                      <a:pt x="1385" y="78"/>
                    </a:lnTo>
                    <a:lnTo>
                      <a:pt x="1387" y="32"/>
                    </a:lnTo>
                    <a:lnTo>
                      <a:pt x="1389" y="55"/>
                    </a:lnTo>
                    <a:lnTo>
                      <a:pt x="1390" y="32"/>
                    </a:lnTo>
                    <a:lnTo>
                      <a:pt x="1390" y="21"/>
                    </a:lnTo>
                    <a:lnTo>
                      <a:pt x="1394" y="44"/>
                    </a:lnTo>
                    <a:lnTo>
                      <a:pt x="1396" y="78"/>
                    </a:lnTo>
                    <a:lnTo>
                      <a:pt x="1396" y="55"/>
                    </a:lnTo>
                    <a:lnTo>
                      <a:pt x="1398" y="55"/>
                    </a:lnTo>
                    <a:lnTo>
                      <a:pt x="1400" y="44"/>
                    </a:lnTo>
                    <a:lnTo>
                      <a:pt x="1402" y="78"/>
                    </a:lnTo>
                    <a:lnTo>
                      <a:pt x="1404" y="55"/>
                    </a:lnTo>
                    <a:lnTo>
                      <a:pt x="1406" y="78"/>
                    </a:lnTo>
                    <a:lnTo>
                      <a:pt x="1408" y="78"/>
                    </a:lnTo>
                    <a:lnTo>
                      <a:pt x="1408" y="55"/>
                    </a:lnTo>
                    <a:lnTo>
                      <a:pt x="1410" y="67"/>
                    </a:lnTo>
                    <a:lnTo>
                      <a:pt x="1412" y="78"/>
                    </a:lnTo>
                    <a:lnTo>
                      <a:pt x="1414" y="78"/>
                    </a:lnTo>
                    <a:lnTo>
                      <a:pt x="1415" y="55"/>
                    </a:lnTo>
                    <a:lnTo>
                      <a:pt x="1417" y="67"/>
                    </a:lnTo>
                    <a:lnTo>
                      <a:pt x="1419" y="90"/>
                    </a:lnTo>
                    <a:lnTo>
                      <a:pt x="1421" y="78"/>
                    </a:lnTo>
                    <a:lnTo>
                      <a:pt x="1421" y="90"/>
                    </a:lnTo>
                    <a:lnTo>
                      <a:pt x="1425" y="90"/>
                    </a:lnTo>
                    <a:lnTo>
                      <a:pt x="1425" y="90"/>
                    </a:lnTo>
                    <a:lnTo>
                      <a:pt x="1427" y="90"/>
                    </a:lnTo>
                    <a:lnTo>
                      <a:pt x="1429" y="111"/>
                    </a:lnTo>
                    <a:lnTo>
                      <a:pt x="1431" y="90"/>
                    </a:lnTo>
                    <a:lnTo>
                      <a:pt x="1433" y="90"/>
                    </a:lnTo>
                    <a:lnTo>
                      <a:pt x="1435" y="78"/>
                    </a:lnTo>
                    <a:lnTo>
                      <a:pt x="1437" y="78"/>
                    </a:lnTo>
                    <a:lnTo>
                      <a:pt x="1438" y="78"/>
                    </a:lnTo>
                    <a:lnTo>
                      <a:pt x="1438" y="90"/>
                    </a:lnTo>
                    <a:lnTo>
                      <a:pt x="1440" y="90"/>
                    </a:lnTo>
                    <a:lnTo>
                      <a:pt x="1442" y="99"/>
                    </a:lnTo>
                    <a:lnTo>
                      <a:pt x="1444" y="99"/>
                    </a:lnTo>
                    <a:lnTo>
                      <a:pt x="1446" y="111"/>
                    </a:lnTo>
                    <a:lnTo>
                      <a:pt x="1448" y="99"/>
                    </a:lnTo>
                    <a:lnTo>
                      <a:pt x="1450" y="99"/>
                    </a:lnTo>
                    <a:lnTo>
                      <a:pt x="1450" y="90"/>
                    </a:lnTo>
                    <a:lnTo>
                      <a:pt x="1454" y="99"/>
                    </a:lnTo>
                    <a:lnTo>
                      <a:pt x="1456" y="99"/>
                    </a:lnTo>
                    <a:lnTo>
                      <a:pt x="1456" y="99"/>
                    </a:lnTo>
                    <a:lnTo>
                      <a:pt x="1458" y="99"/>
                    </a:lnTo>
                    <a:lnTo>
                      <a:pt x="1460" y="111"/>
                    </a:lnTo>
                    <a:lnTo>
                      <a:pt x="1462" y="99"/>
                    </a:lnTo>
                    <a:lnTo>
                      <a:pt x="1463" y="132"/>
                    </a:lnTo>
                    <a:lnTo>
                      <a:pt x="1465" y="90"/>
                    </a:lnTo>
                    <a:lnTo>
                      <a:pt x="1467" y="132"/>
                    </a:lnTo>
                    <a:lnTo>
                      <a:pt x="1467" y="111"/>
                    </a:lnTo>
                    <a:lnTo>
                      <a:pt x="1469" y="132"/>
                    </a:lnTo>
                    <a:lnTo>
                      <a:pt x="1473" y="232"/>
                    </a:lnTo>
                    <a:lnTo>
                      <a:pt x="1473" y="276"/>
                    </a:lnTo>
                    <a:lnTo>
                      <a:pt x="1475" y="265"/>
                    </a:lnTo>
                    <a:lnTo>
                      <a:pt x="1477" y="276"/>
                    </a:lnTo>
                    <a:lnTo>
                      <a:pt x="1479" y="265"/>
                    </a:lnTo>
                    <a:lnTo>
                      <a:pt x="1481" y="265"/>
                    </a:lnTo>
                    <a:lnTo>
                      <a:pt x="1481" y="288"/>
                    </a:lnTo>
                    <a:lnTo>
                      <a:pt x="1485" y="297"/>
                    </a:lnTo>
                    <a:lnTo>
                      <a:pt x="1485" y="351"/>
                    </a:lnTo>
                    <a:lnTo>
                      <a:pt x="1486" y="395"/>
                    </a:lnTo>
                    <a:lnTo>
                      <a:pt x="1488" y="384"/>
                    </a:lnTo>
                    <a:lnTo>
                      <a:pt x="1490" y="407"/>
                    </a:lnTo>
                    <a:lnTo>
                      <a:pt x="1492" y="407"/>
                    </a:lnTo>
                    <a:lnTo>
                      <a:pt x="1494" y="407"/>
                    </a:lnTo>
                    <a:lnTo>
                      <a:pt x="1496" y="470"/>
                    </a:lnTo>
                    <a:lnTo>
                      <a:pt x="1498" y="524"/>
                    </a:lnTo>
                    <a:lnTo>
                      <a:pt x="1498" y="533"/>
                    </a:lnTo>
                    <a:lnTo>
                      <a:pt x="1500" y="543"/>
                    </a:lnTo>
                    <a:lnTo>
                      <a:pt x="1502" y="533"/>
                    </a:lnTo>
                    <a:lnTo>
                      <a:pt x="1504" y="533"/>
                    </a:lnTo>
                    <a:lnTo>
                      <a:pt x="1506" y="533"/>
                    </a:lnTo>
                    <a:lnTo>
                      <a:pt x="1508" y="543"/>
                    </a:lnTo>
                    <a:lnTo>
                      <a:pt x="1510" y="543"/>
                    </a:lnTo>
                    <a:lnTo>
                      <a:pt x="1510" y="524"/>
                    </a:lnTo>
                    <a:lnTo>
                      <a:pt x="1513" y="543"/>
                    </a:lnTo>
                    <a:lnTo>
                      <a:pt x="1515" y="564"/>
                    </a:lnTo>
                    <a:lnTo>
                      <a:pt x="1515" y="533"/>
                    </a:lnTo>
                    <a:lnTo>
                      <a:pt x="1517" y="543"/>
                    </a:lnTo>
                    <a:lnTo>
                      <a:pt x="1519" y="564"/>
                    </a:lnTo>
                    <a:lnTo>
                      <a:pt x="1521" y="554"/>
                    </a:lnTo>
                    <a:lnTo>
                      <a:pt x="1523" y="543"/>
                    </a:lnTo>
                    <a:lnTo>
                      <a:pt x="1525" y="564"/>
                    </a:lnTo>
                    <a:lnTo>
                      <a:pt x="1527" y="627"/>
                    </a:lnTo>
                    <a:lnTo>
                      <a:pt x="1527" y="748"/>
                    </a:lnTo>
                    <a:lnTo>
                      <a:pt x="1529" y="564"/>
                    </a:lnTo>
                    <a:lnTo>
                      <a:pt x="1533" y="243"/>
                    </a:lnTo>
                    <a:lnTo>
                      <a:pt x="1533" y="211"/>
                    </a:lnTo>
                    <a:lnTo>
                      <a:pt x="1534" y="199"/>
                    </a:lnTo>
                    <a:lnTo>
                      <a:pt x="1536" y="211"/>
                    </a:lnTo>
                    <a:lnTo>
                      <a:pt x="1538" y="199"/>
                    </a:lnTo>
                    <a:lnTo>
                      <a:pt x="1540" y="188"/>
                    </a:lnTo>
                    <a:lnTo>
                      <a:pt x="1542" y="199"/>
                    </a:lnTo>
                    <a:lnTo>
                      <a:pt x="1544" y="199"/>
                    </a:lnTo>
                    <a:lnTo>
                      <a:pt x="1544" y="178"/>
                    </a:lnTo>
                    <a:lnTo>
                      <a:pt x="1546" y="0"/>
                    </a:lnTo>
                    <a:lnTo>
                      <a:pt x="1548" y="78"/>
                    </a:lnTo>
                    <a:lnTo>
                      <a:pt x="1550" y="132"/>
                    </a:lnTo>
                    <a:lnTo>
                      <a:pt x="1552" y="122"/>
                    </a:lnTo>
                    <a:lnTo>
                      <a:pt x="1554" y="167"/>
                    </a:lnTo>
                    <a:lnTo>
                      <a:pt x="1556" y="144"/>
                    </a:lnTo>
                    <a:lnTo>
                      <a:pt x="1558" y="167"/>
                    </a:lnTo>
                    <a:lnTo>
                      <a:pt x="1558" y="167"/>
                    </a:lnTo>
                    <a:lnTo>
                      <a:pt x="1561" y="132"/>
                    </a:lnTo>
                    <a:lnTo>
                      <a:pt x="1561" y="155"/>
                    </a:lnTo>
                    <a:lnTo>
                      <a:pt x="1563" y="199"/>
                    </a:lnTo>
                    <a:lnTo>
                      <a:pt x="1565" y="167"/>
                    </a:lnTo>
                    <a:lnTo>
                      <a:pt x="1567" y="178"/>
                    </a:lnTo>
                    <a:lnTo>
                      <a:pt x="1569" y="188"/>
                    </a:lnTo>
                    <a:lnTo>
                      <a:pt x="1569" y="199"/>
                    </a:lnTo>
                    <a:lnTo>
                      <a:pt x="1573" y="188"/>
                    </a:lnTo>
                    <a:lnTo>
                      <a:pt x="1575" y="199"/>
                    </a:lnTo>
                    <a:lnTo>
                      <a:pt x="1575" y="220"/>
                    </a:lnTo>
                    <a:lnTo>
                      <a:pt x="1577" y="220"/>
                    </a:lnTo>
                    <a:lnTo>
                      <a:pt x="1579" y="211"/>
                    </a:lnTo>
                    <a:lnTo>
                      <a:pt x="1581" y="211"/>
                    </a:lnTo>
                    <a:lnTo>
                      <a:pt x="1582" y="211"/>
                    </a:lnTo>
                    <a:lnTo>
                      <a:pt x="1584" y="243"/>
                    </a:lnTo>
                    <a:lnTo>
                      <a:pt x="1586" y="232"/>
                    </a:lnTo>
                    <a:lnTo>
                      <a:pt x="1586" y="243"/>
                    </a:lnTo>
                    <a:lnTo>
                      <a:pt x="1588" y="265"/>
                    </a:lnTo>
                    <a:lnTo>
                      <a:pt x="1592" y="255"/>
                    </a:lnTo>
                    <a:lnTo>
                      <a:pt x="1592" y="265"/>
                    </a:lnTo>
                    <a:lnTo>
                      <a:pt x="1594" y="288"/>
                    </a:lnTo>
                    <a:lnTo>
                      <a:pt x="1596" y="276"/>
                    </a:lnTo>
                    <a:lnTo>
                      <a:pt x="1598" y="288"/>
                    </a:lnTo>
                    <a:lnTo>
                      <a:pt x="1600" y="276"/>
                    </a:lnTo>
                    <a:lnTo>
                      <a:pt x="1602" y="297"/>
                    </a:lnTo>
                    <a:lnTo>
                      <a:pt x="1604" y="297"/>
                    </a:lnTo>
                    <a:lnTo>
                      <a:pt x="1604" y="288"/>
                    </a:lnTo>
                    <a:lnTo>
                      <a:pt x="1606" y="288"/>
                    </a:lnTo>
                    <a:lnTo>
                      <a:pt x="1607" y="341"/>
                    </a:lnTo>
                    <a:lnTo>
                      <a:pt x="1609" y="309"/>
                    </a:lnTo>
                    <a:lnTo>
                      <a:pt x="1611" y="297"/>
                    </a:lnTo>
                    <a:lnTo>
                      <a:pt x="1613" y="330"/>
                    </a:lnTo>
                    <a:lnTo>
                      <a:pt x="1615" y="351"/>
                    </a:lnTo>
                    <a:lnTo>
                      <a:pt x="1617" y="362"/>
                    </a:lnTo>
                    <a:lnTo>
                      <a:pt x="1617" y="362"/>
                    </a:lnTo>
                    <a:lnTo>
                      <a:pt x="1621" y="351"/>
                    </a:lnTo>
                    <a:lnTo>
                      <a:pt x="1621" y="374"/>
                    </a:lnTo>
                    <a:lnTo>
                      <a:pt x="1623" y="362"/>
                    </a:lnTo>
                    <a:lnTo>
                      <a:pt x="1625" y="374"/>
                    </a:lnTo>
                    <a:lnTo>
                      <a:pt x="1627" y="395"/>
                    </a:lnTo>
                    <a:lnTo>
                      <a:pt x="1629" y="395"/>
                    </a:lnTo>
                    <a:lnTo>
                      <a:pt x="1630" y="395"/>
                    </a:lnTo>
                    <a:lnTo>
                      <a:pt x="1632" y="416"/>
                    </a:lnTo>
                    <a:lnTo>
                      <a:pt x="1634" y="428"/>
                    </a:lnTo>
                    <a:lnTo>
                      <a:pt x="1634" y="416"/>
                    </a:lnTo>
                    <a:lnTo>
                      <a:pt x="1636" y="407"/>
                    </a:lnTo>
                    <a:lnTo>
                      <a:pt x="1638" y="437"/>
                    </a:lnTo>
                    <a:lnTo>
                      <a:pt x="1640" y="437"/>
                    </a:lnTo>
                    <a:lnTo>
                      <a:pt x="1642" y="437"/>
                    </a:lnTo>
                    <a:lnTo>
                      <a:pt x="1644" y="458"/>
                    </a:lnTo>
                    <a:lnTo>
                      <a:pt x="1646" y="458"/>
                    </a:lnTo>
                    <a:lnTo>
                      <a:pt x="1646" y="482"/>
                    </a:lnTo>
                    <a:lnTo>
                      <a:pt x="1648" y="470"/>
                    </a:lnTo>
                    <a:lnTo>
                      <a:pt x="1652" y="437"/>
                    </a:lnTo>
                    <a:lnTo>
                      <a:pt x="1652" y="482"/>
                    </a:lnTo>
                    <a:lnTo>
                      <a:pt x="1654" y="470"/>
                    </a:lnTo>
                    <a:lnTo>
                      <a:pt x="1655" y="449"/>
                    </a:lnTo>
                    <a:lnTo>
                      <a:pt x="1657" y="491"/>
                    </a:lnTo>
                    <a:lnTo>
                      <a:pt x="1659" y="491"/>
                    </a:lnTo>
                    <a:lnTo>
                      <a:pt x="1661" y="482"/>
                    </a:lnTo>
                    <a:lnTo>
                      <a:pt x="1663" y="524"/>
                    </a:lnTo>
                    <a:lnTo>
                      <a:pt x="1663" y="512"/>
                    </a:lnTo>
                    <a:lnTo>
                      <a:pt x="1665" y="512"/>
                    </a:lnTo>
                    <a:lnTo>
                      <a:pt x="1667" y="512"/>
                    </a:lnTo>
                    <a:lnTo>
                      <a:pt x="1669" y="554"/>
                    </a:lnTo>
                    <a:lnTo>
                      <a:pt x="1671" y="533"/>
                    </a:lnTo>
                    <a:lnTo>
                      <a:pt x="1673" y="543"/>
                    </a:lnTo>
                    <a:lnTo>
                      <a:pt x="1675" y="543"/>
                    </a:lnTo>
                    <a:lnTo>
                      <a:pt x="1677" y="564"/>
                    </a:lnTo>
                    <a:lnTo>
                      <a:pt x="1677" y="576"/>
                    </a:lnTo>
                    <a:lnTo>
                      <a:pt x="1680" y="585"/>
                    </a:lnTo>
                    <a:lnTo>
                      <a:pt x="1680" y="576"/>
                    </a:lnTo>
                    <a:lnTo>
                      <a:pt x="1682" y="576"/>
                    </a:lnTo>
                    <a:lnTo>
                      <a:pt x="1684" y="585"/>
                    </a:lnTo>
                    <a:lnTo>
                      <a:pt x="1686" y="585"/>
                    </a:lnTo>
                    <a:lnTo>
                      <a:pt x="1688" y="597"/>
                    </a:lnTo>
                    <a:lnTo>
                      <a:pt x="1690" y="597"/>
                    </a:lnTo>
                    <a:lnTo>
                      <a:pt x="1692" y="627"/>
                    </a:lnTo>
                    <a:lnTo>
                      <a:pt x="1694" y="627"/>
                    </a:lnTo>
                    <a:lnTo>
                      <a:pt x="1694" y="616"/>
                    </a:lnTo>
                    <a:lnTo>
                      <a:pt x="1696" y="639"/>
                    </a:lnTo>
                    <a:lnTo>
                      <a:pt x="1698" y="639"/>
                    </a:lnTo>
                    <a:lnTo>
                      <a:pt x="1700" y="649"/>
                    </a:lnTo>
                    <a:lnTo>
                      <a:pt x="1702" y="660"/>
                    </a:lnTo>
                    <a:lnTo>
                      <a:pt x="1703" y="660"/>
                    </a:lnTo>
                    <a:lnTo>
                      <a:pt x="1705" y="672"/>
                    </a:lnTo>
                    <a:lnTo>
                      <a:pt x="1705" y="672"/>
                    </a:lnTo>
                    <a:lnTo>
                      <a:pt x="1709" y="771"/>
                    </a:lnTo>
                    <a:lnTo>
                      <a:pt x="1711" y="816"/>
                    </a:lnTo>
                    <a:lnTo>
                      <a:pt x="1711" y="804"/>
                    </a:lnTo>
                    <a:lnTo>
                      <a:pt x="1713" y="837"/>
                    </a:lnTo>
                    <a:lnTo>
                      <a:pt x="1715" y="825"/>
                    </a:lnTo>
                    <a:lnTo>
                      <a:pt x="1717" y="837"/>
                    </a:lnTo>
                    <a:lnTo>
                      <a:pt x="1719" y="837"/>
                    </a:lnTo>
                    <a:lnTo>
                      <a:pt x="1721" y="837"/>
                    </a:lnTo>
                    <a:lnTo>
                      <a:pt x="1723" y="869"/>
                    </a:lnTo>
                    <a:lnTo>
                      <a:pt x="1723" y="869"/>
                    </a:lnTo>
                    <a:lnTo>
                      <a:pt x="1725" y="879"/>
                    </a:lnTo>
                    <a:lnTo>
                      <a:pt x="1726" y="900"/>
                    </a:lnTo>
                    <a:lnTo>
                      <a:pt x="1728" y="900"/>
                    </a:lnTo>
                    <a:lnTo>
                      <a:pt x="1730" y="912"/>
                    </a:lnTo>
                    <a:lnTo>
                      <a:pt x="1732" y="900"/>
                    </a:lnTo>
                    <a:lnTo>
                      <a:pt x="1734" y="912"/>
                    </a:lnTo>
                    <a:lnTo>
                      <a:pt x="1736" y="923"/>
                    </a:lnTo>
                    <a:lnTo>
                      <a:pt x="1736" y="944"/>
                    </a:lnTo>
                    <a:lnTo>
                      <a:pt x="1740" y="923"/>
                    </a:lnTo>
                    <a:lnTo>
                      <a:pt x="1740" y="935"/>
                    </a:lnTo>
                    <a:lnTo>
                      <a:pt x="1742" y="956"/>
                    </a:lnTo>
                    <a:lnTo>
                      <a:pt x="1744" y="965"/>
                    </a:lnTo>
                    <a:lnTo>
                      <a:pt x="1746" y="965"/>
                    </a:lnTo>
                    <a:lnTo>
                      <a:pt x="1748" y="1008"/>
                    </a:lnTo>
                    <a:lnTo>
                      <a:pt x="1750" y="986"/>
                    </a:lnTo>
                    <a:lnTo>
                      <a:pt x="1751" y="986"/>
                    </a:lnTo>
                    <a:lnTo>
                      <a:pt x="1753" y="1008"/>
                    </a:lnTo>
                    <a:lnTo>
                      <a:pt x="1753" y="1029"/>
                    </a:lnTo>
                    <a:lnTo>
                      <a:pt x="1755" y="1029"/>
                    </a:lnTo>
                    <a:lnTo>
                      <a:pt x="1757" y="1050"/>
                    </a:lnTo>
                    <a:lnTo>
                      <a:pt x="1759" y="1061"/>
                    </a:lnTo>
                    <a:lnTo>
                      <a:pt x="1761" y="1050"/>
                    </a:lnTo>
                    <a:lnTo>
                      <a:pt x="1763" y="1061"/>
                    </a:lnTo>
                    <a:lnTo>
                      <a:pt x="1765" y="1092"/>
                    </a:lnTo>
                    <a:lnTo>
                      <a:pt x="1765" y="1092"/>
                    </a:lnTo>
                    <a:lnTo>
                      <a:pt x="1769" y="1215"/>
                    </a:lnTo>
                    <a:lnTo>
                      <a:pt x="1771" y="1317"/>
                    </a:lnTo>
                    <a:lnTo>
                      <a:pt x="1771" y="1317"/>
                    </a:lnTo>
                    <a:lnTo>
                      <a:pt x="1773" y="1298"/>
                    </a:lnTo>
                    <a:lnTo>
                      <a:pt x="1774" y="1338"/>
                    </a:lnTo>
                    <a:lnTo>
                      <a:pt x="1776" y="1426"/>
                    </a:lnTo>
                    <a:lnTo>
                      <a:pt x="1778" y="1436"/>
                    </a:lnTo>
                    <a:lnTo>
                      <a:pt x="1780" y="1436"/>
                    </a:lnTo>
                    <a:lnTo>
                      <a:pt x="1782" y="1436"/>
                    </a:lnTo>
                    <a:lnTo>
                      <a:pt x="1782" y="1436"/>
                    </a:lnTo>
                    <a:lnTo>
                      <a:pt x="1784" y="1445"/>
                    </a:lnTo>
                    <a:lnTo>
                      <a:pt x="1788" y="1553"/>
                    </a:lnTo>
                    <a:lnTo>
                      <a:pt x="1788" y="1580"/>
                    </a:lnTo>
                    <a:lnTo>
                      <a:pt x="1790" y="1580"/>
                    </a:lnTo>
                    <a:lnTo>
                      <a:pt x="1792" y="1599"/>
                    </a:lnTo>
                    <a:lnTo>
                      <a:pt x="1794" y="1599"/>
                    </a:lnTo>
                    <a:lnTo>
                      <a:pt x="1796" y="1599"/>
                    </a:lnTo>
                    <a:lnTo>
                      <a:pt x="1798" y="1589"/>
                    </a:lnTo>
                    <a:lnTo>
                      <a:pt x="1799" y="1599"/>
                    </a:lnTo>
                    <a:lnTo>
                      <a:pt x="1799" y="1628"/>
                    </a:lnTo>
                    <a:lnTo>
                      <a:pt x="1801" y="1772"/>
                    </a:lnTo>
                    <a:lnTo>
                      <a:pt x="1803" y="1772"/>
                    </a:lnTo>
                    <a:lnTo>
                      <a:pt x="1805" y="1762"/>
                    </a:lnTo>
                    <a:lnTo>
                      <a:pt x="1807" y="1781"/>
                    </a:lnTo>
                    <a:lnTo>
                      <a:pt x="1809" y="1781"/>
                    </a:lnTo>
                    <a:lnTo>
                      <a:pt x="1811" y="1762"/>
                    </a:lnTo>
                    <a:lnTo>
                      <a:pt x="1813" y="1772"/>
                    </a:lnTo>
                    <a:lnTo>
                      <a:pt x="1813" y="1781"/>
                    </a:lnTo>
                    <a:lnTo>
                      <a:pt x="1815" y="1772"/>
                    </a:lnTo>
                    <a:lnTo>
                      <a:pt x="1817" y="1781"/>
                    </a:lnTo>
                    <a:lnTo>
                      <a:pt x="1819" y="1772"/>
                    </a:lnTo>
                    <a:lnTo>
                      <a:pt x="1821" y="1791"/>
                    </a:lnTo>
                    <a:lnTo>
                      <a:pt x="1822" y="1791"/>
                    </a:lnTo>
                    <a:lnTo>
                      <a:pt x="1824" y="1781"/>
                    </a:lnTo>
                    <a:lnTo>
                      <a:pt x="1824" y="1772"/>
                    </a:lnTo>
                    <a:lnTo>
                      <a:pt x="1828" y="1772"/>
                    </a:lnTo>
                    <a:lnTo>
                      <a:pt x="1830" y="1772"/>
                    </a:lnTo>
                    <a:lnTo>
                      <a:pt x="1830" y="1772"/>
                    </a:lnTo>
                    <a:lnTo>
                      <a:pt x="1832" y="1762"/>
                    </a:lnTo>
                    <a:lnTo>
                      <a:pt x="1834" y="1753"/>
                    </a:lnTo>
                    <a:lnTo>
                      <a:pt x="1836" y="1753"/>
                    </a:lnTo>
                    <a:lnTo>
                      <a:pt x="1838" y="1753"/>
                    </a:lnTo>
                    <a:lnTo>
                      <a:pt x="1840" y="1733"/>
                    </a:lnTo>
                    <a:lnTo>
                      <a:pt x="1842" y="1724"/>
                    </a:lnTo>
                    <a:lnTo>
                      <a:pt x="1842" y="1724"/>
                    </a:lnTo>
                    <a:lnTo>
                      <a:pt x="1844" y="1695"/>
                    </a:lnTo>
                    <a:lnTo>
                      <a:pt x="1847" y="1685"/>
                    </a:lnTo>
                    <a:lnTo>
                      <a:pt x="1847" y="1664"/>
                    </a:lnTo>
                    <a:lnTo>
                      <a:pt x="1849" y="1664"/>
                    </a:lnTo>
                    <a:lnTo>
                      <a:pt x="1851" y="1647"/>
                    </a:lnTo>
                    <a:lnTo>
                      <a:pt x="1853" y="1637"/>
                    </a:lnTo>
                    <a:lnTo>
                      <a:pt x="1855" y="1618"/>
                    </a:lnTo>
                    <a:lnTo>
                      <a:pt x="1857" y="1599"/>
                    </a:lnTo>
                    <a:lnTo>
                      <a:pt x="1859" y="1580"/>
                    </a:lnTo>
                    <a:lnTo>
                      <a:pt x="1859" y="1493"/>
                    </a:lnTo>
                    <a:lnTo>
                      <a:pt x="1861" y="1397"/>
                    </a:lnTo>
                    <a:lnTo>
                      <a:pt x="1863" y="1376"/>
                    </a:lnTo>
                    <a:lnTo>
                      <a:pt x="1865" y="1347"/>
                    </a:lnTo>
                    <a:lnTo>
                      <a:pt x="1867" y="1338"/>
                    </a:lnTo>
                    <a:lnTo>
                      <a:pt x="1869" y="1317"/>
                    </a:lnTo>
                    <a:lnTo>
                      <a:pt x="1870" y="1276"/>
                    </a:lnTo>
                    <a:lnTo>
                      <a:pt x="1872" y="1298"/>
                    </a:lnTo>
                    <a:lnTo>
                      <a:pt x="1872" y="1267"/>
                    </a:lnTo>
                    <a:lnTo>
                      <a:pt x="1876" y="1255"/>
                    </a:lnTo>
                    <a:lnTo>
                      <a:pt x="1876" y="1236"/>
                    </a:lnTo>
                    <a:lnTo>
                      <a:pt x="1878" y="1225"/>
                    </a:lnTo>
                    <a:lnTo>
                      <a:pt x="1880" y="1165"/>
                    </a:lnTo>
                    <a:lnTo>
                      <a:pt x="1882" y="1165"/>
                    </a:lnTo>
                    <a:lnTo>
                      <a:pt x="1884" y="1165"/>
                    </a:lnTo>
                    <a:lnTo>
                      <a:pt x="1886" y="1144"/>
                    </a:lnTo>
                    <a:lnTo>
                      <a:pt x="1888" y="1123"/>
                    </a:lnTo>
                    <a:lnTo>
                      <a:pt x="1890" y="1102"/>
                    </a:lnTo>
                    <a:lnTo>
                      <a:pt x="1890" y="1092"/>
                    </a:lnTo>
                    <a:lnTo>
                      <a:pt x="1892" y="1071"/>
                    </a:lnTo>
                    <a:lnTo>
                      <a:pt x="1893" y="1050"/>
                    </a:lnTo>
                    <a:lnTo>
                      <a:pt x="1895" y="1255"/>
                    </a:lnTo>
                    <a:lnTo>
                      <a:pt x="1897" y="1376"/>
                    </a:lnTo>
                    <a:lnTo>
                      <a:pt x="1899" y="1347"/>
                    </a:lnTo>
                    <a:lnTo>
                      <a:pt x="1901" y="1338"/>
                    </a:lnTo>
                    <a:lnTo>
                      <a:pt x="1901" y="1465"/>
                    </a:lnTo>
                    <a:lnTo>
                      <a:pt x="1903" y="1637"/>
                    </a:lnTo>
                    <a:lnTo>
                      <a:pt x="1907" y="1637"/>
                    </a:lnTo>
                    <a:lnTo>
                      <a:pt x="1907" y="1628"/>
                    </a:lnTo>
                    <a:lnTo>
                      <a:pt x="1909" y="1724"/>
                    </a:lnTo>
                    <a:lnTo>
                      <a:pt x="1911" y="1887"/>
                    </a:lnTo>
                    <a:lnTo>
                      <a:pt x="1913" y="1897"/>
                    </a:lnTo>
                    <a:lnTo>
                      <a:pt x="1915" y="1887"/>
                    </a:lnTo>
                    <a:lnTo>
                      <a:pt x="1917" y="1868"/>
                    </a:lnTo>
                    <a:lnTo>
                      <a:pt x="1918" y="1858"/>
                    </a:lnTo>
                    <a:lnTo>
                      <a:pt x="1918" y="1858"/>
                    </a:lnTo>
                    <a:lnTo>
                      <a:pt x="1920" y="1839"/>
                    </a:lnTo>
                    <a:lnTo>
                      <a:pt x="1922" y="2096"/>
                    </a:lnTo>
                    <a:lnTo>
                      <a:pt x="1924" y="2150"/>
                    </a:lnTo>
                    <a:lnTo>
                      <a:pt x="1926" y="2140"/>
                    </a:lnTo>
                    <a:lnTo>
                      <a:pt x="1928" y="2140"/>
                    </a:lnTo>
                    <a:lnTo>
                      <a:pt x="1930" y="2133"/>
                    </a:lnTo>
                    <a:lnTo>
                      <a:pt x="1932" y="2219"/>
                    </a:lnTo>
                    <a:lnTo>
                      <a:pt x="1932" y="2394"/>
                    </a:lnTo>
                    <a:lnTo>
                      <a:pt x="1936" y="2411"/>
                    </a:lnTo>
                    <a:lnTo>
                      <a:pt x="1936" y="2411"/>
                    </a:lnTo>
                    <a:lnTo>
                      <a:pt x="1938" y="2444"/>
                    </a:lnTo>
                    <a:lnTo>
                      <a:pt x="1940" y="2661"/>
                    </a:lnTo>
                    <a:lnTo>
                      <a:pt x="1941" y="2684"/>
                    </a:lnTo>
                    <a:lnTo>
                      <a:pt x="1943" y="2669"/>
                    </a:lnTo>
                    <a:lnTo>
                      <a:pt x="1945" y="2669"/>
                    </a:lnTo>
                    <a:lnTo>
                      <a:pt x="1947" y="2786"/>
                    </a:lnTo>
                    <a:lnTo>
                      <a:pt x="1949" y="2947"/>
                    </a:lnTo>
                    <a:lnTo>
                      <a:pt x="1949" y="2955"/>
                    </a:lnTo>
                    <a:lnTo>
                      <a:pt x="1951" y="3035"/>
                    </a:lnTo>
                    <a:lnTo>
                      <a:pt x="1953" y="3271"/>
                    </a:lnTo>
                    <a:lnTo>
                      <a:pt x="1955" y="3296"/>
                    </a:lnTo>
                    <a:lnTo>
                      <a:pt x="1957" y="3296"/>
                    </a:lnTo>
                    <a:lnTo>
                      <a:pt x="1959" y="3481"/>
                    </a:lnTo>
                    <a:lnTo>
                      <a:pt x="1961" y="3590"/>
                    </a:lnTo>
                    <a:lnTo>
                      <a:pt x="1961" y="3598"/>
                    </a:lnTo>
                    <a:lnTo>
                      <a:pt x="1965" y="3598"/>
                    </a:lnTo>
                    <a:lnTo>
                      <a:pt x="1966" y="3598"/>
                    </a:lnTo>
                    <a:lnTo>
                      <a:pt x="1966" y="3598"/>
                    </a:lnTo>
                    <a:lnTo>
                      <a:pt x="1968" y="3611"/>
                    </a:lnTo>
                    <a:lnTo>
                      <a:pt x="1970" y="3732"/>
                    </a:lnTo>
                    <a:lnTo>
                      <a:pt x="1972" y="3782"/>
                    </a:lnTo>
                    <a:lnTo>
                      <a:pt x="1974" y="3792"/>
                    </a:lnTo>
                    <a:lnTo>
                      <a:pt x="1976" y="3792"/>
                    </a:lnTo>
                    <a:lnTo>
                      <a:pt x="1978" y="3792"/>
                    </a:lnTo>
                    <a:lnTo>
                      <a:pt x="1978" y="3788"/>
                    </a:lnTo>
                    <a:lnTo>
                      <a:pt x="1980" y="3792"/>
                    </a:lnTo>
                    <a:lnTo>
                      <a:pt x="1982" y="3836"/>
                    </a:lnTo>
                    <a:lnTo>
                      <a:pt x="1984" y="3882"/>
                    </a:lnTo>
                    <a:lnTo>
                      <a:pt x="1986" y="3897"/>
                    </a:lnTo>
                    <a:lnTo>
                      <a:pt x="1988" y="3899"/>
                    </a:lnTo>
                    <a:lnTo>
                      <a:pt x="1989" y="3907"/>
                    </a:lnTo>
                    <a:lnTo>
                      <a:pt x="1991" y="3928"/>
                    </a:lnTo>
                    <a:lnTo>
                      <a:pt x="1991" y="3943"/>
                    </a:lnTo>
                    <a:lnTo>
                      <a:pt x="1995" y="3949"/>
                    </a:lnTo>
                    <a:lnTo>
                      <a:pt x="1995" y="3957"/>
                    </a:lnTo>
                    <a:lnTo>
                      <a:pt x="1997" y="3965"/>
                    </a:lnTo>
                    <a:lnTo>
                      <a:pt x="1999" y="3972"/>
                    </a:lnTo>
                    <a:lnTo>
                      <a:pt x="2001" y="3974"/>
                    </a:lnTo>
                    <a:lnTo>
                      <a:pt x="2003" y="3976"/>
                    </a:lnTo>
                    <a:lnTo>
                      <a:pt x="2005" y="3976"/>
                    </a:lnTo>
                    <a:lnTo>
                      <a:pt x="2007" y="3976"/>
                    </a:lnTo>
                    <a:lnTo>
                      <a:pt x="2009" y="3976"/>
                    </a:lnTo>
                    <a:lnTo>
                      <a:pt x="2009" y="3976"/>
                    </a:lnTo>
                    <a:lnTo>
                      <a:pt x="2011" y="3976"/>
                    </a:lnTo>
                    <a:lnTo>
                      <a:pt x="2013" y="3976"/>
                    </a:lnTo>
                    <a:lnTo>
                      <a:pt x="2014" y="3976"/>
                    </a:lnTo>
                    <a:lnTo>
                      <a:pt x="2016" y="3974"/>
                    </a:lnTo>
                    <a:lnTo>
                      <a:pt x="2018" y="3974"/>
                    </a:lnTo>
                    <a:lnTo>
                      <a:pt x="2020" y="3974"/>
                    </a:lnTo>
                    <a:lnTo>
                      <a:pt x="2020" y="3974"/>
                    </a:lnTo>
                    <a:lnTo>
                      <a:pt x="2024" y="3974"/>
                    </a:lnTo>
                    <a:lnTo>
                      <a:pt x="2026" y="3974"/>
                    </a:lnTo>
                    <a:lnTo>
                      <a:pt x="2026" y="3974"/>
                    </a:lnTo>
                    <a:lnTo>
                      <a:pt x="2028" y="3974"/>
                    </a:lnTo>
                    <a:lnTo>
                      <a:pt x="2030" y="3972"/>
                    </a:lnTo>
                    <a:lnTo>
                      <a:pt x="2032" y="3972"/>
                    </a:lnTo>
                    <a:lnTo>
                      <a:pt x="2034" y="3972"/>
                    </a:lnTo>
                    <a:lnTo>
                      <a:pt x="2036" y="3972"/>
                    </a:lnTo>
                    <a:lnTo>
                      <a:pt x="2037" y="3972"/>
                    </a:lnTo>
                    <a:lnTo>
                      <a:pt x="2037" y="3972"/>
                    </a:lnTo>
                    <a:lnTo>
                      <a:pt x="2039" y="3972"/>
                    </a:lnTo>
                    <a:lnTo>
                      <a:pt x="2043" y="3972"/>
                    </a:lnTo>
                    <a:lnTo>
                      <a:pt x="2043" y="3972"/>
                    </a:lnTo>
                    <a:lnTo>
                      <a:pt x="2045" y="3972"/>
                    </a:lnTo>
                    <a:lnTo>
                      <a:pt x="2047" y="3972"/>
                    </a:lnTo>
                    <a:lnTo>
                      <a:pt x="2049" y="3972"/>
                    </a:lnTo>
                    <a:lnTo>
                      <a:pt x="2051" y="3972"/>
                    </a:lnTo>
                    <a:lnTo>
                      <a:pt x="2051" y="3972"/>
                    </a:lnTo>
                    <a:lnTo>
                      <a:pt x="2055" y="3972"/>
                    </a:lnTo>
                    <a:lnTo>
                      <a:pt x="2055" y="3972"/>
                    </a:lnTo>
                    <a:lnTo>
                      <a:pt x="2057" y="3972"/>
                    </a:lnTo>
                    <a:lnTo>
                      <a:pt x="2059" y="3972"/>
                    </a:lnTo>
                    <a:lnTo>
                      <a:pt x="2061" y="3972"/>
                    </a:lnTo>
                    <a:lnTo>
                      <a:pt x="2062" y="3972"/>
                    </a:lnTo>
                    <a:lnTo>
                      <a:pt x="2064" y="3972"/>
                    </a:lnTo>
                    <a:lnTo>
                      <a:pt x="2066" y="3972"/>
                    </a:lnTo>
                    <a:lnTo>
                      <a:pt x="2068" y="3972"/>
                    </a:lnTo>
                    <a:lnTo>
                      <a:pt x="2068" y="3972"/>
                    </a:lnTo>
                    <a:lnTo>
                      <a:pt x="2070" y="3972"/>
                    </a:lnTo>
                    <a:lnTo>
                      <a:pt x="2072" y="3972"/>
                    </a:lnTo>
                    <a:lnTo>
                      <a:pt x="2074" y="3972"/>
                    </a:lnTo>
                    <a:lnTo>
                      <a:pt x="2076" y="3972"/>
                    </a:lnTo>
                    <a:lnTo>
                      <a:pt x="2078" y="3972"/>
                    </a:lnTo>
                    <a:lnTo>
                      <a:pt x="2080" y="3972"/>
                    </a:lnTo>
                    <a:lnTo>
                      <a:pt x="2080" y="3972"/>
                    </a:lnTo>
                    <a:lnTo>
                      <a:pt x="2084" y="3972"/>
                    </a:lnTo>
                    <a:lnTo>
                      <a:pt x="2085" y="3972"/>
                    </a:lnTo>
                    <a:lnTo>
                      <a:pt x="2085" y="3972"/>
                    </a:lnTo>
                    <a:lnTo>
                      <a:pt x="2087" y="3972"/>
                    </a:lnTo>
                    <a:lnTo>
                      <a:pt x="2089" y="3972"/>
                    </a:lnTo>
                    <a:lnTo>
                      <a:pt x="2091" y="3972"/>
                    </a:lnTo>
                    <a:lnTo>
                      <a:pt x="2093" y="3972"/>
                    </a:lnTo>
                    <a:lnTo>
                      <a:pt x="2095" y="3972"/>
                    </a:lnTo>
                    <a:lnTo>
                      <a:pt x="2097" y="3972"/>
                    </a:lnTo>
                    <a:lnTo>
                      <a:pt x="2097" y="3972"/>
                    </a:lnTo>
                    <a:lnTo>
                      <a:pt x="2099" y="3972"/>
                    </a:lnTo>
                    <a:lnTo>
                      <a:pt x="2103" y="3972"/>
                    </a:lnTo>
                    <a:lnTo>
                      <a:pt x="2103" y="3972"/>
                    </a:lnTo>
                    <a:lnTo>
                      <a:pt x="2105" y="3972"/>
                    </a:lnTo>
                    <a:lnTo>
                      <a:pt x="2107" y="3972"/>
                    </a:lnTo>
                    <a:lnTo>
                      <a:pt x="2109" y="3972"/>
                    </a:lnTo>
                    <a:lnTo>
                      <a:pt x="2110" y="3972"/>
                    </a:lnTo>
                    <a:lnTo>
                      <a:pt x="2112" y="3972"/>
                    </a:lnTo>
                    <a:lnTo>
                      <a:pt x="2114" y="3972"/>
                    </a:lnTo>
                    <a:lnTo>
                      <a:pt x="2114" y="3972"/>
                    </a:lnTo>
                    <a:lnTo>
                      <a:pt x="2116" y="3972"/>
                    </a:lnTo>
                    <a:lnTo>
                      <a:pt x="2118" y="3972"/>
                    </a:lnTo>
                    <a:lnTo>
                      <a:pt x="2120" y="3972"/>
                    </a:lnTo>
                    <a:lnTo>
                      <a:pt x="2122" y="3972"/>
                    </a:lnTo>
                    <a:lnTo>
                      <a:pt x="2124" y="3972"/>
                    </a:lnTo>
                    <a:lnTo>
                      <a:pt x="2126" y="3972"/>
                    </a:lnTo>
                    <a:lnTo>
                      <a:pt x="2128" y="3972"/>
                    </a:lnTo>
                    <a:lnTo>
                      <a:pt x="2128" y="3972"/>
                    </a:lnTo>
                    <a:lnTo>
                      <a:pt x="2130" y="3968"/>
                    </a:lnTo>
                    <a:lnTo>
                      <a:pt x="2132" y="3968"/>
                    </a:lnTo>
                    <a:lnTo>
                      <a:pt x="2133" y="3968"/>
                    </a:lnTo>
                    <a:lnTo>
                      <a:pt x="2135" y="3968"/>
                    </a:lnTo>
                    <a:lnTo>
                      <a:pt x="2137" y="3968"/>
                    </a:lnTo>
                    <a:lnTo>
                      <a:pt x="2139" y="3967"/>
                    </a:lnTo>
                    <a:lnTo>
                      <a:pt x="2139" y="3965"/>
                    </a:lnTo>
                    <a:lnTo>
                      <a:pt x="2143" y="3965"/>
                    </a:lnTo>
                    <a:lnTo>
                      <a:pt x="2145" y="3965"/>
                    </a:lnTo>
                    <a:lnTo>
                      <a:pt x="2145" y="3965"/>
                    </a:lnTo>
                    <a:lnTo>
                      <a:pt x="2147" y="3963"/>
                    </a:lnTo>
                    <a:lnTo>
                      <a:pt x="2149" y="3961"/>
                    </a:lnTo>
                    <a:lnTo>
                      <a:pt x="2151" y="3959"/>
                    </a:lnTo>
                    <a:lnTo>
                      <a:pt x="2153" y="3957"/>
                    </a:lnTo>
                    <a:lnTo>
                      <a:pt x="2155" y="3955"/>
                    </a:lnTo>
                    <a:lnTo>
                      <a:pt x="2157" y="3953"/>
                    </a:lnTo>
                    <a:lnTo>
                      <a:pt x="2157" y="3953"/>
                    </a:lnTo>
                    <a:lnTo>
                      <a:pt x="2158" y="3949"/>
                    </a:lnTo>
                    <a:lnTo>
                      <a:pt x="2162" y="3947"/>
                    </a:lnTo>
                    <a:lnTo>
                      <a:pt x="2162" y="3947"/>
                    </a:lnTo>
                    <a:lnTo>
                      <a:pt x="2164" y="3945"/>
                    </a:lnTo>
                    <a:lnTo>
                      <a:pt x="2166" y="3942"/>
                    </a:lnTo>
                    <a:lnTo>
                      <a:pt x="2168" y="3940"/>
                    </a:lnTo>
                    <a:lnTo>
                      <a:pt x="2170" y="3936"/>
                    </a:lnTo>
                    <a:lnTo>
                      <a:pt x="2172" y="3936"/>
                    </a:lnTo>
                    <a:lnTo>
                      <a:pt x="2174" y="3932"/>
                    </a:lnTo>
                    <a:lnTo>
                      <a:pt x="2174" y="3930"/>
                    </a:lnTo>
                    <a:lnTo>
                      <a:pt x="2176" y="3930"/>
                    </a:lnTo>
                    <a:lnTo>
                      <a:pt x="2178" y="3928"/>
                    </a:lnTo>
                    <a:lnTo>
                      <a:pt x="2180" y="3926"/>
                    </a:lnTo>
                    <a:lnTo>
                      <a:pt x="2181" y="3926"/>
                    </a:lnTo>
                    <a:lnTo>
                      <a:pt x="2183" y="3926"/>
                    </a:lnTo>
                    <a:lnTo>
                      <a:pt x="2185" y="3926"/>
                    </a:lnTo>
                    <a:lnTo>
                      <a:pt x="2187" y="3928"/>
                    </a:lnTo>
                    <a:lnTo>
                      <a:pt x="2187" y="3928"/>
                    </a:lnTo>
                    <a:lnTo>
                      <a:pt x="2191" y="3930"/>
                    </a:lnTo>
                    <a:lnTo>
                      <a:pt x="2191" y="3930"/>
                    </a:lnTo>
                    <a:lnTo>
                      <a:pt x="2193" y="3932"/>
                    </a:lnTo>
                    <a:lnTo>
                      <a:pt x="2195" y="3934"/>
                    </a:lnTo>
                    <a:lnTo>
                      <a:pt x="2197" y="3936"/>
                    </a:lnTo>
                    <a:lnTo>
                      <a:pt x="2199" y="3938"/>
                    </a:lnTo>
                    <a:lnTo>
                      <a:pt x="2201" y="3928"/>
                    </a:lnTo>
                    <a:lnTo>
                      <a:pt x="2203" y="3922"/>
                    </a:lnTo>
                    <a:lnTo>
                      <a:pt x="2205" y="3913"/>
                    </a:lnTo>
                    <a:lnTo>
                      <a:pt x="2205" y="3907"/>
                    </a:lnTo>
                    <a:lnTo>
                      <a:pt x="2206" y="3894"/>
                    </a:lnTo>
                    <a:lnTo>
                      <a:pt x="2208" y="3915"/>
                    </a:lnTo>
                    <a:lnTo>
                      <a:pt x="2210" y="3934"/>
                    </a:lnTo>
                    <a:lnTo>
                      <a:pt x="2212" y="3942"/>
                    </a:lnTo>
                    <a:lnTo>
                      <a:pt x="2214" y="3945"/>
                    </a:lnTo>
                    <a:lnTo>
                      <a:pt x="2216" y="3947"/>
                    </a:lnTo>
                    <a:lnTo>
                      <a:pt x="2216" y="3947"/>
                    </a:lnTo>
                    <a:lnTo>
                      <a:pt x="2218" y="3947"/>
                    </a:lnTo>
                    <a:lnTo>
                      <a:pt x="2222" y="3947"/>
                    </a:lnTo>
                    <a:lnTo>
                      <a:pt x="2222" y="3949"/>
                    </a:lnTo>
                    <a:lnTo>
                      <a:pt x="2224" y="3949"/>
                    </a:lnTo>
                    <a:lnTo>
                      <a:pt x="2226" y="3949"/>
                    </a:lnTo>
                    <a:lnTo>
                      <a:pt x="2228" y="3949"/>
                    </a:lnTo>
                    <a:lnTo>
                      <a:pt x="2229" y="3949"/>
                    </a:lnTo>
                    <a:lnTo>
                      <a:pt x="2231" y="3949"/>
                    </a:lnTo>
                    <a:lnTo>
                      <a:pt x="2233" y="3949"/>
                    </a:lnTo>
                    <a:lnTo>
                      <a:pt x="2233" y="3949"/>
                    </a:lnTo>
                    <a:lnTo>
                      <a:pt x="2235" y="3949"/>
                    </a:lnTo>
                    <a:lnTo>
                      <a:pt x="2237" y="3953"/>
                    </a:lnTo>
                    <a:lnTo>
                      <a:pt x="2239" y="3949"/>
                    </a:lnTo>
                    <a:lnTo>
                      <a:pt x="2241" y="3949"/>
                    </a:lnTo>
                    <a:lnTo>
                      <a:pt x="2243" y="3949"/>
                    </a:lnTo>
                    <a:lnTo>
                      <a:pt x="2245" y="3949"/>
                    </a:lnTo>
                    <a:lnTo>
                      <a:pt x="2247" y="3947"/>
                    </a:lnTo>
                    <a:lnTo>
                      <a:pt x="2247" y="3947"/>
                    </a:lnTo>
                    <a:lnTo>
                      <a:pt x="2251" y="3947"/>
                    </a:lnTo>
                    <a:lnTo>
                      <a:pt x="2251" y="3947"/>
                    </a:lnTo>
                    <a:lnTo>
                      <a:pt x="2253" y="3947"/>
                    </a:lnTo>
                    <a:lnTo>
                      <a:pt x="2254" y="3945"/>
                    </a:lnTo>
                    <a:lnTo>
                      <a:pt x="2256" y="3943"/>
                    </a:lnTo>
                    <a:lnTo>
                      <a:pt x="2258" y="3943"/>
                    </a:lnTo>
                    <a:lnTo>
                      <a:pt x="2260" y="3942"/>
                    </a:lnTo>
                    <a:lnTo>
                      <a:pt x="2262" y="3940"/>
                    </a:lnTo>
                    <a:lnTo>
                      <a:pt x="2264" y="3938"/>
                    </a:lnTo>
                    <a:lnTo>
                      <a:pt x="2264" y="3936"/>
                    </a:lnTo>
                    <a:lnTo>
                      <a:pt x="2266" y="3936"/>
                    </a:lnTo>
                    <a:lnTo>
                      <a:pt x="2268" y="3934"/>
                    </a:lnTo>
                    <a:lnTo>
                      <a:pt x="2270" y="3934"/>
                    </a:lnTo>
                    <a:lnTo>
                      <a:pt x="2272" y="3934"/>
                    </a:lnTo>
                    <a:lnTo>
                      <a:pt x="2274" y="3934"/>
                    </a:lnTo>
                    <a:lnTo>
                      <a:pt x="2276" y="3934"/>
                    </a:lnTo>
                    <a:lnTo>
                      <a:pt x="2276" y="3934"/>
                    </a:lnTo>
                    <a:lnTo>
                      <a:pt x="2279" y="3936"/>
                    </a:lnTo>
                    <a:lnTo>
                      <a:pt x="2281" y="3936"/>
                    </a:lnTo>
                    <a:lnTo>
                      <a:pt x="2281" y="3938"/>
                    </a:lnTo>
                    <a:lnTo>
                      <a:pt x="2283" y="3938"/>
                    </a:lnTo>
                    <a:lnTo>
                      <a:pt x="2285" y="3940"/>
                    </a:lnTo>
                    <a:lnTo>
                      <a:pt x="2287" y="3940"/>
                    </a:lnTo>
                    <a:lnTo>
                      <a:pt x="2289" y="3940"/>
                    </a:lnTo>
                    <a:lnTo>
                      <a:pt x="2291" y="3942"/>
                    </a:lnTo>
                    <a:lnTo>
                      <a:pt x="2293" y="3942"/>
                    </a:lnTo>
                    <a:lnTo>
                      <a:pt x="2293" y="3943"/>
                    </a:lnTo>
                    <a:lnTo>
                      <a:pt x="2295" y="3943"/>
                    </a:lnTo>
                    <a:lnTo>
                      <a:pt x="2297" y="3943"/>
                    </a:lnTo>
                    <a:lnTo>
                      <a:pt x="2299" y="3943"/>
                    </a:lnTo>
                    <a:lnTo>
                      <a:pt x="2301" y="3943"/>
                    </a:lnTo>
                    <a:lnTo>
                      <a:pt x="2302" y="3945"/>
                    </a:lnTo>
                    <a:lnTo>
                      <a:pt x="2304" y="3945"/>
                    </a:lnTo>
                    <a:lnTo>
                      <a:pt x="2306" y="3945"/>
                    </a:lnTo>
                    <a:lnTo>
                      <a:pt x="2306" y="3945"/>
                    </a:lnTo>
                    <a:lnTo>
                      <a:pt x="2310" y="3945"/>
                    </a:lnTo>
                    <a:lnTo>
                      <a:pt x="2310" y="3945"/>
                    </a:lnTo>
                    <a:lnTo>
                      <a:pt x="2312" y="3947"/>
                    </a:lnTo>
                    <a:lnTo>
                      <a:pt x="2314" y="3945"/>
                    </a:lnTo>
                    <a:lnTo>
                      <a:pt x="2316" y="3945"/>
                    </a:lnTo>
                    <a:lnTo>
                      <a:pt x="2318" y="3945"/>
                    </a:lnTo>
                    <a:lnTo>
                      <a:pt x="2320" y="3945"/>
                    </a:lnTo>
                    <a:lnTo>
                      <a:pt x="2322" y="3945"/>
                    </a:lnTo>
                    <a:lnTo>
                      <a:pt x="2324" y="3945"/>
                    </a:lnTo>
                    <a:lnTo>
                      <a:pt x="2324" y="3945"/>
                    </a:lnTo>
                    <a:lnTo>
                      <a:pt x="2325" y="3945"/>
                    </a:lnTo>
                    <a:lnTo>
                      <a:pt x="2327" y="3945"/>
                    </a:lnTo>
                    <a:lnTo>
                      <a:pt x="2329" y="3943"/>
                    </a:lnTo>
                    <a:lnTo>
                      <a:pt x="2331" y="3945"/>
                    </a:lnTo>
                    <a:lnTo>
                      <a:pt x="2333" y="3943"/>
                    </a:lnTo>
                    <a:lnTo>
                      <a:pt x="2335" y="3943"/>
                    </a:lnTo>
                    <a:lnTo>
                      <a:pt x="2335" y="3943"/>
                    </a:lnTo>
                    <a:lnTo>
                      <a:pt x="2339" y="3943"/>
                    </a:lnTo>
                    <a:lnTo>
                      <a:pt x="2341" y="3943"/>
                    </a:lnTo>
                    <a:lnTo>
                      <a:pt x="2341" y="3943"/>
                    </a:lnTo>
                    <a:lnTo>
                      <a:pt x="2343" y="3943"/>
                    </a:lnTo>
                    <a:lnTo>
                      <a:pt x="2345" y="3943"/>
                    </a:lnTo>
                    <a:lnTo>
                      <a:pt x="2347" y="3943"/>
                    </a:lnTo>
                    <a:lnTo>
                      <a:pt x="2349" y="3943"/>
                    </a:lnTo>
                    <a:lnTo>
                      <a:pt x="2350" y="3943"/>
                    </a:lnTo>
                    <a:lnTo>
                      <a:pt x="2352" y="3943"/>
                    </a:lnTo>
                    <a:lnTo>
                      <a:pt x="2352" y="3943"/>
                    </a:lnTo>
                    <a:lnTo>
                      <a:pt x="2354" y="3943"/>
                    </a:lnTo>
                    <a:lnTo>
                      <a:pt x="2358" y="3943"/>
                    </a:lnTo>
                    <a:lnTo>
                      <a:pt x="2358" y="3943"/>
                    </a:lnTo>
                    <a:lnTo>
                      <a:pt x="2360" y="3943"/>
                    </a:lnTo>
                    <a:lnTo>
                      <a:pt x="2362" y="3943"/>
                    </a:lnTo>
                    <a:lnTo>
                      <a:pt x="2364" y="3943"/>
                    </a:lnTo>
                    <a:lnTo>
                      <a:pt x="2366" y="3945"/>
                    </a:lnTo>
                    <a:lnTo>
                      <a:pt x="2368" y="3945"/>
                    </a:lnTo>
                    <a:lnTo>
                      <a:pt x="2370" y="3945"/>
                    </a:lnTo>
                    <a:lnTo>
                      <a:pt x="2370" y="3945"/>
                    </a:lnTo>
                    <a:lnTo>
                      <a:pt x="2372" y="3945"/>
                    </a:lnTo>
                    <a:lnTo>
                      <a:pt x="2373" y="3945"/>
                    </a:lnTo>
                    <a:lnTo>
                      <a:pt x="2375" y="3945"/>
                    </a:lnTo>
                    <a:lnTo>
                      <a:pt x="2377" y="3947"/>
                    </a:lnTo>
                    <a:lnTo>
                      <a:pt x="2379" y="3947"/>
                    </a:lnTo>
                    <a:lnTo>
                      <a:pt x="2381" y="3947"/>
                    </a:lnTo>
                    <a:lnTo>
                      <a:pt x="2383" y="3947"/>
                    </a:lnTo>
                    <a:lnTo>
                      <a:pt x="2383" y="3947"/>
                    </a:lnTo>
                    <a:lnTo>
                      <a:pt x="2385" y="3947"/>
                    </a:lnTo>
                    <a:lnTo>
                      <a:pt x="2387" y="3947"/>
                    </a:lnTo>
                    <a:lnTo>
                      <a:pt x="2389" y="3947"/>
                    </a:lnTo>
                    <a:lnTo>
                      <a:pt x="2391" y="3947"/>
                    </a:lnTo>
                    <a:lnTo>
                      <a:pt x="2393" y="3947"/>
                    </a:lnTo>
                    <a:lnTo>
                      <a:pt x="2395" y="3947"/>
                    </a:lnTo>
                    <a:lnTo>
                      <a:pt x="2395" y="3947"/>
                    </a:lnTo>
                    <a:lnTo>
                      <a:pt x="2398" y="3947"/>
                    </a:lnTo>
                    <a:lnTo>
                      <a:pt x="2400" y="3947"/>
                    </a:lnTo>
                    <a:lnTo>
                      <a:pt x="2400" y="3949"/>
                    </a:lnTo>
                    <a:lnTo>
                      <a:pt x="2402" y="3947"/>
                    </a:lnTo>
                    <a:lnTo>
                      <a:pt x="2404" y="3945"/>
                    </a:lnTo>
                    <a:lnTo>
                      <a:pt x="2406" y="3943"/>
                    </a:lnTo>
                    <a:lnTo>
                      <a:pt x="2408" y="3942"/>
                    </a:lnTo>
                    <a:lnTo>
                      <a:pt x="2410" y="3938"/>
                    </a:lnTo>
                    <a:lnTo>
                      <a:pt x="2412" y="3934"/>
                    </a:lnTo>
                    <a:lnTo>
                      <a:pt x="2412" y="3930"/>
                    </a:lnTo>
                    <a:lnTo>
                      <a:pt x="2414" y="3930"/>
                    </a:lnTo>
                    <a:lnTo>
                      <a:pt x="2418" y="3930"/>
                    </a:lnTo>
                    <a:lnTo>
                      <a:pt x="2418" y="3930"/>
                    </a:lnTo>
                    <a:lnTo>
                      <a:pt x="2420" y="3930"/>
                    </a:lnTo>
                    <a:lnTo>
                      <a:pt x="2421" y="3930"/>
                    </a:lnTo>
                    <a:lnTo>
                      <a:pt x="2423" y="3928"/>
                    </a:lnTo>
                    <a:lnTo>
                      <a:pt x="2425" y="3930"/>
                    </a:lnTo>
                    <a:lnTo>
                      <a:pt x="2427" y="3930"/>
                    </a:lnTo>
                    <a:lnTo>
                      <a:pt x="2429" y="3932"/>
                    </a:lnTo>
                    <a:lnTo>
                      <a:pt x="2429" y="3932"/>
                    </a:lnTo>
                    <a:lnTo>
                      <a:pt x="2431" y="3932"/>
                    </a:lnTo>
                    <a:lnTo>
                      <a:pt x="2433" y="3932"/>
                    </a:lnTo>
                    <a:lnTo>
                      <a:pt x="2435" y="3934"/>
                    </a:lnTo>
                    <a:lnTo>
                      <a:pt x="2437" y="3936"/>
                    </a:lnTo>
                    <a:lnTo>
                      <a:pt x="2439" y="3936"/>
                    </a:lnTo>
                    <a:lnTo>
                      <a:pt x="2441" y="3936"/>
                    </a:lnTo>
                    <a:lnTo>
                      <a:pt x="2443" y="3938"/>
                    </a:lnTo>
                    <a:lnTo>
                      <a:pt x="2443" y="3938"/>
                    </a:lnTo>
                    <a:lnTo>
                      <a:pt x="2446" y="3940"/>
                    </a:lnTo>
                    <a:lnTo>
                      <a:pt x="2446" y="3940"/>
                    </a:lnTo>
                    <a:lnTo>
                      <a:pt x="2448" y="3940"/>
                    </a:lnTo>
                    <a:lnTo>
                      <a:pt x="2450" y="3942"/>
                    </a:lnTo>
                    <a:lnTo>
                      <a:pt x="2452" y="3942"/>
                    </a:lnTo>
                    <a:lnTo>
                      <a:pt x="2454" y="3942"/>
                    </a:lnTo>
                    <a:lnTo>
                      <a:pt x="2454" y="3942"/>
                    </a:lnTo>
                    <a:lnTo>
                      <a:pt x="2458" y="3942"/>
                    </a:lnTo>
                    <a:lnTo>
                      <a:pt x="2460" y="3942"/>
                    </a:lnTo>
                    <a:lnTo>
                      <a:pt x="2460" y="3942"/>
                    </a:lnTo>
                    <a:lnTo>
                      <a:pt x="2462" y="3943"/>
                    </a:lnTo>
                    <a:lnTo>
                      <a:pt x="2464" y="3943"/>
                    </a:lnTo>
                    <a:lnTo>
                      <a:pt x="2466" y="3942"/>
                    </a:lnTo>
                    <a:lnTo>
                      <a:pt x="2468" y="3942"/>
                    </a:lnTo>
                    <a:lnTo>
                      <a:pt x="2469" y="3943"/>
                    </a:lnTo>
                    <a:lnTo>
                      <a:pt x="2471" y="3943"/>
                    </a:lnTo>
                    <a:lnTo>
                      <a:pt x="2471" y="3942"/>
                    </a:lnTo>
                    <a:lnTo>
                      <a:pt x="2473" y="3943"/>
                    </a:lnTo>
                    <a:lnTo>
                      <a:pt x="2477" y="3943"/>
                    </a:lnTo>
                    <a:lnTo>
                      <a:pt x="2477" y="3943"/>
                    </a:lnTo>
                    <a:lnTo>
                      <a:pt x="2479" y="3943"/>
                    </a:lnTo>
                    <a:lnTo>
                      <a:pt x="2481" y="3943"/>
                    </a:lnTo>
                    <a:lnTo>
                      <a:pt x="2483" y="3943"/>
                    </a:lnTo>
                    <a:lnTo>
                      <a:pt x="2485" y="3943"/>
                    </a:lnTo>
                    <a:lnTo>
                      <a:pt x="2487" y="3945"/>
                    </a:lnTo>
                    <a:lnTo>
                      <a:pt x="2489" y="3943"/>
                    </a:lnTo>
                    <a:lnTo>
                      <a:pt x="2489" y="3943"/>
                    </a:lnTo>
                    <a:lnTo>
                      <a:pt x="2491" y="3945"/>
                    </a:lnTo>
                    <a:lnTo>
                      <a:pt x="2493" y="3943"/>
                    </a:lnTo>
                    <a:lnTo>
                      <a:pt x="2494" y="3943"/>
                    </a:lnTo>
                    <a:lnTo>
                      <a:pt x="2496" y="3945"/>
                    </a:lnTo>
                    <a:lnTo>
                      <a:pt x="2498" y="3943"/>
                    </a:lnTo>
                    <a:lnTo>
                      <a:pt x="2500" y="3943"/>
                    </a:lnTo>
                    <a:lnTo>
                      <a:pt x="2502" y="3943"/>
                    </a:lnTo>
                    <a:lnTo>
                      <a:pt x="2502" y="3943"/>
                    </a:lnTo>
                    <a:lnTo>
                      <a:pt x="2506" y="3945"/>
                    </a:lnTo>
                    <a:lnTo>
                      <a:pt x="2506" y="3945"/>
                    </a:lnTo>
                    <a:lnTo>
                      <a:pt x="2508" y="3945"/>
                    </a:lnTo>
                    <a:lnTo>
                      <a:pt x="2510" y="3945"/>
                    </a:lnTo>
                    <a:lnTo>
                      <a:pt x="2512" y="3945"/>
                    </a:lnTo>
                    <a:lnTo>
                      <a:pt x="2514" y="3945"/>
                    </a:lnTo>
                    <a:lnTo>
                      <a:pt x="2516" y="3947"/>
                    </a:lnTo>
                    <a:lnTo>
                      <a:pt x="2517" y="3947"/>
                    </a:lnTo>
                    <a:lnTo>
                      <a:pt x="2519" y="3947"/>
                    </a:lnTo>
                    <a:lnTo>
                      <a:pt x="2519" y="3947"/>
                    </a:lnTo>
                    <a:lnTo>
                      <a:pt x="2521" y="3947"/>
                    </a:lnTo>
                    <a:lnTo>
                      <a:pt x="2523" y="3947"/>
                    </a:lnTo>
                    <a:lnTo>
                      <a:pt x="2525" y="3947"/>
                    </a:lnTo>
                    <a:lnTo>
                      <a:pt x="2527" y="3947"/>
                    </a:lnTo>
                    <a:lnTo>
                      <a:pt x="2529" y="3947"/>
                    </a:lnTo>
                    <a:lnTo>
                      <a:pt x="2531" y="3947"/>
                    </a:lnTo>
                    <a:lnTo>
                      <a:pt x="2531" y="3947"/>
                    </a:lnTo>
                    <a:lnTo>
                      <a:pt x="2535" y="3947"/>
                    </a:lnTo>
                    <a:lnTo>
                      <a:pt x="2537" y="3947"/>
                    </a:lnTo>
                    <a:lnTo>
                      <a:pt x="2537" y="3947"/>
                    </a:lnTo>
                    <a:lnTo>
                      <a:pt x="2539" y="3947"/>
                    </a:lnTo>
                    <a:lnTo>
                      <a:pt x="2541" y="3949"/>
                    </a:lnTo>
                    <a:lnTo>
                      <a:pt x="2542" y="3949"/>
                    </a:lnTo>
                    <a:lnTo>
                      <a:pt x="2544" y="3949"/>
                    </a:lnTo>
                    <a:lnTo>
                      <a:pt x="2546" y="3949"/>
                    </a:lnTo>
                    <a:lnTo>
                      <a:pt x="2548" y="3949"/>
                    </a:lnTo>
                    <a:lnTo>
                      <a:pt x="2548" y="3949"/>
                    </a:lnTo>
                    <a:lnTo>
                      <a:pt x="2550" y="3949"/>
                    </a:lnTo>
                    <a:lnTo>
                      <a:pt x="2552" y="3949"/>
                    </a:lnTo>
                    <a:lnTo>
                      <a:pt x="2554" y="3949"/>
                    </a:lnTo>
                    <a:lnTo>
                      <a:pt x="2556" y="3949"/>
                    </a:lnTo>
                    <a:lnTo>
                      <a:pt x="2558" y="3949"/>
                    </a:lnTo>
                    <a:lnTo>
                      <a:pt x="2560" y="3949"/>
                    </a:lnTo>
                    <a:lnTo>
                      <a:pt x="2562" y="3953"/>
                    </a:lnTo>
                    <a:lnTo>
                      <a:pt x="2562" y="3953"/>
                    </a:lnTo>
                    <a:lnTo>
                      <a:pt x="2565" y="3953"/>
                    </a:lnTo>
                    <a:lnTo>
                      <a:pt x="2565" y="3953"/>
                    </a:lnTo>
                    <a:lnTo>
                      <a:pt x="2567" y="3953"/>
                    </a:lnTo>
                    <a:lnTo>
                      <a:pt x="2569" y="3953"/>
                    </a:lnTo>
                    <a:lnTo>
                      <a:pt x="2571" y="3953"/>
                    </a:lnTo>
                    <a:lnTo>
                      <a:pt x="2573" y="3953"/>
                    </a:lnTo>
                    <a:lnTo>
                      <a:pt x="2575" y="3953"/>
                    </a:lnTo>
                    <a:lnTo>
                      <a:pt x="2577" y="3953"/>
                    </a:lnTo>
                    <a:lnTo>
                      <a:pt x="2579" y="3953"/>
                    </a:lnTo>
                    <a:lnTo>
                      <a:pt x="2579" y="3953"/>
                    </a:lnTo>
                    <a:lnTo>
                      <a:pt x="2581" y="3953"/>
                    </a:lnTo>
                    <a:lnTo>
                      <a:pt x="2583" y="3953"/>
                    </a:lnTo>
                    <a:lnTo>
                      <a:pt x="2585" y="3953"/>
                    </a:lnTo>
                    <a:lnTo>
                      <a:pt x="2587" y="3953"/>
                    </a:lnTo>
                    <a:lnTo>
                      <a:pt x="2589" y="3953"/>
                    </a:lnTo>
                    <a:lnTo>
                      <a:pt x="2590" y="3953"/>
                    </a:lnTo>
                    <a:lnTo>
                      <a:pt x="2590" y="3953"/>
                    </a:lnTo>
                    <a:lnTo>
                      <a:pt x="2594" y="3953"/>
                    </a:lnTo>
                    <a:lnTo>
                      <a:pt x="2596" y="3953"/>
                    </a:lnTo>
                    <a:lnTo>
                      <a:pt x="2596" y="3953"/>
                    </a:lnTo>
                    <a:lnTo>
                      <a:pt x="2598" y="3953"/>
                    </a:lnTo>
                    <a:lnTo>
                      <a:pt x="2600" y="3953"/>
                    </a:lnTo>
                    <a:lnTo>
                      <a:pt x="2602" y="3953"/>
                    </a:lnTo>
                    <a:lnTo>
                      <a:pt x="2604" y="3953"/>
                    </a:lnTo>
                    <a:lnTo>
                      <a:pt x="2606" y="3953"/>
                    </a:lnTo>
                    <a:lnTo>
                      <a:pt x="2608" y="3953"/>
                    </a:lnTo>
                    <a:lnTo>
                      <a:pt x="2608" y="3953"/>
                    </a:lnTo>
                    <a:lnTo>
                      <a:pt x="2610" y="3953"/>
                    </a:lnTo>
                    <a:lnTo>
                      <a:pt x="2613" y="3953"/>
                    </a:lnTo>
                    <a:lnTo>
                      <a:pt x="2613" y="3953"/>
                    </a:lnTo>
                    <a:lnTo>
                      <a:pt x="2615" y="3953"/>
                    </a:lnTo>
                    <a:lnTo>
                      <a:pt x="2617" y="3953"/>
                    </a:lnTo>
                    <a:lnTo>
                      <a:pt x="2619" y="3953"/>
                    </a:lnTo>
                    <a:lnTo>
                      <a:pt x="2621" y="3953"/>
                    </a:lnTo>
                    <a:lnTo>
                      <a:pt x="2621" y="3957"/>
                    </a:lnTo>
                    <a:lnTo>
                      <a:pt x="2625" y="3957"/>
                    </a:lnTo>
                    <a:lnTo>
                      <a:pt x="2625" y="3955"/>
                    </a:lnTo>
                    <a:lnTo>
                      <a:pt x="2627" y="3957"/>
                    </a:lnTo>
                    <a:lnTo>
                      <a:pt x="2629" y="3955"/>
                    </a:lnTo>
                    <a:lnTo>
                      <a:pt x="2631" y="3955"/>
                    </a:lnTo>
                    <a:lnTo>
                      <a:pt x="2633" y="3955"/>
                    </a:lnTo>
                    <a:lnTo>
                      <a:pt x="2635" y="3953"/>
                    </a:lnTo>
                    <a:lnTo>
                      <a:pt x="2637" y="3955"/>
                    </a:lnTo>
                    <a:lnTo>
                      <a:pt x="2638" y="3955"/>
                    </a:lnTo>
                    <a:lnTo>
                      <a:pt x="2638" y="3955"/>
                    </a:lnTo>
                    <a:lnTo>
                      <a:pt x="2640" y="3955"/>
                    </a:lnTo>
                    <a:lnTo>
                      <a:pt x="2642" y="3955"/>
                    </a:lnTo>
                    <a:lnTo>
                      <a:pt x="2644" y="3955"/>
                    </a:lnTo>
                    <a:lnTo>
                      <a:pt x="2646" y="3955"/>
                    </a:lnTo>
                    <a:lnTo>
                      <a:pt x="2648" y="3955"/>
                    </a:lnTo>
                    <a:lnTo>
                      <a:pt x="2650" y="3955"/>
                    </a:lnTo>
                    <a:lnTo>
                      <a:pt x="2650" y="3955"/>
                    </a:lnTo>
                    <a:lnTo>
                      <a:pt x="2654" y="3955"/>
                    </a:lnTo>
                    <a:lnTo>
                      <a:pt x="2656" y="3955"/>
                    </a:lnTo>
                    <a:lnTo>
                      <a:pt x="2656" y="3955"/>
                    </a:lnTo>
                    <a:lnTo>
                      <a:pt x="2658" y="3955"/>
                    </a:lnTo>
                    <a:lnTo>
                      <a:pt x="2660" y="3955"/>
                    </a:lnTo>
                    <a:lnTo>
                      <a:pt x="2661" y="3955"/>
                    </a:lnTo>
                    <a:lnTo>
                      <a:pt x="2663" y="3955"/>
                    </a:lnTo>
                    <a:lnTo>
                      <a:pt x="2665" y="3955"/>
                    </a:lnTo>
                    <a:lnTo>
                      <a:pt x="2667" y="3955"/>
                    </a:lnTo>
                    <a:lnTo>
                      <a:pt x="2667" y="3955"/>
                    </a:lnTo>
                    <a:lnTo>
                      <a:pt x="2669" y="3955"/>
                    </a:lnTo>
                    <a:lnTo>
                      <a:pt x="2673" y="3955"/>
                    </a:lnTo>
                    <a:lnTo>
                      <a:pt x="2673" y="3955"/>
                    </a:lnTo>
                    <a:lnTo>
                      <a:pt x="2675" y="3955"/>
                    </a:lnTo>
                    <a:lnTo>
                      <a:pt x="2677" y="3955"/>
                    </a:lnTo>
                    <a:lnTo>
                      <a:pt x="2679" y="3955"/>
                    </a:lnTo>
                    <a:lnTo>
                      <a:pt x="2681" y="3955"/>
                    </a:lnTo>
                    <a:lnTo>
                      <a:pt x="2683" y="3955"/>
                    </a:lnTo>
                    <a:lnTo>
                      <a:pt x="2685" y="3955"/>
                    </a:lnTo>
                    <a:lnTo>
                      <a:pt x="2685" y="3955"/>
                    </a:lnTo>
                    <a:lnTo>
                      <a:pt x="2686" y="3955"/>
                    </a:lnTo>
                    <a:lnTo>
                      <a:pt x="2688" y="3955"/>
                    </a:lnTo>
                    <a:lnTo>
                      <a:pt x="2690" y="3955"/>
                    </a:lnTo>
                    <a:lnTo>
                      <a:pt x="2692" y="3955"/>
                    </a:lnTo>
                    <a:lnTo>
                      <a:pt x="2694" y="3955"/>
                    </a:lnTo>
                    <a:lnTo>
                      <a:pt x="2696" y="3955"/>
                    </a:lnTo>
                    <a:lnTo>
                      <a:pt x="2698" y="3955"/>
                    </a:lnTo>
                    <a:lnTo>
                      <a:pt x="2698" y="3955"/>
                    </a:lnTo>
                    <a:lnTo>
                      <a:pt x="2700" y="3955"/>
                    </a:lnTo>
                    <a:lnTo>
                      <a:pt x="2702" y="3955"/>
                    </a:lnTo>
                    <a:lnTo>
                      <a:pt x="2704" y="3955"/>
                    </a:lnTo>
                    <a:lnTo>
                      <a:pt x="2706" y="3955"/>
                    </a:lnTo>
                    <a:lnTo>
                      <a:pt x="2708" y="3955"/>
                    </a:lnTo>
                    <a:lnTo>
                      <a:pt x="2709" y="3955"/>
                    </a:lnTo>
                    <a:lnTo>
                      <a:pt x="2709" y="3955"/>
                    </a:lnTo>
                    <a:lnTo>
                      <a:pt x="2713" y="3955"/>
                    </a:lnTo>
                    <a:lnTo>
                      <a:pt x="2715" y="3955"/>
                    </a:lnTo>
                    <a:lnTo>
                      <a:pt x="2715" y="3955"/>
                    </a:lnTo>
                    <a:lnTo>
                      <a:pt x="2717" y="3955"/>
                    </a:lnTo>
                    <a:lnTo>
                      <a:pt x="2719" y="3955"/>
                    </a:lnTo>
                    <a:lnTo>
                      <a:pt x="2721" y="3955"/>
                    </a:lnTo>
                    <a:lnTo>
                      <a:pt x="2723" y="3955"/>
                    </a:lnTo>
                    <a:lnTo>
                      <a:pt x="2725" y="3953"/>
                    </a:lnTo>
                    <a:lnTo>
                      <a:pt x="2727" y="3953"/>
                    </a:lnTo>
                    <a:lnTo>
                      <a:pt x="2727" y="3953"/>
                    </a:lnTo>
                    <a:lnTo>
                      <a:pt x="2729" y="3953"/>
                    </a:lnTo>
                    <a:lnTo>
                      <a:pt x="2733" y="3953"/>
                    </a:lnTo>
                    <a:lnTo>
                      <a:pt x="2733" y="3953"/>
                    </a:lnTo>
                    <a:lnTo>
                      <a:pt x="2734" y="3953"/>
                    </a:lnTo>
                    <a:lnTo>
                      <a:pt x="2736" y="3953"/>
                    </a:lnTo>
                    <a:lnTo>
                      <a:pt x="2738" y="3953"/>
                    </a:lnTo>
                    <a:lnTo>
                      <a:pt x="2740" y="3953"/>
                    </a:lnTo>
                    <a:lnTo>
                      <a:pt x="2742" y="3953"/>
                    </a:lnTo>
                    <a:lnTo>
                      <a:pt x="2744" y="3953"/>
                    </a:lnTo>
                    <a:lnTo>
                      <a:pt x="2744" y="3953"/>
                    </a:lnTo>
                    <a:lnTo>
                      <a:pt x="2746" y="3953"/>
                    </a:lnTo>
                    <a:lnTo>
                      <a:pt x="2748" y="3949"/>
                    </a:lnTo>
                    <a:lnTo>
                      <a:pt x="2750" y="3953"/>
                    </a:lnTo>
                    <a:lnTo>
                      <a:pt x="2752" y="3949"/>
                    </a:lnTo>
                    <a:lnTo>
                      <a:pt x="2754" y="3949"/>
                    </a:lnTo>
                    <a:lnTo>
                      <a:pt x="2756" y="3953"/>
                    </a:lnTo>
                    <a:lnTo>
                      <a:pt x="2757" y="3953"/>
                    </a:lnTo>
                    <a:lnTo>
                      <a:pt x="2757" y="3953"/>
                    </a:lnTo>
                    <a:lnTo>
                      <a:pt x="2761" y="3953"/>
                    </a:lnTo>
                    <a:lnTo>
                      <a:pt x="2761" y="3953"/>
                    </a:lnTo>
                    <a:lnTo>
                      <a:pt x="2763" y="3953"/>
                    </a:lnTo>
                    <a:lnTo>
                      <a:pt x="2765" y="3953"/>
                    </a:lnTo>
                    <a:lnTo>
                      <a:pt x="2767" y="3953"/>
                    </a:lnTo>
                    <a:lnTo>
                      <a:pt x="2769" y="3953"/>
                    </a:lnTo>
                    <a:lnTo>
                      <a:pt x="2771" y="3953"/>
                    </a:lnTo>
                    <a:lnTo>
                      <a:pt x="2773" y="3953"/>
                    </a:lnTo>
                    <a:lnTo>
                      <a:pt x="2775" y="3953"/>
                    </a:lnTo>
                    <a:lnTo>
                      <a:pt x="2775" y="3953"/>
                    </a:lnTo>
                    <a:lnTo>
                      <a:pt x="2777" y="3953"/>
                    </a:lnTo>
                    <a:lnTo>
                      <a:pt x="2779" y="3953"/>
                    </a:lnTo>
                    <a:lnTo>
                      <a:pt x="2781" y="3953"/>
                    </a:lnTo>
                    <a:lnTo>
                      <a:pt x="2782" y="3953"/>
                    </a:lnTo>
                    <a:lnTo>
                      <a:pt x="2784" y="3953"/>
                    </a:lnTo>
                    <a:lnTo>
                      <a:pt x="2786" y="3955"/>
                    </a:lnTo>
                    <a:lnTo>
                      <a:pt x="2786" y="3953"/>
                    </a:lnTo>
                    <a:lnTo>
                      <a:pt x="2788" y="3953"/>
                    </a:lnTo>
                    <a:lnTo>
                      <a:pt x="2792" y="3953"/>
                    </a:lnTo>
                    <a:lnTo>
                      <a:pt x="2792" y="3953"/>
                    </a:lnTo>
                    <a:lnTo>
                      <a:pt x="2794" y="3953"/>
                    </a:lnTo>
                    <a:lnTo>
                      <a:pt x="2796" y="3955"/>
                    </a:lnTo>
                    <a:lnTo>
                      <a:pt x="2798" y="3955"/>
                    </a:lnTo>
                    <a:lnTo>
                      <a:pt x="2800" y="3955"/>
                    </a:lnTo>
                    <a:lnTo>
                      <a:pt x="2802" y="3955"/>
                    </a:lnTo>
                    <a:lnTo>
                      <a:pt x="2804" y="3955"/>
                    </a:lnTo>
                    <a:lnTo>
                      <a:pt x="2804" y="3955"/>
                    </a:lnTo>
                    <a:lnTo>
                      <a:pt x="2805" y="3955"/>
                    </a:lnTo>
                    <a:lnTo>
                      <a:pt x="2807" y="3955"/>
                    </a:lnTo>
                    <a:lnTo>
                      <a:pt x="2809" y="3955"/>
                    </a:lnTo>
                    <a:lnTo>
                      <a:pt x="2811" y="3955"/>
                    </a:lnTo>
                    <a:lnTo>
                      <a:pt x="2813" y="3955"/>
                    </a:lnTo>
                    <a:lnTo>
                      <a:pt x="2815" y="3955"/>
                    </a:lnTo>
                    <a:lnTo>
                      <a:pt x="2817" y="3955"/>
                    </a:lnTo>
                    <a:lnTo>
                      <a:pt x="2817" y="3955"/>
                    </a:lnTo>
                    <a:lnTo>
                      <a:pt x="2821" y="3955"/>
                    </a:lnTo>
                    <a:lnTo>
                      <a:pt x="2821" y="3955"/>
                    </a:lnTo>
                    <a:lnTo>
                      <a:pt x="2823" y="3955"/>
                    </a:lnTo>
                    <a:lnTo>
                      <a:pt x="2825" y="3955"/>
                    </a:lnTo>
                    <a:lnTo>
                      <a:pt x="2827" y="3955"/>
                    </a:lnTo>
                    <a:lnTo>
                      <a:pt x="2829" y="3955"/>
                    </a:lnTo>
                    <a:lnTo>
                      <a:pt x="2830" y="3955"/>
                    </a:lnTo>
                    <a:lnTo>
                      <a:pt x="2832" y="3955"/>
                    </a:lnTo>
                    <a:lnTo>
                      <a:pt x="2834" y="3955"/>
                    </a:lnTo>
                    <a:lnTo>
                      <a:pt x="2834" y="3955"/>
                    </a:lnTo>
                    <a:lnTo>
                      <a:pt x="2836" y="3955"/>
                    </a:lnTo>
                    <a:lnTo>
                      <a:pt x="2838" y="3955"/>
                    </a:lnTo>
                    <a:lnTo>
                      <a:pt x="2840" y="3957"/>
                    </a:lnTo>
                    <a:lnTo>
                      <a:pt x="2842" y="3955"/>
                    </a:lnTo>
                    <a:lnTo>
                      <a:pt x="2844" y="3955"/>
                    </a:lnTo>
                    <a:lnTo>
                      <a:pt x="2846" y="3957"/>
                    </a:lnTo>
                    <a:lnTo>
                      <a:pt x="2848" y="3955"/>
                    </a:lnTo>
                    <a:lnTo>
                      <a:pt x="2850" y="3955"/>
                    </a:lnTo>
                    <a:lnTo>
                      <a:pt x="2852" y="3957"/>
                    </a:lnTo>
                    <a:lnTo>
                      <a:pt x="2852" y="3955"/>
                    </a:lnTo>
                    <a:lnTo>
                      <a:pt x="2853" y="3957"/>
                    </a:lnTo>
                    <a:lnTo>
                      <a:pt x="2855" y="3957"/>
                    </a:lnTo>
                    <a:lnTo>
                      <a:pt x="2857" y="3957"/>
                    </a:lnTo>
                    <a:lnTo>
                      <a:pt x="2859" y="3957"/>
                    </a:lnTo>
                    <a:lnTo>
                      <a:pt x="2861" y="3957"/>
                    </a:lnTo>
                    <a:lnTo>
                      <a:pt x="2863" y="3957"/>
                    </a:lnTo>
                    <a:lnTo>
                      <a:pt x="2863" y="3957"/>
                    </a:lnTo>
                    <a:lnTo>
                      <a:pt x="2865" y="3957"/>
                    </a:lnTo>
                    <a:lnTo>
                      <a:pt x="2867" y="3957"/>
                    </a:lnTo>
                    <a:lnTo>
                      <a:pt x="2869" y="3957"/>
                    </a:lnTo>
                    <a:lnTo>
                      <a:pt x="2871" y="3957"/>
                    </a:lnTo>
                    <a:lnTo>
                      <a:pt x="2873" y="3957"/>
                    </a:lnTo>
                    <a:lnTo>
                      <a:pt x="2875" y="3957"/>
                    </a:lnTo>
                    <a:lnTo>
                      <a:pt x="2877" y="3955"/>
                    </a:lnTo>
                    <a:lnTo>
                      <a:pt x="2877" y="3955"/>
                    </a:lnTo>
                    <a:lnTo>
                      <a:pt x="2880" y="3957"/>
                    </a:lnTo>
                    <a:lnTo>
                      <a:pt x="2880" y="3955"/>
                    </a:lnTo>
                    <a:lnTo>
                      <a:pt x="2882" y="3949"/>
                    </a:lnTo>
                    <a:lnTo>
                      <a:pt x="2884" y="3723"/>
                    </a:lnTo>
                    <a:lnTo>
                      <a:pt x="2886" y="3652"/>
                    </a:lnTo>
                    <a:lnTo>
                      <a:pt x="2888" y="3629"/>
                    </a:lnTo>
                    <a:lnTo>
                      <a:pt x="2890" y="3344"/>
                    </a:lnTo>
                    <a:lnTo>
                      <a:pt x="2892" y="3296"/>
                    </a:lnTo>
                    <a:lnTo>
                      <a:pt x="2894" y="3291"/>
                    </a:lnTo>
                    <a:lnTo>
                      <a:pt x="2894" y="3291"/>
                    </a:lnTo>
                    <a:lnTo>
                      <a:pt x="2896" y="3285"/>
                    </a:lnTo>
                    <a:lnTo>
                      <a:pt x="2900" y="3162"/>
                    </a:lnTo>
                    <a:lnTo>
                      <a:pt x="2900" y="2891"/>
                    </a:lnTo>
                    <a:lnTo>
                      <a:pt x="2901" y="2872"/>
                    </a:lnTo>
                    <a:lnTo>
                      <a:pt x="2903" y="2878"/>
                    </a:lnTo>
                    <a:lnTo>
                      <a:pt x="2905" y="2836"/>
                    </a:lnTo>
                    <a:lnTo>
                      <a:pt x="2905" y="2530"/>
                    </a:lnTo>
                    <a:lnTo>
                      <a:pt x="2909" y="2515"/>
                    </a:lnTo>
                    <a:lnTo>
                      <a:pt x="2911" y="2515"/>
                    </a:lnTo>
                    <a:lnTo>
                      <a:pt x="2911" y="2428"/>
                    </a:lnTo>
                    <a:lnTo>
                      <a:pt x="2913" y="2158"/>
                    </a:lnTo>
                    <a:lnTo>
                      <a:pt x="2915" y="2133"/>
                    </a:lnTo>
                    <a:lnTo>
                      <a:pt x="2917" y="2140"/>
                    </a:lnTo>
                    <a:lnTo>
                      <a:pt x="2919" y="2123"/>
                    </a:lnTo>
                    <a:lnTo>
                      <a:pt x="2921" y="1685"/>
                    </a:lnTo>
                    <a:lnTo>
                      <a:pt x="2923" y="1664"/>
                    </a:lnTo>
                    <a:lnTo>
                      <a:pt x="2925" y="1647"/>
                    </a:lnTo>
                    <a:lnTo>
                      <a:pt x="2925" y="1664"/>
                    </a:lnTo>
                    <a:lnTo>
                      <a:pt x="2928" y="1599"/>
                    </a:lnTo>
                    <a:lnTo>
                      <a:pt x="2928" y="1165"/>
                    </a:lnTo>
                    <a:lnTo>
                      <a:pt x="2930" y="1154"/>
                    </a:lnTo>
                    <a:lnTo>
                      <a:pt x="2932" y="1165"/>
                    </a:lnTo>
                    <a:lnTo>
                      <a:pt x="2934" y="1038"/>
                    </a:lnTo>
                    <a:lnTo>
                      <a:pt x="2936" y="739"/>
                    </a:lnTo>
                    <a:lnTo>
                      <a:pt x="2938" y="716"/>
                    </a:lnTo>
                    <a:lnTo>
                      <a:pt x="2940" y="716"/>
                    </a:lnTo>
                    <a:lnTo>
                      <a:pt x="2942" y="693"/>
                    </a:lnTo>
                    <a:lnTo>
                      <a:pt x="2942" y="704"/>
                    </a:lnTo>
                    <a:lnTo>
                      <a:pt x="2944" y="716"/>
                    </a:lnTo>
                    <a:lnTo>
                      <a:pt x="2946" y="727"/>
                    </a:lnTo>
                    <a:lnTo>
                      <a:pt x="2948" y="716"/>
                    </a:lnTo>
                    <a:lnTo>
                      <a:pt x="2949" y="716"/>
                    </a:lnTo>
                    <a:lnTo>
                      <a:pt x="2951" y="716"/>
                    </a:lnTo>
                    <a:lnTo>
                      <a:pt x="2953" y="704"/>
                    </a:lnTo>
                    <a:lnTo>
                      <a:pt x="2953" y="716"/>
                    </a:lnTo>
                    <a:lnTo>
                      <a:pt x="2955" y="704"/>
                    </a:lnTo>
                    <a:lnTo>
                      <a:pt x="2959" y="716"/>
                    </a:lnTo>
                    <a:lnTo>
                      <a:pt x="2959" y="704"/>
                    </a:lnTo>
                    <a:lnTo>
                      <a:pt x="2961" y="727"/>
                    </a:lnTo>
                    <a:lnTo>
                      <a:pt x="2963" y="727"/>
                    </a:lnTo>
                    <a:lnTo>
                      <a:pt x="2965" y="727"/>
                    </a:lnTo>
                    <a:lnTo>
                      <a:pt x="2967" y="704"/>
                    </a:lnTo>
                    <a:lnTo>
                      <a:pt x="2969" y="704"/>
                    </a:lnTo>
                    <a:lnTo>
                      <a:pt x="2971" y="716"/>
                    </a:lnTo>
                    <a:lnTo>
                      <a:pt x="2971" y="716"/>
                    </a:lnTo>
                    <a:lnTo>
                      <a:pt x="2972" y="704"/>
                    </a:lnTo>
                    <a:lnTo>
                      <a:pt x="2974" y="716"/>
                    </a:lnTo>
                    <a:lnTo>
                      <a:pt x="2976" y="704"/>
                    </a:lnTo>
                    <a:lnTo>
                      <a:pt x="2978" y="727"/>
                    </a:lnTo>
                    <a:lnTo>
                      <a:pt x="2980" y="727"/>
                    </a:lnTo>
                    <a:lnTo>
                      <a:pt x="2982" y="704"/>
                    </a:lnTo>
                    <a:lnTo>
                      <a:pt x="2984" y="693"/>
                    </a:lnTo>
                    <a:lnTo>
                      <a:pt x="2984" y="704"/>
                    </a:lnTo>
                    <a:lnTo>
                      <a:pt x="2988" y="716"/>
                    </a:lnTo>
                    <a:lnTo>
                      <a:pt x="2988" y="716"/>
                    </a:lnTo>
                    <a:lnTo>
                      <a:pt x="2990" y="716"/>
                    </a:lnTo>
                    <a:lnTo>
                      <a:pt x="2992" y="727"/>
                    </a:lnTo>
                    <a:lnTo>
                      <a:pt x="2994" y="704"/>
                    </a:lnTo>
                    <a:lnTo>
                      <a:pt x="2996" y="704"/>
                    </a:lnTo>
                    <a:lnTo>
                      <a:pt x="2997" y="704"/>
                    </a:lnTo>
                    <a:lnTo>
                      <a:pt x="2999" y="693"/>
                    </a:lnTo>
                    <a:lnTo>
                      <a:pt x="3001" y="704"/>
                    </a:lnTo>
                    <a:lnTo>
                      <a:pt x="3001" y="693"/>
                    </a:lnTo>
                    <a:lnTo>
                      <a:pt x="3003" y="704"/>
                    </a:lnTo>
                    <a:lnTo>
                      <a:pt x="3005" y="693"/>
                    </a:lnTo>
                    <a:lnTo>
                      <a:pt x="3007" y="727"/>
                    </a:lnTo>
                    <a:lnTo>
                      <a:pt x="3009" y="693"/>
                    </a:lnTo>
                    <a:lnTo>
                      <a:pt x="3011" y="683"/>
                    </a:lnTo>
                    <a:lnTo>
                      <a:pt x="3013" y="716"/>
                    </a:lnTo>
                    <a:lnTo>
                      <a:pt x="3013" y="727"/>
                    </a:lnTo>
                    <a:lnTo>
                      <a:pt x="3017" y="693"/>
                    </a:lnTo>
                    <a:lnTo>
                      <a:pt x="3019" y="716"/>
                    </a:lnTo>
                    <a:lnTo>
                      <a:pt x="3019" y="716"/>
                    </a:lnTo>
                    <a:lnTo>
                      <a:pt x="3020" y="716"/>
                    </a:lnTo>
                    <a:lnTo>
                      <a:pt x="3022" y="739"/>
                    </a:lnTo>
                    <a:lnTo>
                      <a:pt x="3024" y="716"/>
                    </a:lnTo>
                    <a:lnTo>
                      <a:pt x="3026" y="727"/>
                    </a:lnTo>
                    <a:lnTo>
                      <a:pt x="3028" y="727"/>
                    </a:lnTo>
                    <a:lnTo>
                      <a:pt x="3030" y="727"/>
                    </a:lnTo>
                    <a:lnTo>
                      <a:pt x="3030" y="716"/>
                    </a:lnTo>
                    <a:lnTo>
                      <a:pt x="3032" y="727"/>
                    </a:lnTo>
                    <a:lnTo>
                      <a:pt x="3034" y="739"/>
                    </a:lnTo>
                    <a:lnTo>
                      <a:pt x="3036" y="716"/>
                    </a:lnTo>
                    <a:lnTo>
                      <a:pt x="3038" y="739"/>
                    </a:lnTo>
                    <a:lnTo>
                      <a:pt x="3040" y="704"/>
                    </a:lnTo>
                    <a:lnTo>
                      <a:pt x="3042" y="704"/>
                    </a:lnTo>
                    <a:lnTo>
                      <a:pt x="3044" y="727"/>
                    </a:lnTo>
                    <a:lnTo>
                      <a:pt x="3044" y="727"/>
                    </a:lnTo>
                    <a:lnTo>
                      <a:pt x="3047" y="727"/>
                    </a:lnTo>
                    <a:lnTo>
                      <a:pt x="3047" y="727"/>
                    </a:lnTo>
                    <a:lnTo>
                      <a:pt x="3049" y="727"/>
                    </a:lnTo>
                    <a:lnTo>
                      <a:pt x="3051" y="716"/>
                    </a:lnTo>
                    <a:lnTo>
                      <a:pt x="3053" y="704"/>
                    </a:lnTo>
                    <a:lnTo>
                      <a:pt x="3055" y="716"/>
                    </a:lnTo>
                    <a:lnTo>
                      <a:pt x="3057" y="739"/>
                    </a:lnTo>
                    <a:lnTo>
                      <a:pt x="3059" y="748"/>
                    </a:lnTo>
                    <a:lnTo>
                      <a:pt x="3061" y="739"/>
                    </a:lnTo>
                    <a:lnTo>
                      <a:pt x="3061" y="748"/>
                    </a:lnTo>
                    <a:lnTo>
                      <a:pt x="3063" y="748"/>
                    </a:lnTo>
                    <a:lnTo>
                      <a:pt x="3065" y="727"/>
                    </a:lnTo>
                    <a:lnTo>
                      <a:pt x="3067" y="748"/>
                    </a:lnTo>
                    <a:lnTo>
                      <a:pt x="3068" y="716"/>
                    </a:lnTo>
                    <a:lnTo>
                      <a:pt x="3070" y="704"/>
                    </a:lnTo>
                    <a:lnTo>
                      <a:pt x="3072" y="727"/>
                    </a:lnTo>
                    <a:lnTo>
                      <a:pt x="3072" y="727"/>
                    </a:lnTo>
                    <a:lnTo>
                      <a:pt x="3076" y="716"/>
                    </a:lnTo>
                    <a:lnTo>
                      <a:pt x="3078" y="727"/>
                    </a:lnTo>
                    <a:lnTo>
                      <a:pt x="3078" y="748"/>
                    </a:lnTo>
                    <a:lnTo>
                      <a:pt x="3080" y="739"/>
                    </a:lnTo>
                    <a:lnTo>
                      <a:pt x="3082" y="739"/>
                    </a:lnTo>
                    <a:lnTo>
                      <a:pt x="3084" y="727"/>
                    </a:lnTo>
                    <a:lnTo>
                      <a:pt x="3086" y="704"/>
                    </a:lnTo>
                    <a:lnTo>
                      <a:pt x="3088" y="727"/>
                    </a:lnTo>
                    <a:lnTo>
                      <a:pt x="3090" y="727"/>
                    </a:lnTo>
                    <a:lnTo>
                      <a:pt x="3090" y="704"/>
                    </a:lnTo>
                    <a:lnTo>
                      <a:pt x="3092" y="716"/>
                    </a:lnTo>
                    <a:lnTo>
                      <a:pt x="3095" y="727"/>
                    </a:lnTo>
                    <a:lnTo>
                      <a:pt x="3095" y="727"/>
                    </a:lnTo>
                    <a:lnTo>
                      <a:pt x="3097" y="727"/>
                    </a:lnTo>
                    <a:lnTo>
                      <a:pt x="3099" y="727"/>
                    </a:lnTo>
                    <a:lnTo>
                      <a:pt x="3101" y="716"/>
                    </a:lnTo>
                    <a:lnTo>
                      <a:pt x="3103" y="748"/>
                    </a:lnTo>
                    <a:lnTo>
                      <a:pt x="3103" y="739"/>
                    </a:lnTo>
                    <a:lnTo>
                      <a:pt x="3107" y="716"/>
                    </a:lnTo>
                    <a:lnTo>
                      <a:pt x="3107" y="727"/>
                    </a:lnTo>
                    <a:lnTo>
                      <a:pt x="3109" y="739"/>
                    </a:lnTo>
                    <a:lnTo>
                      <a:pt x="3111" y="727"/>
                    </a:lnTo>
                    <a:lnTo>
                      <a:pt x="3113" y="727"/>
                    </a:lnTo>
                    <a:lnTo>
                      <a:pt x="3115" y="704"/>
                    </a:lnTo>
                    <a:lnTo>
                      <a:pt x="3116" y="727"/>
                    </a:lnTo>
                    <a:lnTo>
                      <a:pt x="3118" y="748"/>
                    </a:lnTo>
                    <a:lnTo>
                      <a:pt x="3120" y="716"/>
                    </a:lnTo>
                    <a:lnTo>
                      <a:pt x="3120" y="727"/>
                    </a:lnTo>
                    <a:lnTo>
                      <a:pt x="3122" y="727"/>
                    </a:lnTo>
                    <a:lnTo>
                      <a:pt x="3124" y="727"/>
                    </a:lnTo>
                    <a:lnTo>
                      <a:pt x="3126" y="727"/>
                    </a:lnTo>
                    <a:lnTo>
                      <a:pt x="3128" y="716"/>
                    </a:lnTo>
                    <a:lnTo>
                      <a:pt x="3130" y="739"/>
                    </a:lnTo>
                    <a:lnTo>
                      <a:pt x="3132" y="727"/>
                    </a:lnTo>
                    <a:lnTo>
                      <a:pt x="3132" y="739"/>
                    </a:lnTo>
                    <a:lnTo>
                      <a:pt x="3136" y="748"/>
                    </a:lnTo>
                    <a:lnTo>
                      <a:pt x="3138" y="716"/>
                    </a:lnTo>
                    <a:lnTo>
                      <a:pt x="3138" y="739"/>
                    </a:lnTo>
                    <a:lnTo>
                      <a:pt x="3140" y="739"/>
                    </a:lnTo>
                    <a:lnTo>
                      <a:pt x="3141" y="716"/>
                    </a:lnTo>
                    <a:lnTo>
                      <a:pt x="3143" y="716"/>
                    </a:lnTo>
                    <a:lnTo>
                      <a:pt x="3145" y="716"/>
                    </a:lnTo>
                    <a:lnTo>
                      <a:pt x="3147" y="727"/>
                    </a:lnTo>
                    <a:lnTo>
                      <a:pt x="3149" y="739"/>
                    </a:lnTo>
                    <a:lnTo>
                      <a:pt x="3149" y="716"/>
                    </a:lnTo>
                    <a:lnTo>
                      <a:pt x="3151" y="727"/>
                    </a:lnTo>
                    <a:lnTo>
                      <a:pt x="3155" y="716"/>
                    </a:lnTo>
                    <a:lnTo>
                      <a:pt x="3155" y="727"/>
                    </a:lnTo>
                    <a:lnTo>
                      <a:pt x="3157" y="739"/>
                    </a:lnTo>
                    <a:lnTo>
                      <a:pt x="3159" y="739"/>
                    </a:lnTo>
                    <a:lnTo>
                      <a:pt x="3161" y="739"/>
                    </a:lnTo>
                    <a:lnTo>
                      <a:pt x="3163" y="739"/>
                    </a:lnTo>
                    <a:lnTo>
                      <a:pt x="3164" y="727"/>
                    </a:lnTo>
                    <a:lnTo>
                      <a:pt x="3166" y="727"/>
                    </a:lnTo>
                    <a:lnTo>
                      <a:pt x="3166" y="704"/>
                    </a:lnTo>
                    <a:lnTo>
                      <a:pt x="3168" y="716"/>
                    </a:lnTo>
                    <a:lnTo>
                      <a:pt x="3170" y="727"/>
                    </a:lnTo>
                    <a:lnTo>
                      <a:pt x="3172" y="748"/>
                    </a:lnTo>
                    <a:lnTo>
                      <a:pt x="3174" y="739"/>
                    </a:lnTo>
                    <a:lnTo>
                      <a:pt x="3176" y="739"/>
                    </a:lnTo>
                    <a:lnTo>
                      <a:pt x="3178" y="727"/>
                    </a:lnTo>
                    <a:lnTo>
                      <a:pt x="3180" y="739"/>
                    </a:lnTo>
                    <a:lnTo>
                      <a:pt x="3180" y="716"/>
                    </a:lnTo>
                    <a:lnTo>
                      <a:pt x="3184" y="716"/>
                    </a:lnTo>
                    <a:lnTo>
                      <a:pt x="3184" y="727"/>
                    </a:lnTo>
                    <a:lnTo>
                      <a:pt x="3186" y="748"/>
                    </a:lnTo>
                    <a:lnTo>
                      <a:pt x="3188" y="716"/>
                    </a:lnTo>
                    <a:lnTo>
                      <a:pt x="3189" y="739"/>
                    </a:lnTo>
                    <a:lnTo>
                      <a:pt x="3191" y="739"/>
                    </a:lnTo>
                    <a:lnTo>
                      <a:pt x="3191" y="727"/>
                    </a:lnTo>
                    <a:lnTo>
                      <a:pt x="3195" y="716"/>
                    </a:lnTo>
                    <a:lnTo>
                      <a:pt x="3197" y="739"/>
                    </a:lnTo>
                    <a:lnTo>
                      <a:pt x="3197" y="716"/>
                    </a:lnTo>
                    <a:lnTo>
                      <a:pt x="3199" y="704"/>
                    </a:lnTo>
                    <a:lnTo>
                      <a:pt x="3201" y="739"/>
                    </a:lnTo>
                    <a:lnTo>
                      <a:pt x="3203" y="739"/>
                    </a:lnTo>
                    <a:lnTo>
                      <a:pt x="3205" y="727"/>
                    </a:lnTo>
                    <a:lnTo>
                      <a:pt x="3207" y="716"/>
                    </a:lnTo>
                    <a:lnTo>
                      <a:pt x="3209" y="739"/>
                    </a:lnTo>
                    <a:lnTo>
                      <a:pt x="3209" y="716"/>
                    </a:lnTo>
                    <a:lnTo>
                      <a:pt x="3211" y="716"/>
                    </a:lnTo>
                    <a:lnTo>
                      <a:pt x="3214" y="739"/>
                    </a:lnTo>
                    <a:lnTo>
                      <a:pt x="3214" y="727"/>
                    </a:lnTo>
                    <a:lnTo>
                      <a:pt x="3216" y="727"/>
                    </a:lnTo>
                    <a:lnTo>
                      <a:pt x="3218" y="716"/>
                    </a:lnTo>
                    <a:lnTo>
                      <a:pt x="3220" y="716"/>
                    </a:lnTo>
                    <a:lnTo>
                      <a:pt x="3222" y="727"/>
                    </a:lnTo>
                    <a:lnTo>
                      <a:pt x="3224" y="739"/>
                    </a:lnTo>
                    <a:lnTo>
                      <a:pt x="3226" y="727"/>
                    </a:lnTo>
                    <a:lnTo>
                      <a:pt x="3226" y="739"/>
                    </a:lnTo>
                    <a:lnTo>
                      <a:pt x="3228" y="727"/>
                    </a:lnTo>
                    <a:lnTo>
                      <a:pt x="3230" y="739"/>
                    </a:lnTo>
                    <a:lnTo>
                      <a:pt x="3232" y="727"/>
                    </a:lnTo>
                    <a:lnTo>
                      <a:pt x="3234" y="739"/>
                    </a:lnTo>
                    <a:lnTo>
                      <a:pt x="3236" y="727"/>
                    </a:lnTo>
                    <a:lnTo>
                      <a:pt x="3237" y="760"/>
                    </a:lnTo>
                    <a:lnTo>
                      <a:pt x="3239" y="748"/>
                    </a:lnTo>
                    <a:lnTo>
                      <a:pt x="3239" y="739"/>
                    </a:lnTo>
                    <a:lnTo>
                      <a:pt x="3243" y="693"/>
                    </a:lnTo>
                    <a:lnTo>
                      <a:pt x="3243" y="739"/>
                    </a:lnTo>
                    <a:lnTo>
                      <a:pt x="3245" y="727"/>
                    </a:lnTo>
                    <a:lnTo>
                      <a:pt x="3247" y="739"/>
                    </a:lnTo>
                    <a:lnTo>
                      <a:pt x="3249" y="748"/>
                    </a:lnTo>
                    <a:lnTo>
                      <a:pt x="3251" y="739"/>
                    </a:lnTo>
                    <a:lnTo>
                      <a:pt x="3253" y="739"/>
                    </a:lnTo>
                    <a:lnTo>
                      <a:pt x="3255" y="739"/>
                    </a:lnTo>
                    <a:lnTo>
                      <a:pt x="3257" y="727"/>
                    </a:lnTo>
                    <a:lnTo>
                      <a:pt x="3257" y="727"/>
                    </a:lnTo>
                    <a:lnTo>
                      <a:pt x="3259" y="739"/>
                    </a:lnTo>
                    <a:lnTo>
                      <a:pt x="3260" y="727"/>
                    </a:lnTo>
                    <a:lnTo>
                      <a:pt x="3262" y="739"/>
                    </a:lnTo>
                    <a:lnTo>
                      <a:pt x="3264" y="727"/>
                    </a:lnTo>
                    <a:lnTo>
                      <a:pt x="3266" y="739"/>
                    </a:lnTo>
                    <a:lnTo>
                      <a:pt x="3268" y="748"/>
                    </a:lnTo>
                    <a:lnTo>
                      <a:pt x="3268" y="739"/>
                    </a:lnTo>
                    <a:lnTo>
                      <a:pt x="3270" y="748"/>
                    </a:lnTo>
                    <a:lnTo>
                      <a:pt x="3274" y="771"/>
                    </a:lnTo>
                    <a:lnTo>
                      <a:pt x="3274" y="716"/>
                    </a:lnTo>
                    <a:lnTo>
                      <a:pt x="3276" y="716"/>
                    </a:lnTo>
                    <a:lnTo>
                      <a:pt x="3278" y="727"/>
                    </a:lnTo>
                    <a:lnTo>
                      <a:pt x="3280" y="727"/>
                    </a:lnTo>
                    <a:lnTo>
                      <a:pt x="3282" y="760"/>
                    </a:lnTo>
                    <a:lnTo>
                      <a:pt x="3284" y="739"/>
                    </a:lnTo>
                    <a:lnTo>
                      <a:pt x="3285" y="727"/>
                    </a:lnTo>
                    <a:lnTo>
                      <a:pt x="3285" y="748"/>
                    </a:lnTo>
                    <a:lnTo>
                      <a:pt x="3287" y="771"/>
                    </a:lnTo>
                    <a:lnTo>
                      <a:pt x="3289" y="739"/>
                    </a:lnTo>
                    <a:lnTo>
                      <a:pt x="3291" y="716"/>
                    </a:lnTo>
                    <a:lnTo>
                      <a:pt x="3293" y="739"/>
                    </a:lnTo>
                    <a:lnTo>
                      <a:pt x="3295" y="748"/>
                    </a:lnTo>
                    <a:lnTo>
                      <a:pt x="3297" y="771"/>
                    </a:lnTo>
                    <a:lnTo>
                      <a:pt x="3299" y="748"/>
                    </a:lnTo>
                    <a:lnTo>
                      <a:pt x="3299" y="727"/>
                    </a:lnTo>
                    <a:lnTo>
                      <a:pt x="3303" y="739"/>
                    </a:lnTo>
                    <a:lnTo>
                      <a:pt x="3303" y="727"/>
                    </a:lnTo>
                    <a:lnTo>
                      <a:pt x="3305" y="739"/>
                    </a:lnTo>
                    <a:lnTo>
                      <a:pt x="3307" y="739"/>
                    </a:lnTo>
                    <a:lnTo>
                      <a:pt x="3308" y="739"/>
                    </a:lnTo>
                    <a:lnTo>
                      <a:pt x="3310" y="748"/>
                    </a:lnTo>
                    <a:lnTo>
                      <a:pt x="3312" y="739"/>
                    </a:lnTo>
                    <a:lnTo>
                      <a:pt x="3314" y="727"/>
                    </a:lnTo>
                    <a:lnTo>
                      <a:pt x="3316" y="716"/>
                    </a:lnTo>
                    <a:lnTo>
                      <a:pt x="3316" y="739"/>
                    </a:lnTo>
                    <a:lnTo>
                      <a:pt x="3318" y="727"/>
                    </a:lnTo>
                    <a:lnTo>
                      <a:pt x="3320" y="748"/>
                    </a:lnTo>
                    <a:lnTo>
                      <a:pt x="3322" y="727"/>
                    </a:lnTo>
                    <a:lnTo>
                      <a:pt x="3324" y="748"/>
                    </a:lnTo>
                    <a:lnTo>
                      <a:pt x="3326" y="727"/>
                    </a:lnTo>
                    <a:lnTo>
                      <a:pt x="3328" y="739"/>
                    </a:lnTo>
                    <a:lnTo>
                      <a:pt x="3328" y="748"/>
                    </a:lnTo>
                    <a:lnTo>
                      <a:pt x="3332" y="771"/>
                    </a:lnTo>
                    <a:lnTo>
                      <a:pt x="3333" y="727"/>
                    </a:lnTo>
                    <a:lnTo>
                      <a:pt x="3333" y="748"/>
                    </a:lnTo>
                    <a:lnTo>
                      <a:pt x="3335" y="739"/>
                    </a:lnTo>
                    <a:lnTo>
                      <a:pt x="3337" y="748"/>
                    </a:lnTo>
                    <a:lnTo>
                      <a:pt x="3339" y="760"/>
                    </a:lnTo>
                    <a:lnTo>
                      <a:pt x="3341" y="760"/>
                    </a:lnTo>
                    <a:lnTo>
                      <a:pt x="3343" y="748"/>
                    </a:lnTo>
                    <a:lnTo>
                      <a:pt x="3345" y="760"/>
                    </a:lnTo>
                    <a:lnTo>
                      <a:pt x="3345" y="748"/>
                    </a:lnTo>
                    <a:lnTo>
                      <a:pt x="3347" y="748"/>
                    </a:lnTo>
                    <a:lnTo>
                      <a:pt x="3349" y="739"/>
                    </a:lnTo>
                    <a:lnTo>
                      <a:pt x="3351" y="748"/>
                    </a:lnTo>
                    <a:lnTo>
                      <a:pt x="3353" y="760"/>
                    </a:lnTo>
                    <a:lnTo>
                      <a:pt x="3355" y="739"/>
                    </a:lnTo>
                    <a:lnTo>
                      <a:pt x="3356" y="716"/>
                    </a:lnTo>
                    <a:lnTo>
                      <a:pt x="3358" y="760"/>
                    </a:lnTo>
                    <a:lnTo>
                      <a:pt x="3358" y="771"/>
                    </a:lnTo>
                    <a:lnTo>
                      <a:pt x="3362" y="716"/>
                    </a:lnTo>
                    <a:lnTo>
                      <a:pt x="3362" y="760"/>
                    </a:lnTo>
                    <a:lnTo>
                      <a:pt x="3364" y="748"/>
                    </a:lnTo>
                    <a:lnTo>
                      <a:pt x="3366" y="727"/>
                    </a:lnTo>
                    <a:lnTo>
                      <a:pt x="3368" y="760"/>
                    </a:lnTo>
                    <a:lnTo>
                      <a:pt x="3370" y="748"/>
                    </a:lnTo>
                    <a:lnTo>
                      <a:pt x="3372" y="748"/>
                    </a:lnTo>
                    <a:lnTo>
                      <a:pt x="3374" y="739"/>
                    </a:lnTo>
                    <a:lnTo>
                      <a:pt x="3376" y="739"/>
                    </a:lnTo>
                    <a:lnTo>
                      <a:pt x="3376" y="760"/>
                    </a:lnTo>
                    <a:lnTo>
                      <a:pt x="3378" y="748"/>
                    </a:lnTo>
                    <a:lnTo>
                      <a:pt x="3380" y="748"/>
                    </a:lnTo>
                    <a:lnTo>
                      <a:pt x="3381" y="739"/>
                    </a:lnTo>
                    <a:lnTo>
                      <a:pt x="3383" y="748"/>
                    </a:lnTo>
                    <a:lnTo>
                      <a:pt x="3385" y="760"/>
                    </a:lnTo>
                    <a:lnTo>
                      <a:pt x="3387" y="771"/>
                    </a:lnTo>
                    <a:lnTo>
                      <a:pt x="3387" y="727"/>
                    </a:lnTo>
                    <a:lnTo>
                      <a:pt x="3391" y="748"/>
                    </a:lnTo>
                    <a:lnTo>
                      <a:pt x="3393" y="760"/>
                    </a:lnTo>
                    <a:lnTo>
                      <a:pt x="3393" y="771"/>
                    </a:lnTo>
                    <a:lnTo>
                      <a:pt x="3395" y="739"/>
                    </a:lnTo>
                    <a:lnTo>
                      <a:pt x="3397" y="760"/>
                    </a:lnTo>
                    <a:lnTo>
                      <a:pt x="3399" y="739"/>
                    </a:lnTo>
                    <a:lnTo>
                      <a:pt x="3401" y="739"/>
                    </a:lnTo>
                    <a:lnTo>
                      <a:pt x="3403" y="748"/>
                    </a:lnTo>
                    <a:lnTo>
                      <a:pt x="3404" y="739"/>
                    </a:lnTo>
                    <a:lnTo>
                      <a:pt x="3404" y="760"/>
                    </a:lnTo>
                    <a:lnTo>
                      <a:pt x="3406" y="760"/>
                    </a:lnTo>
                    <a:lnTo>
                      <a:pt x="3410" y="771"/>
                    </a:lnTo>
                    <a:lnTo>
                      <a:pt x="3410" y="760"/>
                    </a:lnTo>
                    <a:lnTo>
                      <a:pt x="3412" y="771"/>
                    </a:lnTo>
                    <a:lnTo>
                      <a:pt x="3414" y="748"/>
                    </a:lnTo>
                    <a:lnTo>
                      <a:pt x="3416" y="760"/>
                    </a:lnTo>
                    <a:lnTo>
                      <a:pt x="3418" y="748"/>
                    </a:lnTo>
                    <a:lnTo>
                      <a:pt x="3420" y="771"/>
                    </a:lnTo>
                    <a:lnTo>
                      <a:pt x="3422" y="771"/>
                    </a:lnTo>
                    <a:lnTo>
                      <a:pt x="3422" y="748"/>
                    </a:lnTo>
                    <a:lnTo>
                      <a:pt x="3424" y="760"/>
                    </a:lnTo>
                    <a:lnTo>
                      <a:pt x="3426" y="748"/>
                    </a:lnTo>
                    <a:lnTo>
                      <a:pt x="3428" y="760"/>
                    </a:lnTo>
                    <a:lnTo>
                      <a:pt x="3429" y="748"/>
                    </a:lnTo>
                    <a:lnTo>
                      <a:pt x="3431" y="760"/>
                    </a:lnTo>
                    <a:lnTo>
                      <a:pt x="3433" y="748"/>
                    </a:lnTo>
                    <a:lnTo>
                      <a:pt x="3435" y="771"/>
                    </a:lnTo>
                    <a:lnTo>
                      <a:pt x="3435" y="760"/>
                    </a:lnTo>
                    <a:lnTo>
                      <a:pt x="3437" y="771"/>
                    </a:lnTo>
                    <a:lnTo>
                      <a:pt x="3439" y="771"/>
                    </a:lnTo>
                    <a:lnTo>
                      <a:pt x="3441" y="771"/>
                    </a:lnTo>
                    <a:lnTo>
                      <a:pt x="3443" y="771"/>
                    </a:lnTo>
                    <a:lnTo>
                      <a:pt x="3445" y="760"/>
                    </a:lnTo>
                    <a:lnTo>
                      <a:pt x="3447" y="760"/>
                    </a:lnTo>
                    <a:lnTo>
                      <a:pt x="3447" y="748"/>
                    </a:lnTo>
                    <a:lnTo>
                      <a:pt x="3451" y="771"/>
                    </a:lnTo>
                    <a:lnTo>
                      <a:pt x="3452" y="771"/>
                    </a:lnTo>
                    <a:lnTo>
                      <a:pt x="3452" y="748"/>
                    </a:lnTo>
                    <a:lnTo>
                      <a:pt x="3454" y="760"/>
                    </a:lnTo>
                    <a:lnTo>
                      <a:pt x="3456" y="760"/>
                    </a:lnTo>
                    <a:lnTo>
                      <a:pt x="3458" y="760"/>
                    </a:lnTo>
                    <a:lnTo>
                      <a:pt x="3460" y="771"/>
                    </a:lnTo>
                    <a:lnTo>
                      <a:pt x="3462" y="760"/>
                    </a:lnTo>
                    <a:lnTo>
                      <a:pt x="3464" y="739"/>
                    </a:lnTo>
                    <a:lnTo>
                      <a:pt x="3464" y="748"/>
                    </a:lnTo>
                    <a:lnTo>
                      <a:pt x="3466" y="771"/>
                    </a:lnTo>
                    <a:lnTo>
                      <a:pt x="3470" y="760"/>
                    </a:lnTo>
                    <a:lnTo>
                      <a:pt x="3470" y="739"/>
                    </a:lnTo>
                    <a:lnTo>
                      <a:pt x="3472" y="748"/>
                    </a:lnTo>
                    <a:lnTo>
                      <a:pt x="3474" y="760"/>
                    </a:lnTo>
                    <a:lnTo>
                      <a:pt x="3476" y="793"/>
                    </a:lnTo>
                    <a:lnTo>
                      <a:pt x="3477" y="727"/>
                    </a:lnTo>
                    <a:lnTo>
                      <a:pt x="3479" y="781"/>
                    </a:lnTo>
                    <a:lnTo>
                      <a:pt x="3481" y="760"/>
                    </a:lnTo>
                    <a:lnTo>
                      <a:pt x="3481" y="760"/>
                    </a:lnTo>
                    <a:lnTo>
                      <a:pt x="3483" y="848"/>
                    </a:lnTo>
                    <a:lnTo>
                      <a:pt x="3485" y="869"/>
                    </a:lnTo>
                    <a:lnTo>
                      <a:pt x="3487" y="879"/>
                    </a:lnTo>
                    <a:lnTo>
                      <a:pt x="3489" y="858"/>
                    </a:lnTo>
                    <a:lnTo>
                      <a:pt x="3491" y="965"/>
                    </a:lnTo>
                    <a:lnTo>
                      <a:pt x="3493" y="986"/>
                    </a:lnTo>
                    <a:lnTo>
                      <a:pt x="3495" y="965"/>
                    </a:lnTo>
                    <a:lnTo>
                      <a:pt x="3495" y="977"/>
                    </a:lnTo>
                    <a:lnTo>
                      <a:pt x="3499" y="1038"/>
                    </a:lnTo>
                    <a:lnTo>
                      <a:pt x="3499" y="1071"/>
                    </a:lnTo>
                    <a:lnTo>
                      <a:pt x="3500" y="1061"/>
                    </a:lnTo>
                    <a:lnTo>
                      <a:pt x="3502" y="1071"/>
                    </a:lnTo>
                    <a:lnTo>
                      <a:pt x="3504" y="1144"/>
                    </a:lnTo>
                    <a:lnTo>
                      <a:pt x="3506" y="1134"/>
                    </a:lnTo>
                    <a:lnTo>
                      <a:pt x="3508" y="1154"/>
                    </a:lnTo>
                    <a:lnTo>
                      <a:pt x="3510" y="1165"/>
                    </a:lnTo>
                    <a:lnTo>
                      <a:pt x="3512" y="1246"/>
                    </a:lnTo>
                    <a:lnTo>
                      <a:pt x="3512" y="1246"/>
                    </a:lnTo>
                    <a:lnTo>
                      <a:pt x="3514" y="1246"/>
                    </a:lnTo>
                    <a:lnTo>
                      <a:pt x="3516" y="1236"/>
                    </a:lnTo>
                    <a:lnTo>
                      <a:pt x="3518" y="1326"/>
                    </a:lnTo>
                    <a:lnTo>
                      <a:pt x="3520" y="1347"/>
                    </a:lnTo>
                    <a:lnTo>
                      <a:pt x="3522" y="1347"/>
                    </a:lnTo>
                    <a:lnTo>
                      <a:pt x="3524" y="1347"/>
                    </a:lnTo>
                    <a:lnTo>
                      <a:pt x="3524" y="1445"/>
                    </a:lnTo>
                    <a:lnTo>
                      <a:pt x="3525" y="1524"/>
                    </a:lnTo>
                    <a:lnTo>
                      <a:pt x="3529" y="1515"/>
                    </a:lnTo>
                    <a:lnTo>
                      <a:pt x="3529" y="1505"/>
                    </a:lnTo>
                    <a:lnTo>
                      <a:pt x="3531" y="1524"/>
                    </a:lnTo>
                    <a:lnTo>
                      <a:pt x="3533" y="1515"/>
                    </a:lnTo>
                    <a:lnTo>
                      <a:pt x="3535" y="1515"/>
                    </a:lnTo>
                    <a:lnTo>
                      <a:pt x="3537" y="1515"/>
                    </a:lnTo>
                    <a:lnTo>
                      <a:pt x="3539" y="1484"/>
                    </a:lnTo>
                    <a:lnTo>
                      <a:pt x="3541" y="1515"/>
                    </a:lnTo>
                    <a:lnTo>
                      <a:pt x="3541" y="1505"/>
                    </a:lnTo>
                    <a:lnTo>
                      <a:pt x="3543" y="1505"/>
                    </a:lnTo>
                    <a:lnTo>
                      <a:pt x="3545" y="1524"/>
                    </a:lnTo>
                    <a:lnTo>
                      <a:pt x="3547" y="1524"/>
                    </a:lnTo>
                    <a:lnTo>
                      <a:pt x="3548" y="1524"/>
                    </a:lnTo>
                    <a:lnTo>
                      <a:pt x="3550" y="1505"/>
                    </a:lnTo>
                    <a:lnTo>
                      <a:pt x="3552" y="1505"/>
                    </a:lnTo>
                    <a:lnTo>
                      <a:pt x="3554" y="1505"/>
                    </a:lnTo>
                    <a:lnTo>
                      <a:pt x="3554" y="1505"/>
                    </a:lnTo>
                    <a:lnTo>
                      <a:pt x="3558" y="1534"/>
                    </a:lnTo>
                    <a:lnTo>
                      <a:pt x="3558" y="1524"/>
                    </a:lnTo>
                    <a:lnTo>
                      <a:pt x="3560" y="1524"/>
                    </a:lnTo>
                    <a:lnTo>
                      <a:pt x="3562" y="1524"/>
                    </a:lnTo>
                    <a:lnTo>
                      <a:pt x="3564" y="1505"/>
                    </a:lnTo>
                    <a:lnTo>
                      <a:pt x="3566" y="1505"/>
                    </a:lnTo>
                    <a:lnTo>
                      <a:pt x="3568" y="1524"/>
                    </a:lnTo>
                    <a:lnTo>
                      <a:pt x="3570" y="1515"/>
                    </a:lnTo>
                    <a:lnTo>
                      <a:pt x="3572" y="1515"/>
                    </a:lnTo>
                    <a:lnTo>
                      <a:pt x="3572" y="1493"/>
                    </a:lnTo>
                    <a:lnTo>
                      <a:pt x="3573" y="1505"/>
                    </a:lnTo>
                    <a:lnTo>
                      <a:pt x="3575" y="1515"/>
                    </a:lnTo>
                    <a:lnTo>
                      <a:pt x="3577" y="1524"/>
                    </a:lnTo>
                    <a:lnTo>
                      <a:pt x="3579" y="1515"/>
                    </a:lnTo>
                    <a:lnTo>
                      <a:pt x="3581" y="1534"/>
                    </a:lnTo>
                    <a:lnTo>
                      <a:pt x="3583" y="1505"/>
                    </a:lnTo>
                    <a:lnTo>
                      <a:pt x="3583" y="1515"/>
                    </a:lnTo>
                    <a:lnTo>
                      <a:pt x="3587" y="1534"/>
                    </a:lnTo>
                    <a:lnTo>
                      <a:pt x="3589" y="1524"/>
                    </a:lnTo>
                    <a:lnTo>
                      <a:pt x="3589" y="1515"/>
                    </a:lnTo>
                    <a:lnTo>
                      <a:pt x="3591" y="1515"/>
                    </a:lnTo>
                    <a:lnTo>
                      <a:pt x="3593" y="1515"/>
                    </a:lnTo>
                    <a:lnTo>
                      <a:pt x="3595" y="1505"/>
                    </a:lnTo>
                    <a:lnTo>
                      <a:pt x="3596" y="1515"/>
                    </a:lnTo>
                    <a:lnTo>
                      <a:pt x="3598" y="1505"/>
                    </a:lnTo>
                    <a:lnTo>
                      <a:pt x="3600" y="1524"/>
                    </a:lnTo>
                    <a:lnTo>
                      <a:pt x="3600" y="1524"/>
                    </a:lnTo>
                    <a:lnTo>
                      <a:pt x="3602" y="1515"/>
                    </a:lnTo>
                    <a:lnTo>
                      <a:pt x="3604" y="1515"/>
                    </a:lnTo>
                    <a:lnTo>
                      <a:pt x="3606" y="1493"/>
                    </a:lnTo>
                    <a:lnTo>
                      <a:pt x="3608" y="1505"/>
                    </a:lnTo>
                    <a:lnTo>
                      <a:pt x="3610" y="1524"/>
                    </a:lnTo>
                    <a:lnTo>
                      <a:pt x="3612" y="1524"/>
                    </a:lnTo>
                    <a:lnTo>
                      <a:pt x="3614" y="1524"/>
                    </a:lnTo>
                    <a:lnTo>
                      <a:pt x="3614" y="1534"/>
                    </a:lnTo>
                    <a:lnTo>
                      <a:pt x="3618" y="1524"/>
                    </a:lnTo>
                    <a:lnTo>
                      <a:pt x="3618" y="1524"/>
                    </a:lnTo>
                    <a:lnTo>
                      <a:pt x="3620" y="1505"/>
                    </a:lnTo>
                    <a:lnTo>
                      <a:pt x="3621" y="1534"/>
                    </a:lnTo>
                    <a:lnTo>
                      <a:pt x="3623" y="1515"/>
                    </a:lnTo>
                    <a:lnTo>
                      <a:pt x="3625" y="1524"/>
                    </a:lnTo>
                    <a:lnTo>
                      <a:pt x="3627" y="1543"/>
                    </a:lnTo>
                    <a:lnTo>
                      <a:pt x="3629" y="1505"/>
                    </a:lnTo>
                    <a:lnTo>
                      <a:pt x="3631" y="1515"/>
                    </a:lnTo>
                    <a:lnTo>
                      <a:pt x="3631" y="1515"/>
                    </a:lnTo>
                    <a:lnTo>
                      <a:pt x="3633" y="1515"/>
                    </a:lnTo>
                    <a:lnTo>
                      <a:pt x="3635" y="1534"/>
                    </a:lnTo>
                    <a:lnTo>
                      <a:pt x="3637" y="1524"/>
                    </a:lnTo>
                    <a:lnTo>
                      <a:pt x="3639" y="1524"/>
                    </a:lnTo>
                    <a:lnTo>
                      <a:pt x="3641" y="1515"/>
                    </a:lnTo>
                    <a:lnTo>
                      <a:pt x="3643" y="1515"/>
                    </a:lnTo>
                    <a:lnTo>
                      <a:pt x="3643" y="1553"/>
                    </a:lnTo>
                    <a:lnTo>
                      <a:pt x="3646" y="1524"/>
                    </a:lnTo>
                    <a:lnTo>
                      <a:pt x="3648" y="1534"/>
                    </a:lnTo>
                    <a:lnTo>
                      <a:pt x="3648" y="1534"/>
                    </a:lnTo>
                    <a:lnTo>
                      <a:pt x="3650" y="1524"/>
                    </a:lnTo>
                    <a:lnTo>
                      <a:pt x="3652" y="1524"/>
                    </a:lnTo>
                    <a:lnTo>
                      <a:pt x="3654" y="1524"/>
                    </a:lnTo>
                    <a:lnTo>
                      <a:pt x="3656" y="1534"/>
                    </a:lnTo>
                    <a:lnTo>
                      <a:pt x="3658" y="1534"/>
                    </a:lnTo>
                    <a:lnTo>
                      <a:pt x="3660" y="1515"/>
                    </a:lnTo>
                    <a:lnTo>
                      <a:pt x="3660" y="1570"/>
                    </a:lnTo>
                    <a:lnTo>
                      <a:pt x="3662" y="1637"/>
                    </a:lnTo>
                    <a:lnTo>
                      <a:pt x="3666" y="1657"/>
                    </a:lnTo>
                    <a:lnTo>
                      <a:pt x="3666" y="1657"/>
                    </a:lnTo>
                    <a:lnTo>
                      <a:pt x="3668" y="1647"/>
                    </a:lnTo>
                    <a:lnTo>
                      <a:pt x="3669" y="1753"/>
                    </a:lnTo>
                    <a:lnTo>
                      <a:pt x="3671" y="1781"/>
                    </a:lnTo>
                    <a:lnTo>
                      <a:pt x="3673" y="1781"/>
                    </a:lnTo>
                    <a:lnTo>
                      <a:pt x="3673" y="1781"/>
                    </a:lnTo>
                    <a:lnTo>
                      <a:pt x="3677" y="1781"/>
                    </a:lnTo>
                    <a:lnTo>
                      <a:pt x="3677" y="1812"/>
                    </a:lnTo>
                    <a:lnTo>
                      <a:pt x="3679" y="1897"/>
                    </a:lnTo>
                    <a:lnTo>
                      <a:pt x="3681" y="1897"/>
                    </a:lnTo>
                    <a:lnTo>
                      <a:pt x="3683" y="1924"/>
                    </a:lnTo>
                    <a:lnTo>
                      <a:pt x="3685" y="1914"/>
                    </a:lnTo>
                    <a:lnTo>
                      <a:pt x="3687" y="1914"/>
                    </a:lnTo>
                    <a:lnTo>
                      <a:pt x="3689" y="1914"/>
                    </a:lnTo>
                    <a:lnTo>
                      <a:pt x="3691" y="1914"/>
                    </a:lnTo>
                    <a:lnTo>
                      <a:pt x="3691" y="1924"/>
                    </a:lnTo>
                    <a:lnTo>
                      <a:pt x="3692" y="1924"/>
                    </a:lnTo>
                    <a:lnTo>
                      <a:pt x="3694" y="1904"/>
                    </a:lnTo>
                    <a:lnTo>
                      <a:pt x="3696" y="1914"/>
                    </a:lnTo>
                    <a:lnTo>
                      <a:pt x="3698" y="1904"/>
                    </a:lnTo>
                    <a:lnTo>
                      <a:pt x="3700" y="1904"/>
                    </a:lnTo>
                    <a:lnTo>
                      <a:pt x="3702" y="1914"/>
                    </a:lnTo>
                    <a:lnTo>
                      <a:pt x="3702" y="1914"/>
                    </a:lnTo>
                    <a:lnTo>
                      <a:pt x="3706" y="1924"/>
                    </a:lnTo>
                    <a:lnTo>
                      <a:pt x="3708" y="1914"/>
                    </a:lnTo>
                    <a:lnTo>
                      <a:pt x="3708" y="1904"/>
                    </a:lnTo>
                    <a:lnTo>
                      <a:pt x="3710" y="1924"/>
                    </a:lnTo>
                    <a:lnTo>
                      <a:pt x="3712" y="1897"/>
                    </a:lnTo>
                    <a:lnTo>
                      <a:pt x="3714" y="1924"/>
                    </a:lnTo>
                    <a:lnTo>
                      <a:pt x="3716" y="1904"/>
                    </a:lnTo>
                    <a:lnTo>
                      <a:pt x="3717" y="1914"/>
                    </a:lnTo>
                    <a:lnTo>
                      <a:pt x="3719" y="1904"/>
                    </a:lnTo>
                    <a:lnTo>
                      <a:pt x="3719" y="1924"/>
                    </a:lnTo>
                    <a:lnTo>
                      <a:pt x="3721" y="1914"/>
                    </a:lnTo>
                    <a:lnTo>
                      <a:pt x="3725" y="1904"/>
                    </a:lnTo>
                    <a:lnTo>
                      <a:pt x="3725" y="1924"/>
                    </a:lnTo>
                    <a:lnTo>
                      <a:pt x="3727" y="1914"/>
                    </a:lnTo>
                    <a:lnTo>
                      <a:pt x="3729" y="1914"/>
                    </a:lnTo>
                    <a:lnTo>
                      <a:pt x="3731" y="1914"/>
                    </a:lnTo>
                    <a:lnTo>
                      <a:pt x="3733" y="1914"/>
                    </a:lnTo>
                    <a:lnTo>
                      <a:pt x="3735" y="1897"/>
                    </a:lnTo>
                    <a:lnTo>
                      <a:pt x="3737" y="1904"/>
                    </a:lnTo>
                    <a:lnTo>
                      <a:pt x="3737" y="1914"/>
                    </a:lnTo>
                    <a:lnTo>
                      <a:pt x="3739" y="1904"/>
                    </a:lnTo>
                    <a:lnTo>
                      <a:pt x="3740" y="1914"/>
                    </a:lnTo>
                    <a:lnTo>
                      <a:pt x="3742" y="1904"/>
                    </a:lnTo>
                    <a:lnTo>
                      <a:pt x="3744" y="1924"/>
                    </a:lnTo>
                    <a:lnTo>
                      <a:pt x="3746" y="1924"/>
                    </a:lnTo>
                    <a:lnTo>
                      <a:pt x="3748" y="1924"/>
                    </a:lnTo>
                    <a:lnTo>
                      <a:pt x="3750" y="1914"/>
                    </a:lnTo>
                    <a:lnTo>
                      <a:pt x="3750" y="1904"/>
                    </a:lnTo>
                    <a:lnTo>
                      <a:pt x="3754" y="1924"/>
                    </a:lnTo>
                    <a:lnTo>
                      <a:pt x="3754" y="1914"/>
                    </a:lnTo>
                    <a:lnTo>
                      <a:pt x="3756" y="1924"/>
                    </a:lnTo>
                    <a:lnTo>
                      <a:pt x="3758" y="1914"/>
                    </a:lnTo>
                    <a:lnTo>
                      <a:pt x="3760" y="1897"/>
                    </a:lnTo>
                    <a:lnTo>
                      <a:pt x="3762" y="1924"/>
                    </a:lnTo>
                    <a:lnTo>
                      <a:pt x="3762" y="1924"/>
                    </a:lnTo>
                    <a:lnTo>
                      <a:pt x="3765" y="1914"/>
                    </a:lnTo>
                    <a:lnTo>
                      <a:pt x="3767" y="1924"/>
                    </a:lnTo>
                    <a:lnTo>
                      <a:pt x="3767" y="1914"/>
                    </a:lnTo>
                    <a:lnTo>
                      <a:pt x="3769" y="1924"/>
                    </a:lnTo>
                    <a:lnTo>
                      <a:pt x="3771" y="1914"/>
                    </a:lnTo>
                    <a:lnTo>
                      <a:pt x="3773" y="1924"/>
                    </a:lnTo>
                    <a:lnTo>
                      <a:pt x="3775" y="1933"/>
                    </a:lnTo>
                    <a:lnTo>
                      <a:pt x="3777" y="1943"/>
                    </a:lnTo>
                    <a:lnTo>
                      <a:pt x="3779" y="1924"/>
                    </a:lnTo>
                    <a:lnTo>
                      <a:pt x="3779" y="1933"/>
                    </a:lnTo>
                    <a:lnTo>
                      <a:pt x="3781" y="1924"/>
                    </a:lnTo>
                    <a:lnTo>
                      <a:pt x="3785" y="1924"/>
                    </a:lnTo>
                    <a:lnTo>
                      <a:pt x="3785" y="1924"/>
                    </a:lnTo>
                    <a:lnTo>
                      <a:pt x="3787" y="1924"/>
                    </a:lnTo>
                    <a:lnTo>
                      <a:pt x="3788" y="1933"/>
                    </a:lnTo>
                    <a:lnTo>
                      <a:pt x="3790" y="1914"/>
                    </a:lnTo>
                    <a:lnTo>
                      <a:pt x="3792" y="1914"/>
                    </a:lnTo>
                    <a:lnTo>
                      <a:pt x="3794" y="1933"/>
                    </a:lnTo>
                    <a:lnTo>
                      <a:pt x="3796" y="1924"/>
                    </a:lnTo>
                    <a:lnTo>
                      <a:pt x="3796" y="1914"/>
                    </a:lnTo>
                    <a:lnTo>
                      <a:pt x="3798" y="1914"/>
                    </a:lnTo>
                    <a:lnTo>
                      <a:pt x="3800" y="1924"/>
                    </a:lnTo>
                    <a:lnTo>
                      <a:pt x="3802" y="1914"/>
                    </a:lnTo>
                    <a:lnTo>
                      <a:pt x="3804" y="1914"/>
                    </a:lnTo>
                    <a:lnTo>
                      <a:pt x="3806" y="1914"/>
                    </a:lnTo>
                    <a:lnTo>
                      <a:pt x="3808" y="1924"/>
                    </a:lnTo>
                    <a:lnTo>
                      <a:pt x="3810" y="1924"/>
                    </a:lnTo>
                    <a:lnTo>
                      <a:pt x="3810" y="1904"/>
                    </a:lnTo>
                    <a:lnTo>
                      <a:pt x="3813" y="1914"/>
                    </a:lnTo>
                    <a:lnTo>
                      <a:pt x="3813" y="2062"/>
                    </a:lnTo>
                    <a:lnTo>
                      <a:pt x="3815" y="2089"/>
                    </a:lnTo>
                    <a:lnTo>
                      <a:pt x="3817" y="2079"/>
                    </a:lnTo>
                    <a:lnTo>
                      <a:pt x="3819" y="2089"/>
                    </a:lnTo>
                    <a:lnTo>
                      <a:pt x="3821" y="2210"/>
                    </a:lnTo>
                    <a:lnTo>
                      <a:pt x="3823" y="2219"/>
                    </a:lnTo>
                    <a:lnTo>
                      <a:pt x="3825" y="2210"/>
                    </a:lnTo>
                    <a:lnTo>
                      <a:pt x="3827" y="2210"/>
                    </a:lnTo>
                    <a:lnTo>
                      <a:pt x="3827" y="2336"/>
                    </a:lnTo>
                    <a:lnTo>
                      <a:pt x="3829" y="2354"/>
                    </a:lnTo>
                    <a:lnTo>
                      <a:pt x="3831" y="2346"/>
                    </a:lnTo>
                    <a:lnTo>
                      <a:pt x="3833" y="2346"/>
                    </a:lnTo>
                    <a:lnTo>
                      <a:pt x="3835" y="2492"/>
                    </a:lnTo>
                    <a:lnTo>
                      <a:pt x="3836" y="2515"/>
                    </a:lnTo>
                    <a:lnTo>
                      <a:pt x="3838" y="2507"/>
                    </a:lnTo>
                    <a:lnTo>
                      <a:pt x="3838" y="2507"/>
                    </a:lnTo>
                    <a:lnTo>
                      <a:pt x="3840" y="2586"/>
                    </a:lnTo>
                    <a:lnTo>
                      <a:pt x="3844" y="2655"/>
                    </a:lnTo>
                    <a:lnTo>
                      <a:pt x="3844" y="2661"/>
                    </a:lnTo>
                    <a:lnTo>
                      <a:pt x="3846" y="2669"/>
                    </a:lnTo>
                    <a:lnTo>
                      <a:pt x="3848" y="2786"/>
                    </a:lnTo>
                    <a:lnTo>
                      <a:pt x="3850" y="2822"/>
                    </a:lnTo>
                    <a:lnTo>
                      <a:pt x="3852" y="2814"/>
                    </a:lnTo>
                    <a:lnTo>
                      <a:pt x="3854" y="2822"/>
                    </a:lnTo>
                    <a:lnTo>
                      <a:pt x="3856" y="2912"/>
                    </a:lnTo>
                    <a:lnTo>
                      <a:pt x="3856" y="2941"/>
                    </a:lnTo>
                    <a:lnTo>
                      <a:pt x="3858" y="2947"/>
                    </a:lnTo>
                    <a:lnTo>
                      <a:pt x="3860" y="2947"/>
                    </a:lnTo>
                    <a:lnTo>
                      <a:pt x="3861" y="2941"/>
                    </a:lnTo>
                    <a:lnTo>
                      <a:pt x="3863" y="2941"/>
                    </a:lnTo>
                    <a:lnTo>
                      <a:pt x="3865" y="2933"/>
                    </a:lnTo>
                    <a:lnTo>
                      <a:pt x="3867" y="2941"/>
                    </a:lnTo>
                    <a:lnTo>
                      <a:pt x="3869" y="2941"/>
                    </a:lnTo>
                    <a:lnTo>
                      <a:pt x="3869" y="2933"/>
                    </a:lnTo>
                    <a:lnTo>
                      <a:pt x="3873" y="2933"/>
                    </a:lnTo>
                    <a:lnTo>
                      <a:pt x="3873" y="2941"/>
                    </a:lnTo>
                    <a:lnTo>
                      <a:pt x="3875" y="2933"/>
                    </a:lnTo>
                    <a:lnTo>
                      <a:pt x="3877" y="2941"/>
                    </a:lnTo>
                    <a:lnTo>
                      <a:pt x="3879" y="2941"/>
                    </a:lnTo>
                    <a:lnTo>
                      <a:pt x="3881" y="2941"/>
                    </a:lnTo>
                    <a:lnTo>
                      <a:pt x="3883" y="2933"/>
                    </a:lnTo>
                    <a:lnTo>
                      <a:pt x="3884" y="2933"/>
                    </a:lnTo>
                    <a:lnTo>
                      <a:pt x="3886" y="2933"/>
                    </a:lnTo>
                    <a:lnTo>
                      <a:pt x="3886" y="2933"/>
                    </a:lnTo>
                    <a:lnTo>
                      <a:pt x="3888" y="2933"/>
                    </a:lnTo>
                    <a:lnTo>
                      <a:pt x="3890" y="2933"/>
                    </a:lnTo>
                    <a:lnTo>
                      <a:pt x="3892" y="2941"/>
                    </a:lnTo>
                    <a:lnTo>
                      <a:pt x="3894" y="2941"/>
                    </a:lnTo>
                    <a:lnTo>
                      <a:pt x="3896" y="2941"/>
                    </a:lnTo>
                    <a:lnTo>
                      <a:pt x="3898" y="2941"/>
                    </a:lnTo>
                    <a:lnTo>
                      <a:pt x="3898" y="2933"/>
                    </a:lnTo>
                    <a:lnTo>
                      <a:pt x="3902" y="2933"/>
                    </a:lnTo>
                    <a:lnTo>
                      <a:pt x="3904" y="2933"/>
                    </a:lnTo>
                    <a:lnTo>
                      <a:pt x="3904" y="2933"/>
                    </a:lnTo>
                    <a:lnTo>
                      <a:pt x="3906" y="2941"/>
                    </a:lnTo>
                    <a:lnTo>
                      <a:pt x="3908" y="2933"/>
                    </a:lnTo>
                    <a:lnTo>
                      <a:pt x="3909" y="2933"/>
                    </a:lnTo>
                    <a:lnTo>
                      <a:pt x="3911" y="2933"/>
                    </a:lnTo>
                    <a:lnTo>
                      <a:pt x="3913" y="2933"/>
                    </a:lnTo>
                    <a:lnTo>
                      <a:pt x="3915" y="2941"/>
                    </a:lnTo>
                    <a:lnTo>
                      <a:pt x="3915" y="2933"/>
                    </a:lnTo>
                    <a:lnTo>
                      <a:pt x="3917" y="2926"/>
                    </a:lnTo>
                    <a:lnTo>
                      <a:pt x="3919" y="2933"/>
                    </a:lnTo>
                    <a:lnTo>
                      <a:pt x="3921" y="2933"/>
                    </a:lnTo>
                    <a:lnTo>
                      <a:pt x="3923" y="2933"/>
                    </a:lnTo>
                    <a:lnTo>
                      <a:pt x="3925" y="2933"/>
                    </a:lnTo>
                    <a:lnTo>
                      <a:pt x="3927" y="2933"/>
                    </a:lnTo>
                    <a:lnTo>
                      <a:pt x="3929" y="2933"/>
                    </a:lnTo>
                    <a:lnTo>
                      <a:pt x="3929" y="2933"/>
                    </a:lnTo>
                    <a:lnTo>
                      <a:pt x="3932" y="2941"/>
                    </a:lnTo>
                    <a:lnTo>
                      <a:pt x="3932" y="2926"/>
                    </a:lnTo>
                    <a:lnTo>
                      <a:pt x="3934" y="2933"/>
                    </a:lnTo>
                    <a:lnTo>
                      <a:pt x="3936" y="2933"/>
                    </a:lnTo>
                    <a:lnTo>
                      <a:pt x="3938" y="2933"/>
                    </a:lnTo>
                    <a:lnTo>
                      <a:pt x="3940" y="2933"/>
                    </a:lnTo>
                    <a:lnTo>
                      <a:pt x="3942" y="2933"/>
                    </a:lnTo>
                    <a:lnTo>
                      <a:pt x="3944" y="2933"/>
                    </a:lnTo>
                    <a:lnTo>
                      <a:pt x="3946" y="2933"/>
                    </a:lnTo>
                    <a:lnTo>
                      <a:pt x="3946" y="2933"/>
                    </a:lnTo>
                    <a:lnTo>
                      <a:pt x="3948" y="2941"/>
                    </a:lnTo>
                    <a:lnTo>
                      <a:pt x="3950" y="2941"/>
                    </a:lnTo>
                    <a:lnTo>
                      <a:pt x="3952" y="2941"/>
                    </a:lnTo>
                    <a:lnTo>
                      <a:pt x="3954" y="2941"/>
                    </a:lnTo>
                    <a:lnTo>
                      <a:pt x="3956" y="2941"/>
                    </a:lnTo>
                    <a:lnTo>
                      <a:pt x="3957" y="2941"/>
                    </a:lnTo>
                    <a:lnTo>
                      <a:pt x="3957" y="2941"/>
                    </a:lnTo>
                    <a:lnTo>
                      <a:pt x="3961" y="2933"/>
                    </a:lnTo>
                    <a:lnTo>
                      <a:pt x="3963" y="2933"/>
                    </a:lnTo>
                    <a:lnTo>
                      <a:pt x="3963" y="2941"/>
                    </a:lnTo>
                    <a:lnTo>
                      <a:pt x="3965" y="2941"/>
                    </a:lnTo>
                    <a:lnTo>
                      <a:pt x="3967" y="2933"/>
                    </a:lnTo>
                    <a:lnTo>
                      <a:pt x="3969" y="2941"/>
                    </a:lnTo>
                    <a:lnTo>
                      <a:pt x="3971" y="2933"/>
                    </a:lnTo>
                    <a:lnTo>
                      <a:pt x="3973" y="2933"/>
                    </a:lnTo>
                    <a:lnTo>
                      <a:pt x="3975" y="2933"/>
                    </a:lnTo>
                    <a:lnTo>
                      <a:pt x="3975" y="2933"/>
                    </a:lnTo>
                    <a:lnTo>
                      <a:pt x="3977" y="2933"/>
                    </a:lnTo>
                    <a:lnTo>
                      <a:pt x="3980" y="2933"/>
                    </a:lnTo>
                    <a:lnTo>
                      <a:pt x="3980" y="2941"/>
                    </a:lnTo>
                    <a:lnTo>
                      <a:pt x="3982" y="2941"/>
                    </a:lnTo>
                    <a:lnTo>
                      <a:pt x="3984" y="3014"/>
                    </a:lnTo>
                    <a:lnTo>
                      <a:pt x="3986" y="3041"/>
                    </a:lnTo>
                    <a:lnTo>
                      <a:pt x="3988" y="3035"/>
                    </a:lnTo>
                    <a:lnTo>
                      <a:pt x="3990" y="3041"/>
                    </a:lnTo>
                    <a:lnTo>
                      <a:pt x="3992" y="3087"/>
                    </a:lnTo>
                    <a:lnTo>
                      <a:pt x="3992" y="3145"/>
                    </a:lnTo>
                    <a:lnTo>
                      <a:pt x="3994" y="3150"/>
                    </a:lnTo>
                    <a:lnTo>
                      <a:pt x="3996" y="3145"/>
                    </a:lnTo>
                    <a:lnTo>
                      <a:pt x="3998" y="3170"/>
                    </a:lnTo>
                    <a:lnTo>
                      <a:pt x="4000" y="3260"/>
                    </a:lnTo>
                    <a:lnTo>
                      <a:pt x="4002" y="3271"/>
                    </a:lnTo>
                    <a:lnTo>
                      <a:pt x="4004" y="3271"/>
                    </a:lnTo>
                    <a:lnTo>
                      <a:pt x="4005" y="3271"/>
                    </a:lnTo>
                    <a:lnTo>
                      <a:pt x="4005" y="3333"/>
                    </a:lnTo>
                    <a:lnTo>
                      <a:pt x="4007" y="3339"/>
                    </a:lnTo>
                    <a:lnTo>
                      <a:pt x="4009" y="3344"/>
                    </a:lnTo>
                    <a:lnTo>
                      <a:pt x="4011" y="3344"/>
                    </a:lnTo>
                    <a:lnTo>
                      <a:pt x="4013" y="3344"/>
                    </a:lnTo>
                    <a:lnTo>
                      <a:pt x="4015" y="3344"/>
                    </a:lnTo>
                    <a:lnTo>
                      <a:pt x="4017" y="3344"/>
                    </a:lnTo>
                    <a:lnTo>
                      <a:pt x="4017" y="3339"/>
                    </a:lnTo>
                    <a:lnTo>
                      <a:pt x="4021" y="3339"/>
                    </a:lnTo>
                    <a:lnTo>
                      <a:pt x="4023" y="3344"/>
                    </a:lnTo>
                    <a:lnTo>
                      <a:pt x="4023" y="3344"/>
                    </a:lnTo>
                    <a:lnTo>
                      <a:pt x="4025" y="3339"/>
                    </a:lnTo>
                    <a:lnTo>
                      <a:pt x="4027" y="3344"/>
                    </a:lnTo>
                    <a:lnTo>
                      <a:pt x="4028" y="3339"/>
                    </a:lnTo>
                    <a:lnTo>
                      <a:pt x="4030" y="3339"/>
                    </a:lnTo>
                    <a:lnTo>
                      <a:pt x="4032" y="3344"/>
                    </a:lnTo>
                    <a:lnTo>
                      <a:pt x="4034" y="3339"/>
                    </a:lnTo>
                    <a:lnTo>
                      <a:pt x="4034" y="3339"/>
                    </a:lnTo>
                    <a:lnTo>
                      <a:pt x="4036" y="3339"/>
                    </a:lnTo>
                    <a:lnTo>
                      <a:pt x="4040" y="3344"/>
                    </a:lnTo>
                    <a:lnTo>
                      <a:pt x="4040" y="3344"/>
                    </a:lnTo>
                    <a:lnTo>
                      <a:pt x="4042" y="3339"/>
                    </a:lnTo>
                    <a:lnTo>
                      <a:pt x="4044" y="3339"/>
                    </a:lnTo>
                    <a:lnTo>
                      <a:pt x="4046" y="3339"/>
                    </a:lnTo>
                    <a:lnTo>
                      <a:pt x="4048" y="3339"/>
                    </a:lnTo>
                    <a:lnTo>
                      <a:pt x="4050" y="3344"/>
                    </a:lnTo>
                    <a:lnTo>
                      <a:pt x="4052" y="3344"/>
                    </a:lnTo>
                    <a:lnTo>
                      <a:pt x="4052" y="3339"/>
                    </a:lnTo>
                    <a:lnTo>
                      <a:pt x="4053" y="3339"/>
                    </a:lnTo>
                    <a:lnTo>
                      <a:pt x="4055" y="3344"/>
                    </a:lnTo>
                    <a:lnTo>
                      <a:pt x="4057" y="3344"/>
                    </a:lnTo>
                    <a:lnTo>
                      <a:pt x="4059" y="3344"/>
                    </a:lnTo>
                    <a:lnTo>
                      <a:pt x="4061" y="3344"/>
                    </a:lnTo>
                    <a:lnTo>
                      <a:pt x="4063" y="3344"/>
                    </a:lnTo>
                    <a:lnTo>
                      <a:pt x="4065" y="3344"/>
                    </a:lnTo>
                    <a:lnTo>
                      <a:pt x="4065" y="3344"/>
                    </a:lnTo>
                    <a:lnTo>
                      <a:pt x="4069" y="3344"/>
                    </a:lnTo>
                    <a:lnTo>
                      <a:pt x="4069" y="3344"/>
                    </a:lnTo>
                    <a:lnTo>
                      <a:pt x="4071" y="3344"/>
                    </a:lnTo>
                    <a:lnTo>
                      <a:pt x="4073" y="3339"/>
                    </a:lnTo>
                    <a:lnTo>
                      <a:pt x="4075" y="3339"/>
                    </a:lnTo>
                    <a:lnTo>
                      <a:pt x="4076" y="3339"/>
                    </a:lnTo>
                    <a:lnTo>
                      <a:pt x="4078" y="3344"/>
                    </a:lnTo>
                    <a:lnTo>
                      <a:pt x="4080" y="3344"/>
                    </a:lnTo>
                    <a:lnTo>
                      <a:pt x="4082" y="3339"/>
                    </a:lnTo>
                    <a:lnTo>
                      <a:pt x="4082" y="3344"/>
                    </a:lnTo>
                    <a:lnTo>
                      <a:pt x="4084" y="3339"/>
                    </a:lnTo>
                    <a:lnTo>
                      <a:pt x="4086" y="3339"/>
                    </a:lnTo>
                    <a:lnTo>
                      <a:pt x="4088" y="3339"/>
                    </a:lnTo>
                    <a:lnTo>
                      <a:pt x="4090" y="3344"/>
                    </a:lnTo>
                    <a:lnTo>
                      <a:pt x="4092" y="3339"/>
                    </a:lnTo>
                    <a:lnTo>
                      <a:pt x="4094" y="3339"/>
                    </a:lnTo>
                    <a:lnTo>
                      <a:pt x="4094" y="3344"/>
                    </a:lnTo>
                    <a:lnTo>
                      <a:pt x="4096" y="3344"/>
                    </a:lnTo>
                    <a:lnTo>
                      <a:pt x="4099" y="3344"/>
                    </a:lnTo>
                    <a:lnTo>
                      <a:pt x="4099" y="3339"/>
                    </a:lnTo>
                    <a:lnTo>
                      <a:pt x="4101" y="3339"/>
                    </a:lnTo>
                    <a:lnTo>
                      <a:pt x="4103" y="3339"/>
                    </a:lnTo>
                    <a:lnTo>
                      <a:pt x="4105" y="3339"/>
                    </a:lnTo>
                    <a:lnTo>
                      <a:pt x="4107" y="3339"/>
                    </a:lnTo>
                    <a:lnTo>
                      <a:pt x="4109" y="3339"/>
                    </a:lnTo>
                    <a:lnTo>
                      <a:pt x="4111" y="3339"/>
                    </a:lnTo>
                    <a:lnTo>
                      <a:pt x="4111" y="3339"/>
                    </a:lnTo>
                    <a:lnTo>
                      <a:pt x="4113" y="3339"/>
                    </a:lnTo>
                    <a:lnTo>
                      <a:pt x="4115" y="3339"/>
                    </a:lnTo>
                    <a:lnTo>
                      <a:pt x="4117" y="3339"/>
                    </a:lnTo>
                    <a:lnTo>
                      <a:pt x="4119" y="3344"/>
                    </a:lnTo>
                    <a:lnTo>
                      <a:pt x="4121" y="3344"/>
                    </a:lnTo>
                    <a:lnTo>
                      <a:pt x="4123" y="3344"/>
                    </a:lnTo>
                    <a:lnTo>
                      <a:pt x="4124" y="3344"/>
                    </a:lnTo>
                    <a:lnTo>
                      <a:pt x="4124" y="3344"/>
                    </a:lnTo>
                    <a:lnTo>
                      <a:pt x="4128" y="3339"/>
                    </a:lnTo>
                    <a:lnTo>
                      <a:pt x="4128" y="3339"/>
                    </a:lnTo>
                    <a:lnTo>
                      <a:pt x="4130" y="3339"/>
                    </a:lnTo>
                    <a:lnTo>
                      <a:pt x="4132" y="3339"/>
                    </a:lnTo>
                    <a:lnTo>
                      <a:pt x="4134" y="3344"/>
                    </a:lnTo>
                    <a:lnTo>
                      <a:pt x="4136" y="3339"/>
                    </a:lnTo>
                    <a:lnTo>
                      <a:pt x="4138" y="3344"/>
                    </a:lnTo>
                    <a:lnTo>
                      <a:pt x="4140" y="3339"/>
                    </a:lnTo>
                    <a:lnTo>
                      <a:pt x="4142" y="3339"/>
                    </a:lnTo>
                    <a:lnTo>
                      <a:pt x="4142" y="3339"/>
                    </a:lnTo>
                    <a:lnTo>
                      <a:pt x="4144" y="3339"/>
                    </a:lnTo>
                    <a:lnTo>
                      <a:pt x="4146" y="3344"/>
                    </a:lnTo>
                    <a:lnTo>
                      <a:pt x="4147" y="3339"/>
                    </a:lnTo>
                    <a:lnTo>
                      <a:pt x="4149" y="3344"/>
                    </a:lnTo>
                    <a:lnTo>
                      <a:pt x="4151" y="3344"/>
                    </a:lnTo>
                    <a:lnTo>
                      <a:pt x="4153" y="3344"/>
                    </a:lnTo>
                    <a:lnTo>
                      <a:pt x="4153" y="3339"/>
                    </a:lnTo>
                    <a:lnTo>
                      <a:pt x="4157" y="3339"/>
                    </a:lnTo>
                    <a:lnTo>
                      <a:pt x="4159" y="3339"/>
                    </a:lnTo>
                    <a:lnTo>
                      <a:pt x="4159" y="3339"/>
                    </a:lnTo>
                    <a:lnTo>
                      <a:pt x="4161" y="3339"/>
                    </a:lnTo>
                    <a:lnTo>
                      <a:pt x="4163" y="3339"/>
                    </a:lnTo>
                    <a:lnTo>
                      <a:pt x="4165" y="3339"/>
                    </a:lnTo>
                    <a:lnTo>
                      <a:pt x="4167" y="3339"/>
                    </a:lnTo>
                    <a:lnTo>
                      <a:pt x="4169" y="3339"/>
                    </a:lnTo>
                    <a:lnTo>
                      <a:pt x="4171" y="3339"/>
                    </a:lnTo>
                    <a:lnTo>
                      <a:pt x="4171" y="3339"/>
                    </a:lnTo>
                    <a:lnTo>
                      <a:pt x="4172" y="3402"/>
                    </a:lnTo>
                    <a:lnTo>
                      <a:pt x="4174" y="3412"/>
                    </a:lnTo>
                    <a:lnTo>
                      <a:pt x="4176" y="3417"/>
                    </a:lnTo>
                    <a:lnTo>
                      <a:pt x="4178" y="3417"/>
                    </a:lnTo>
                    <a:lnTo>
                      <a:pt x="4180" y="3427"/>
                    </a:lnTo>
                    <a:lnTo>
                      <a:pt x="4182" y="3502"/>
                    </a:lnTo>
                    <a:lnTo>
                      <a:pt x="4184" y="3523"/>
                    </a:lnTo>
                    <a:lnTo>
                      <a:pt x="4184" y="3523"/>
                    </a:lnTo>
                    <a:lnTo>
                      <a:pt x="4188" y="3517"/>
                    </a:lnTo>
                    <a:lnTo>
                      <a:pt x="4188" y="3561"/>
                    </a:lnTo>
                    <a:lnTo>
                      <a:pt x="4190" y="3594"/>
                    </a:lnTo>
                    <a:lnTo>
                      <a:pt x="4192" y="3598"/>
                    </a:lnTo>
                    <a:lnTo>
                      <a:pt x="4194" y="3598"/>
                    </a:lnTo>
                    <a:lnTo>
                      <a:pt x="4195" y="3598"/>
                    </a:lnTo>
                    <a:lnTo>
                      <a:pt x="4197" y="3598"/>
                    </a:lnTo>
                    <a:lnTo>
                      <a:pt x="4199" y="3598"/>
                    </a:lnTo>
                    <a:lnTo>
                      <a:pt x="4201" y="3594"/>
                    </a:lnTo>
                    <a:lnTo>
                      <a:pt x="4201" y="3594"/>
                    </a:lnTo>
                    <a:lnTo>
                      <a:pt x="4203" y="3594"/>
                    </a:lnTo>
                    <a:lnTo>
                      <a:pt x="4205" y="3598"/>
                    </a:lnTo>
                    <a:lnTo>
                      <a:pt x="4207" y="3594"/>
                    </a:lnTo>
                    <a:lnTo>
                      <a:pt x="4209" y="3594"/>
                    </a:lnTo>
                    <a:lnTo>
                      <a:pt x="4211" y="3594"/>
                    </a:lnTo>
                    <a:lnTo>
                      <a:pt x="4213" y="3594"/>
                    </a:lnTo>
                    <a:lnTo>
                      <a:pt x="4213" y="3594"/>
                    </a:lnTo>
                    <a:lnTo>
                      <a:pt x="4217" y="3594"/>
                    </a:lnTo>
                    <a:lnTo>
                      <a:pt x="4219" y="3594"/>
                    </a:lnTo>
                    <a:lnTo>
                      <a:pt x="4219" y="3598"/>
                    </a:lnTo>
                    <a:lnTo>
                      <a:pt x="4220" y="3598"/>
                    </a:lnTo>
                    <a:lnTo>
                      <a:pt x="4222" y="3594"/>
                    </a:lnTo>
                    <a:lnTo>
                      <a:pt x="4224" y="3598"/>
                    </a:lnTo>
                    <a:lnTo>
                      <a:pt x="4226" y="3594"/>
                    </a:lnTo>
                    <a:lnTo>
                      <a:pt x="4228" y="3594"/>
                    </a:lnTo>
                    <a:lnTo>
                      <a:pt x="4230" y="3594"/>
                    </a:lnTo>
                    <a:lnTo>
                      <a:pt x="4230" y="3594"/>
                    </a:lnTo>
                    <a:lnTo>
                      <a:pt x="4232" y="3598"/>
                    </a:lnTo>
                    <a:lnTo>
                      <a:pt x="4236" y="3594"/>
                    </a:lnTo>
                    <a:lnTo>
                      <a:pt x="4236" y="3594"/>
                    </a:lnTo>
                    <a:lnTo>
                      <a:pt x="4238" y="3594"/>
                    </a:lnTo>
                    <a:lnTo>
                      <a:pt x="4240" y="3594"/>
                    </a:lnTo>
                    <a:lnTo>
                      <a:pt x="4242" y="3594"/>
                    </a:lnTo>
                    <a:lnTo>
                      <a:pt x="4243" y="3598"/>
                    </a:lnTo>
                    <a:lnTo>
                      <a:pt x="4243" y="3598"/>
                    </a:lnTo>
                    <a:lnTo>
                      <a:pt x="4247" y="3594"/>
                    </a:lnTo>
                    <a:lnTo>
                      <a:pt x="4247" y="3594"/>
                    </a:lnTo>
                    <a:lnTo>
                      <a:pt x="4249" y="3590"/>
                    </a:lnTo>
                    <a:lnTo>
                      <a:pt x="4251" y="3594"/>
                    </a:lnTo>
                    <a:lnTo>
                      <a:pt x="4253" y="3598"/>
                    </a:lnTo>
                    <a:lnTo>
                      <a:pt x="4255" y="3594"/>
                    </a:lnTo>
                    <a:lnTo>
                      <a:pt x="4257" y="3598"/>
                    </a:lnTo>
                    <a:lnTo>
                      <a:pt x="4259" y="3594"/>
                    </a:lnTo>
                    <a:lnTo>
                      <a:pt x="4261" y="3598"/>
                    </a:lnTo>
                    <a:lnTo>
                      <a:pt x="4261" y="3594"/>
                    </a:lnTo>
                    <a:lnTo>
                      <a:pt x="4263" y="3594"/>
                    </a:lnTo>
                    <a:lnTo>
                      <a:pt x="4265" y="3594"/>
                    </a:lnTo>
                    <a:lnTo>
                      <a:pt x="4267" y="3598"/>
                    </a:lnTo>
                    <a:lnTo>
                      <a:pt x="4268" y="3598"/>
                    </a:lnTo>
                    <a:lnTo>
                      <a:pt x="4270" y="3598"/>
                    </a:lnTo>
                    <a:lnTo>
                      <a:pt x="4272" y="3598"/>
                    </a:lnTo>
                    <a:lnTo>
                      <a:pt x="4272" y="3594"/>
                    </a:lnTo>
                    <a:lnTo>
                      <a:pt x="4276" y="3594"/>
                    </a:lnTo>
                    <a:lnTo>
                      <a:pt x="4278" y="3594"/>
                    </a:lnTo>
                    <a:lnTo>
                      <a:pt x="4278" y="3594"/>
                    </a:lnTo>
                    <a:lnTo>
                      <a:pt x="4280" y="3590"/>
                    </a:lnTo>
                    <a:lnTo>
                      <a:pt x="4282" y="3594"/>
                    </a:lnTo>
                    <a:lnTo>
                      <a:pt x="4284" y="3594"/>
                    </a:lnTo>
                    <a:lnTo>
                      <a:pt x="4286" y="3594"/>
                    </a:lnTo>
                    <a:lnTo>
                      <a:pt x="4288" y="3594"/>
                    </a:lnTo>
                    <a:lnTo>
                      <a:pt x="4290" y="3598"/>
                    </a:lnTo>
                    <a:lnTo>
                      <a:pt x="4290" y="3594"/>
                    </a:lnTo>
                    <a:lnTo>
                      <a:pt x="4291" y="3594"/>
                    </a:lnTo>
                    <a:lnTo>
                      <a:pt x="4295" y="3594"/>
                    </a:lnTo>
                    <a:lnTo>
                      <a:pt x="4295" y="3594"/>
                    </a:lnTo>
                    <a:lnTo>
                      <a:pt x="4297" y="3594"/>
                    </a:lnTo>
                    <a:lnTo>
                      <a:pt x="4299" y="3594"/>
                    </a:lnTo>
                    <a:lnTo>
                      <a:pt x="4301" y="3594"/>
                    </a:lnTo>
                    <a:lnTo>
                      <a:pt x="4303" y="3590"/>
                    </a:lnTo>
                    <a:lnTo>
                      <a:pt x="4305" y="3590"/>
                    </a:lnTo>
                    <a:lnTo>
                      <a:pt x="4307" y="3594"/>
                    </a:lnTo>
                    <a:lnTo>
                      <a:pt x="4307" y="3590"/>
                    </a:lnTo>
                    <a:lnTo>
                      <a:pt x="4309" y="3590"/>
                    </a:lnTo>
                    <a:lnTo>
                      <a:pt x="4311" y="3594"/>
                    </a:lnTo>
                    <a:lnTo>
                      <a:pt x="4313" y="3594"/>
                    </a:lnTo>
                    <a:lnTo>
                      <a:pt x="4315" y="3590"/>
                    </a:lnTo>
                    <a:lnTo>
                      <a:pt x="4316" y="3594"/>
                    </a:lnTo>
                    <a:lnTo>
                      <a:pt x="4318" y="3594"/>
                    </a:lnTo>
                    <a:lnTo>
                      <a:pt x="4320" y="3594"/>
                    </a:lnTo>
                    <a:lnTo>
                      <a:pt x="4320" y="3590"/>
                    </a:lnTo>
                    <a:lnTo>
                      <a:pt x="4322" y="3590"/>
                    </a:lnTo>
                    <a:lnTo>
                      <a:pt x="4324" y="3594"/>
                    </a:lnTo>
                    <a:lnTo>
                      <a:pt x="4326" y="3590"/>
                    </a:lnTo>
                    <a:lnTo>
                      <a:pt x="4328" y="3594"/>
                    </a:lnTo>
                    <a:lnTo>
                      <a:pt x="4330" y="3590"/>
                    </a:lnTo>
                    <a:lnTo>
                      <a:pt x="4332" y="3594"/>
                    </a:lnTo>
                    <a:lnTo>
                      <a:pt x="4332" y="3594"/>
                    </a:lnTo>
                    <a:lnTo>
                      <a:pt x="4336" y="3594"/>
                    </a:lnTo>
                    <a:lnTo>
                      <a:pt x="4338" y="3590"/>
                    </a:lnTo>
                    <a:lnTo>
                      <a:pt x="4338" y="3594"/>
                    </a:lnTo>
                    <a:lnTo>
                      <a:pt x="4339" y="3594"/>
                    </a:lnTo>
                    <a:lnTo>
                      <a:pt x="4341" y="3594"/>
                    </a:lnTo>
                    <a:lnTo>
                      <a:pt x="4343" y="3594"/>
                    </a:lnTo>
                    <a:lnTo>
                      <a:pt x="4345" y="3594"/>
                    </a:lnTo>
                    <a:lnTo>
                      <a:pt x="4347" y="3594"/>
                    </a:lnTo>
                    <a:lnTo>
                      <a:pt x="4349" y="3594"/>
                    </a:lnTo>
                    <a:lnTo>
                      <a:pt x="4349" y="3594"/>
                    </a:lnTo>
                    <a:lnTo>
                      <a:pt x="4351" y="3594"/>
                    </a:lnTo>
                    <a:lnTo>
                      <a:pt x="4355" y="3594"/>
                    </a:lnTo>
                    <a:lnTo>
                      <a:pt x="4355" y="3594"/>
                    </a:lnTo>
                    <a:lnTo>
                      <a:pt x="4357" y="3594"/>
                    </a:lnTo>
                    <a:lnTo>
                      <a:pt x="4359" y="3594"/>
                    </a:lnTo>
                    <a:lnTo>
                      <a:pt x="4361" y="3594"/>
                    </a:lnTo>
                    <a:lnTo>
                      <a:pt x="4363" y="3594"/>
                    </a:lnTo>
                    <a:lnTo>
                      <a:pt x="4364" y="3594"/>
                    </a:lnTo>
                    <a:lnTo>
                      <a:pt x="4366" y="3594"/>
                    </a:lnTo>
                    <a:lnTo>
                      <a:pt x="4366" y="3594"/>
                    </a:lnTo>
                    <a:lnTo>
                      <a:pt x="4368" y="3594"/>
                    </a:lnTo>
                    <a:lnTo>
                      <a:pt x="4370" y="3594"/>
                    </a:lnTo>
                    <a:lnTo>
                      <a:pt x="4372" y="3594"/>
                    </a:lnTo>
                    <a:lnTo>
                      <a:pt x="4374" y="3590"/>
                    </a:lnTo>
                    <a:lnTo>
                      <a:pt x="4376" y="3594"/>
                    </a:lnTo>
                    <a:lnTo>
                      <a:pt x="4378" y="3594"/>
                    </a:lnTo>
                    <a:lnTo>
                      <a:pt x="4380" y="3594"/>
                    </a:lnTo>
                    <a:lnTo>
                      <a:pt x="4380" y="3594"/>
                    </a:lnTo>
                    <a:lnTo>
                      <a:pt x="4384" y="3594"/>
                    </a:lnTo>
                    <a:lnTo>
                      <a:pt x="4384" y="3594"/>
                    </a:lnTo>
                    <a:lnTo>
                      <a:pt x="4386" y="3594"/>
                    </a:lnTo>
                    <a:lnTo>
                      <a:pt x="4387" y="3594"/>
                    </a:lnTo>
                    <a:lnTo>
                      <a:pt x="4389" y="3594"/>
                    </a:lnTo>
                    <a:lnTo>
                      <a:pt x="4391" y="3590"/>
                    </a:lnTo>
                    <a:lnTo>
                      <a:pt x="4393" y="3594"/>
                    </a:lnTo>
                    <a:lnTo>
                      <a:pt x="4395" y="3594"/>
                    </a:lnTo>
                    <a:lnTo>
                      <a:pt x="4397" y="3594"/>
                    </a:lnTo>
                    <a:lnTo>
                      <a:pt x="4397" y="3590"/>
                    </a:lnTo>
                    <a:lnTo>
                      <a:pt x="4399" y="3594"/>
                    </a:lnTo>
                    <a:lnTo>
                      <a:pt x="4401" y="3594"/>
                    </a:lnTo>
                    <a:lnTo>
                      <a:pt x="4403" y="3594"/>
                    </a:lnTo>
                    <a:lnTo>
                      <a:pt x="4405" y="3594"/>
                    </a:lnTo>
                    <a:lnTo>
                      <a:pt x="4407" y="3594"/>
                    </a:lnTo>
                    <a:lnTo>
                      <a:pt x="4409" y="3594"/>
                    </a:lnTo>
                    <a:lnTo>
                      <a:pt x="4409" y="3594"/>
                    </a:lnTo>
                    <a:lnTo>
                      <a:pt x="4411" y="3594"/>
                    </a:lnTo>
                    <a:lnTo>
                      <a:pt x="4414" y="3594"/>
                    </a:lnTo>
                    <a:lnTo>
                      <a:pt x="4414" y="3594"/>
                    </a:lnTo>
                    <a:lnTo>
                      <a:pt x="4416" y="3594"/>
                    </a:lnTo>
                    <a:lnTo>
                      <a:pt x="4418" y="3594"/>
                    </a:lnTo>
                    <a:lnTo>
                      <a:pt x="4420" y="3594"/>
                    </a:lnTo>
                    <a:lnTo>
                      <a:pt x="4422" y="3594"/>
                    </a:lnTo>
                    <a:lnTo>
                      <a:pt x="4424" y="3594"/>
                    </a:lnTo>
                    <a:lnTo>
                      <a:pt x="4426" y="3594"/>
                    </a:lnTo>
                    <a:lnTo>
                      <a:pt x="4426" y="3594"/>
                    </a:lnTo>
                    <a:lnTo>
                      <a:pt x="4428" y="3594"/>
                    </a:lnTo>
                    <a:lnTo>
                      <a:pt x="4430" y="3594"/>
                    </a:lnTo>
                    <a:lnTo>
                      <a:pt x="4432" y="3594"/>
                    </a:lnTo>
                    <a:lnTo>
                      <a:pt x="4434" y="3594"/>
                    </a:lnTo>
                    <a:lnTo>
                      <a:pt x="4435" y="3594"/>
                    </a:lnTo>
                    <a:lnTo>
                      <a:pt x="4437" y="3594"/>
                    </a:lnTo>
                    <a:lnTo>
                      <a:pt x="4439" y="3594"/>
                    </a:lnTo>
                    <a:lnTo>
                      <a:pt x="4439" y="3594"/>
                    </a:lnTo>
                    <a:lnTo>
                      <a:pt x="4443" y="3594"/>
                    </a:lnTo>
                    <a:lnTo>
                      <a:pt x="4443" y="3590"/>
                    </a:lnTo>
                    <a:lnTo>
                      <a:pt x="4445" y="3594"/>
                    </a:lnTo>
                    <a:lnTo>
                      <a:pt x="4447" y="3594"/>
                    </a:lnTo>
                    <a:lnTo>
                      <a:pt x="4449" y="3594"/>
                    </a:lnTo>
                    <a:lnTo>
                      <a:pt x="4451" y="3594"/>
                    </a:lnTo>
                    <a:lnTo>
                      <a:pt x="4453" y="3594"/>
                    </a:lnTo>
                    <a:lnTo>
                      <a:pt x="4455" y="3594"/>
                    </a:lnTo>
                    <a:lnTo>
                      <a:pt x="4457" y="3594"/>
                    </a:lnTo>
                    <a:lnTo>
                      <a:pt x="4457" y="3594"/>
                    </a:lnTo>
                    <a:lnTo>
                      <a:pt x="4459" y="3594"/>
                    </a:lnTo>
                    <a:lnTo>
                      <a:pt x="4460" y="3594"/>
                    </a:lnTo>
                    <a:lnTo>
                      <a:pt x="4462" y="3594"/>
                    </a:lnTo>
                    <a:lnTo>
                      <a:pt x="4464" y="3594"/>
                    </a:lnTo>
                    <a:lnTo>
                      <a:pt x="4466" y="3594"/>
                    </a:lnTo>
                    <a:lnTo>
                      <a:pt x="4468" y="3594"/>
                    </a:lnTo>
                    <a:lnTo>
                      <a:pt x="4468" y="3594"/>
                    </a:lnTo>
                    <a:lnTo>
                      <a:pt x="4472" y="3594"/>
                    </a:lnTo>
                    <a:lnTo>
                      <a:pt x="4474" y="3594"/>
                    </a:lnTo>
                    <a:lnTo>
                      <a:pt x="4474" y="3590"/>
                    </a:lnTo>
                    <a:lnTo>
                      <a:pt x="4476" y="3590"/>
                    </a:lnTo>
                    <a:lnTo>
                      <a:pt x="4478" y="3590"/>
                    </a:lnTo>
                    <a:lnTo>
                      <a:pt x="4480" y="3594"/>
                    </a:lnTo>
                    <a:lnTo>
                      <a:pt x="4482" y="3594"/>
                    </a:lnTo>
                    <a:lnTo>
                      <a:pt x="4483" y="3594"/>
                    </a:lnTo>
                    <a:lnTo>
                      <a:pt x="4485" y="3594"/>
                    </a:lnTo>
                    <a:lnTo>
                      <a:pt x="4485" y="3594"/>
                    </a:lnTo>
                    <a:lnTo>
                      <a:pt x="4487" y="3594"/>
                    </a:lnTo>
                    <a:lnTo>
                      <a:pt x="4489" y="3594"/>
                    </a:lnTo>
                    <a:lnTo>
                      <a:pt x="4491" y="3594"/>
                    </a:lnTo>
                    <a:lnTo>
                      <a:pt x="4493" y="3594"/>
                    </a:lnTo>
                    <a:lnTo>
                      <a:pt x="4495" y="3594"/>
                    </a:lnTo>
                    <a:lnTo>
                      <a:pt x="4497" y="3594"/>
                    </a:lnTo>
                    <a:lnTo>
                      <a:pt x="4499" y="3594"/>
                    </a:lnTo>
                    <a:lnTo>
                      <a:pt x="4499" y="3594"/>
                    </a:lnTo>
                    <a:lnTo>
                      <a:pt x="4503" y="3590"/>
                    </a:lnTo>
                    <a:lnTo>
                      <a:pt x="4503" y="3590"/>
                    </a:lnTo>
                    <a:lnTo>
                      <a:pt x="4505" y="3590"/>
                    </a:lnTo>
                    <a:lnTo>
                      <a:pt x="4507" y="3594"/>
                    </a:lnTo>
                    <a:lnTo>
                      <a:pt x="4508" y="3594"/>
                    </a:lnTo>
                    <a:lnTo>
                      <a:pt x="4510" y="3594"/>
                    </a:lnTo>
                    <a:lnTo>
                      <a:pt x="4512" y="3594"/>
                    </a:lnTo>
                    <a:lnTo>
                      <a:pt x="4514" y="3594"/>
                    </a:lnTo>
                    <a:lnTo>
                      <a:pt x="4516" y="3594"/>
                    </a:lnTo>
                    <a:lnTo>
                      <a:pt x="4516" y="3594"/>
                    </a:lnTo>
                    <a:lnTo>
                      <a:pt x="4518" y="3590"/>
                    </a:lnTo>
                    <a:lnTo>
                      <a:pt x="4520" y="3594"/>
                    </a:lnTo>
                    <a:lnTo>
                      <a:pt x="4522" y="3594"/>
                    </a:lnTo>
                    <a:lnTo>
                      <a:pt x="4524" y="3594"/>
                    </a:lnTo>
                    <a:lnTo>
                      <a:pt x="4526" y="3590"/>
                    </a:lnTo>
                    <a:lnTo>
                      <a:pt x="4528" y="3594"/>
                    </a:lnTo>
                    <a:lnTo>
                      <a:pt x="4528" y="3594"/>
                    </a:lnTo>
                    <a:lnTo>
                      <a:pt x="4531" y="3594"/>
                    </a:lnTo>
                    <a:lnTo>
                      <a:pt x="4533" y="3594"/>
                    </a:lnTo>
                    <a:lnTo>
                      <a:pt x="4533" y="3594"/>
                    </a:lnTo>
                    <a:lnTo>
                      <a:pt x="4535" y="3594"/>
                    </a:lnTo>
                    <a:lnTo>
                      <a:pt x="4537" y="3594"/>
                    </a:lnTo>
                    <a:lnTo>
                      <a:pt x="4539" y="3594"/>
                    </a:lnTo>
                    <a:lnTo>
                      <a:pt x="4541" y="3594"/>
                    </a:lnTo>
                    <a:lnTo>
                      <a:pt x="4543" y="3594"/>
                    </a:lnTo>
                    <a:lnTo>
                      <a:pt x="4545" y="3594"/>
                    </a:lnTo>
                    <a:lnTo>
                      <a:pt x="4545" y="3594"/>
                    </a:lnTo>
                    <a:lnTo>
                      <a:pt x="4547" y="3590"/>
                    </a:lnTo>
                    <a:lnTo>
                      <a:pt x="4551" y="3594"/>
                    </a:lnTo>
                    <a:lnTo>
                      <a:pt x="4551" y="3594"/>
                    </a:lnTo>
                    <a:lnTo>
                      <a:pt x="4553" y="3594"/>
                    </a:lnTo>
                    <a:lnTo>
                      <a:pt x="4555" y="3594"/>
                    </a:lnTo>
                    <a:lnTo>
                      <a:pt x="4556" y="3594"/>
                    </a:lnTo>
                    <a:lnTo>
                      <a:pt x="4558" y="3594"/>
                    </a:lnTo>
                    <a:lnTo>
                      <a:pt x="4560" y="3594"/>
                    </a:lnTo>
                    <a:lnTo>
                      <a:pt x="4562" y="3590"/>
                    </a:lnTo>
                    <a:lnTo>
                      <a:pt x="4562" y="3590"/>
                    </a:lnTo>
                    <a:lnTo>
                      <a:pt x="4564" y="3590"/>
                    </a:lnTo>
                    <a:lnTo>
                      <a:pt x="4566" y="3594"/>
                    </a:lnTo>
                    <a:lnTo>
                      <a:pt x="4568" y="3594"/>
                    </a:lnTo>
                    <a:lnTo>
                      <a:pt x="4570" y="3594"/>
                    </a:lnTo>
                    <a:lnTo>
                      <a:pt x="4572" y="3594"/>
                    </a:lnTo>
                    <a:lnTo>
                      <a:pt x="4574" y="3594"/>
                    </a:lnTo>
                    <a:lnTo>
                      <a:pt x="4576" y="3594"/>
                    </a:lnTo>
                    <a:lnTo>
                      <a:pt x="4576" y="3594"/>
                    </a:lnTo>
                    <a:lnTo>
                      <a:pt x="4578" y="3590"/>
                    </a:lnTo>
                    <a:lnTo>
                      <a:pt x="4579" y="3590"/>
                    </a:lnTo>
                    <a:lnTo>
                      <a:pt x="4581" y="3594"/>
                    </a:lnTo>
                    <a:lnTo>
                      <a:pt x="4583" y="3590"/>
                    </a:lnTo>
                    <a:lnTo>
                      <a:pt x="4585" y="3594"/>
                    </a:lnTo>
                    <a:lnTo>
                      <a:pt x="4587" y="3619"/>
                    </a:lnTo>
                    <a:lnTo>
                      <a:pt x="4587" y="3632"/>
                    </a:lnTo>
                    <a:lnTo>
                      <a:pt x="4591" y="3636"/>
                    </a:lnTo>
                    <a:lnTo>
                      <a:pt x="4593" y="3636"/>
                    </a:lnTo>
                    <a:lnTo>
                      <a:pt x="4593" y="3636"/>
                    </a:lnTo>
                    <a:lnTo>
                      <a:pt x="4595" y="3632"/>
                    </a:lnTo>
                    <a:lnTo>
                      <a:pt x="4597" y="3636"/>
                    </a:lnTo>
                    <a:lnTo>
                      <a:pt x="4599" y="3636"/>
                    </a:lnTo>
                    <a:lnTo>
                      <a:pt x="4601" y="3636"/>
                    </a:lnTo>
                    <a:lnTo>
                      <a:pt x="4603" y="3636"/>
                    </a:lnTo>
                    <a:lnTo>
                      <a:pt x="4604" y="3636"/>
                    </a:lnTo>
                    <a:lnTo>
                      <a:pt x="4604" y="3636"/>
                    </a:lnTo>
                    <a:lnTo>
                      <a:pt x="4606" y="3636"/>
                    </a:lnTo>
                    <a:lnTo>
                      <a:pt x="4610" y="3636"/>
                    </a:lnTo>
                    <a:lnTo>
                      <a:pt x="4610" y="3636"/>
                    </a:lnTo>
                    <a:lnTo>
                      <a:pt x="4612" y="3632"/>
                    </a:lnTo>
                    <a:lnTo>
                      <a:pt x="4614" y="3636"/>
                    </a:lnTo>
                    <a:lnTo>
                      <a:pt x="4616" y="3636"/>
                    </a:lnTo>
                    <a:lnTo>
                      <a:pt x="4618" y="3632"/>
                    </a:lnTo>
                    <a:lnTo>
                      <a:pt x="4620" y="3632"/>
                    </a:lnTo>
                    <a:lnTo>
                      <a:pt x="4622" y="3636"/>
                    </a:lnTo>
                    <a:lnTo>
                      <a:pt x="4622" y="3636"/>
                    </a:lnTo>
                    <a:lnTo>
                      <a:pt x="4624" y="3632"/>
                    </a:lnTo>
                    <a:lnTo>
                      <a:pt x="4626" y="3632"/>
                    </a:lnTo>
                    <a:lnTo>
                      <a:pt x="4627" y="3632"/>
                    </a:lnTo>
                    <a:lnTo>
                      <a:pt x="4629" y="3632"/>
                    </a:lnTo>
                    <a:lnTo>
                      <a:pt x="4631" y="3632"/>
                    </a:lnTo>
                    <a:lnTo>
                      <a:pt x="4633" y="3632"/>
                    </a:lnTo>
                    <a:lnTo>
                      <a:pt x="4635" y="3632"/>
                    </a:lnTo>
                    <a:lnTo>
                      <a:pt x="4635" y="3632"/>
                    </a:lnTo>
                    <a:lnTo>
                      <a:pt x="4639" y="3632"/>
                    </a:lnTo>
                    <a:lnTo>
                      <a:pt x="4639" y="3632"/>
                    </a:lnTo>
                    <a:lnTo>
                      <a:pt x="4641" y="3629"/>
                    </a:lnTo>
                    <a:lnTo>
                      <a:pt x="4643" y="3632"/>
                    </a:lnTo>
                    <a:lnTo>
                      <a:pt x="4645" y="3629"/>
                    </a:lnTo>
                    <a:lnTo>
                      <a:pt x="4647" y="3632"/>
                    </a:lnTo>
                    <a:lnTo>
                      <a:pt x="4647" y="3632"/>
                    </a:lnTo>
                    <a:lnTo>
                      <a:pt x="4651" y="3629"/>
                    </a:lnTo>
                    <a:lnTo>
                      <a:pt x="4652" y="3632"/>
                    </a:lnTo>
                    <a:lnTo>
                      <a:pt x="4652" y="3632"/>
                    </a:lnTo>
                    <a:lnTo>
                      <a:pt x="4654" y="3629"/>
                    </a:lnTo>
                    <a:lnTo>
                      <a:pt x="4656" y="3629"/>
                    </a:lnTo>
                    <a:lnTo>
                      <a:pt x="4658" y="3632"/>
                    </a:lnTo>
                    <a:lnTo>
                      <a:pt x="4660" y="3632"/>
                    </a:lnTo>
                    <a:lnTo>
                      <a:pt x="4662" y="3629"/>
                    </a:lnTo>
                    <a:lnTo>
                      <a:pt x="4664" y="3632"/>
                    </a:lnTo>
                    <a:lnTo>
                      <a:pt x="4664" y="3632"/>
                    </a:lnTo>
                    <a:lnTo>
                      <a:pt x="4666" y="3632"/>
                    </a:lnTo>
                    <a:lnTo>
                      <a:pt x="4670" y="3632"/>
                    </a:lnTo>
                    <a:lnTo>
                      <a:pt x="4670" y="3629"/>
                    </a:lnTo>
                    <a:lnTo>
                      <a:pt x="4672" y="3629"/>
                    </a:lnTo>
                    <a:lnTo>
                      <a:pt x="4674" y="3632"/>
                    </a:lnTo>
                    <a:lnTo>
                      <a:pt x="4675" y="3632"/>
                    </a:lnTo>
                    <a:lnTo>
                      <a:pt x="4677" y="3632"/>
                    </a:lnTo>
                    <a:lnTo>
                      <a:pt x="4679" y="3632"/>
                    </a:lnTo>
                    <a:lnTo>
                      <a:pt x="4681" y="3632"/>
                    </a:lnTo>
                    <a:lnTo>
                      <a:pt x="4681" y="3629"/>
                    </a:lnTo>
                    <a:lnTo>
                      <a:pt x="4683" y="3632"/>
                    </a:lnTo>
                    <a:lnTo>
                      <a:pt x="4685" y="3632"/>
                    </a:lnTo>
                    <a:lnTo>
                      <a:pt x="4687" y="3632"/>
                    </a:lnTo>
                    <a:lnTo>
                      <a:pt x="4689" y="3632"/>
                    </a:lnTo>
                    <a:lnTo>
                      <a:pt x="4691" y="3632"/>
                    </a:lnTo>
                    <a:lnTo>
                      <a:pt x="4693" y="3629"/>
                    </a:lnTo>
                    <a:lnTo>
                      <a:pt x="4695" y="3632"/>
                    </a:lnTo>
                    <a:lnTo>
                      <a:pt x="4695" y="3632"/>
                    </a:lnTo>
                    <a:lnTo>
                      <a:pt x="4699" y="3632"/>
                    </a:lnTo>
                    <a:lnTo>
                      <a:pt x="4699" y="3632"/>
                    </a:lnTo>
                    <a:lnTo>
                      <a:pt x="4700" y="3632"/>
                    </a:lnTo>
                    <a:lnTo>
                      <a:pt x="4702" y="3632"/>
                    </a:lnTo>
                    <a:lnTo>
                      <a:pt x="4704" y="3632"/>
                    </a:lnTo>
                    <a:lnTo>
                      <a:pt x="4706" y="3632"/>
                    </a:lnTo>
                    <a:lnTo>
                      <a:pt x="4708" y="3632"/>
                    </a:lnTo>
                    <a:lnTo>
                      <a:pt x="4710" y="3632"/>
                    </a:lnTo>
                    <a:lnTo>
                      <a:pt x="4712" y="3632"/>
                    </a:lnTo>
                    <a:lnTo>
                      <a:pt x="4712" y="3632"/>
                    </a:lnTo>
                    <a:lnTo>
                      <a:pt x="4714" y="3632"/>
                    </a:lnTo>
                    <a:lnTo>
                      <a:pt x="4716" y="3632"/>
                    </a:lnTo>
                    <a:lnTo>
                      <a:pt x="4718" y="3632"/>
                    </a:lnTo>
                    <a:lnTo>
                      <a:pt x="4720" y="3632"/>
                    </a:lnTo>
                    <a:lnTo>
                      <a:pt x="4722" y="3632"/>
                    </a:lnTo>
                    <a:lnTo>
                      <a:pt x="4723" y="3632"/>
                    </a:lnTo>
                    <a:lnTo>
                      <a:pt x="4723" y="3632"/>
                    </a:lnTo>
                    <a:lnTo>
                      <a:pt x="4727" y="3632"/>
                    </a:lnTo>
                    <a:lnTo>
                      <a:pt x="4729" y="3632"/>
                    </a:lnTo>
                    <a:lnTo>
                      <a:pt x="4729" y="3632"/>
                    </a:lnTo>
                    <a:lnTo>
                      <a:pt x="4731" y="3632"/>
                    </a:lnTo>
                    <a:lnTo>
                      <a:pt x="4733" y="3632"/>
                    </a:lnTo>
                    <a:lnTo>
                      <a:pt x="4735" y="3632"/>
                    </a:lnTo>
                    <a:lnTo>
                      <a:pt x="4737" y="3632"/>
                    </a:lnTo>
                    <a:lnTo>
                      <a:pt x="4739" y="3632"/>
                    </a:lnTo>
                    <a:lnTo>
                      <a:pt x="4741" y="3632"/>
                    </a:lnTo>
                    <a:lnTo>
                      <a:pt x="4741" y="3632"/>
                    </a:lnTo>
                    <a:lnTo>
                      <a:pt x="4743" y="3632"/>
                    </a:lnTo>
                    <a:lnTo>
                      <a:pt x="4745" y="3632"/>
                    </a:lnTo>
                    <a:lnTo>
                      <a:pt x="4747" y="3632"/>
                    </a:lnTo>
                    <a:lnTo>
                      <a:pt x="4748" y="3632"/>
                    </a:lnTo>
                    <a:lnTo>
                      <a:pt x="4750" y="3632"/>
                    </a:lnTo>
                    <a:lnTo>
                      <a:pt x="4752" y="3632"/>
                    </a:lnTo>
                    <a:lnTo>
                      <a:pt x="4754" y="3632"/>
                    </a:lnTo>
                    <a:lnTo>
                      <a:pt x="4754" y="3632"/>
                    </a:lnTo>
                    <a:lnTo>
                      <a:pt x="4758" y="3632"/>
                    </a:lnTo>
                    <a:lnTo>
                      <a:pt x="4758" y="3632"/>
                    </a:lnTo>
                    <a:lnTo>
                      <a:pt x="4760" y="3632"/>
                    </a:lnTo>
                    <a:lnTo>
                      <a:pt x="4762" y="3632"/>
                    </a:lnTo>
                    <a:lnTo>
                      <a:pt x="4764" y="3632"/>
                    </a:lnTo>
                    <a:lnTo>
                      <a:pt x="4766" y="3629"/>
                    </a:lnTo>
                    <a:lnTo>
                      <a:pt x="4768" y="3632"/>
                    </a:lnTo>
                    <a:lnTo>
                      <a:pt x="4770" y="3632"/>
                    </a:lnTo>
                    <a:lnTo>
                      <a:pt x="4771" y="3629"/>
                    </a:lnTo>
                    <a:lnTo>
                      <a:pt x="4771" y="3632"/>
                    </a:lnTo>
                    <a:lnTo>
                      <a:pt x="4773" y="3632"/>
                    </a:lnTo>
                    <a:lnTo>
                      <a:pt x="4777" y="3632"/>
                    </a:lnTo>
                    <a:lnTo>
                      <a:pt x="4777" y="3632"/>
                    </a:lnTo>
                    <a:lnTo>
                      <a:pt x="4779" y="3629"/>
                    </a:lnTo>
                    <a:lnTo>
                      <a:pt x="4781" y="3632"/>
                    </a:lnTo>
                    <a:lnTo>
                      <a:pt x="4783" y="3632"/>
                    </a:lnTo>
                    <a:lnTo>
                      <a:pt x="4783" y="3632"/>
                    </a:lnTo>
                    <a:lnTo>
                      <a:pt x="4787" y="3632"/>
                    </a:lnTo>
                    <a:lnTo>
                      <a:pt x="4789" y="3629"/>
                    </a:lnTo>
                    <a:lnTo>
                      <a:pt x="4789" y="3632"/>
                    </a:lnTo>
                    <a:lnTo>
                      <a:pt x="4791" y="3632"/>
                    </a:lnTo>
                    <a:lnTo>
                      <a:pt x="4793" y="3629"/>
                    </a:lnTo>
                    <a:lnTo>
                      <a:pt x="4795" y="3632"/>
                    </a:lnTo>
                    <a:lnTo>
                      <a:pt x="4796" y="3632"/>
                    </a:lnTo>
                    <a:lnTo>
                      <a:pt x="4798" y="3629"/>
                    </a:lnTo>
                    <a:lnTo>
                      <a:pt x="4800" y="3629"/>
                    </a:lnTo>
                    <a:lnTo>
                      <a:pt x="4800" y="3629"/>
                    </a:lnTo>
                    <a:lnTo>
                      <a:pt x="4802" y="3629"/>
                    </a:lnTo>
                    <a:lnTo>
                      <a:pt x="4806" y="3629"/>
                    </a:lnTo>
                    <a:lnTo>
                      <a:pt x="4806" y="3629"/>
                    </a:lnTo>
                    <a:lnTo>
                      <a:pt x="4808" y="3629"/>
                    </a:lnTo>
                    <a:lnTo>
                      <a:pt x="4810" y="3632"/>
                    </a:lnTo>
                    <a:lnTo>
                      <a:pt x="4812" y="3629"/>
                    </a:lnTo>
                    <a:lnTo>
                      <a:pt x="4814" y="3629"/>
                    </a:lnTo>
                    <a:lnTo>
                      <a:pt x="4814" y="3629"/>
                    </a:lnTo>
                    <a:lnTo>
                      <a:pt x="4818" y="3629"/>
                    </a:lnTo>
                    <a:lnTo>
                      <a:pt x="4819" y="3629"/>
                    </a:lnTo>
                    <a:lnTo>
                      <a:pt x="4819" y="3629"/>
                    </a:lnTo>
                    <a:lnTo>
                      <a:pt x="4821" y="3629"/>
                    </a:lnTo>
                    <a:lnTo>
                      <a:pt x="4823" y="3629"/>
                    </a:lnTo>
                    <a:lnTo>
                      <a:pt x="4825" y="3629"/>
                    </a:lnTo>
                    <a:lnTo>
                      <a:pt x="4827" y="3629"/>
                    </a:lnTo>
                    <a:lnTo>
                      <a:pt x="4829" y="3629"/>
                    </a:lnTo>
                    <a:lnTo>
                      <a:pt x="4831" y="3629"/>
                    </a:lnTo>
                    <a:lnTo>
                      <a:pt x="4831" y="3629"/>
                    </a:lnTo>
                    <a:lnTo>
                      <a:pt x="4833" y="3623"/>
                    </a:lnTo>
                    <a:lnTo>
                      <a:pt x="4835" y="3629"/>
                    </a:lnTo>
                    <a:lnTo>
                      <a:pt x="4837" y="3629"/>
                    </a:lnTo>
                    <a:lnTo>
                      <a:pt x="4839" y="3629"/>
                    </a:lnTo>
                    <a:lnTo>
                      <a:pt x="4841" y="3623"/>
                    </a:lnTo>
                    <a:lnTo>
                      <a:pt x="4843" y="3623"/>
                    </a:lnTo>
                    <a:lnTo>
                      <a:pt x="4844" y="3629"/>
                    </a:lnTo>
                    <a:lnTo>
                      <a:pt x="4846" y="3629"/>
                    </a:lnTo>
                    <a:lnTo>
                      <a:pt x="4848" y="3629"/>
                    </a:lnTo>
                    <a:lnTo>
                      <a:pt x="4848" y="3629"/>
                    </a:lnTo>
                    <a:lnTo>
                      <a:pt x="4850" y="3623"/>
                    </a:lnTo>
                    <a:lnTo>
                      <a:pt x="4852" y="3623"/>
                    </a:lnTo>
                    <a:lnTo>
                      <a:pt x="4854" y="3629"/>
                    </a:lnTo>
                    <a:lnTo>
                      <a:pt x="4856" y="3623"/>
                    </a:lnTo>
                    <a:lnTo>
                      <a:pt x="4858" y="3623"/>
                    </a:lnTo>
                    <a:lnTo>
                      <a:pt x="4860" y="3623"/>
                    </a:lnTo>
                    <a:lnTo>
                      <a:pt x="4862" y="3623"/>
                    </a:lnTo>
                    <a:lnTo>
                      <a:pt x="4862" y="3629"/>
                    </a:lnTo>
                    <a:lnTo>
                      <a:pt x="4866" y="3623"/>
                    </a:lnTo>
                    <a:lnTo>
                      <a:pt x="4866" y="3623"/>
                    </a:lnTo>
                    <a:lnTo>
                      <a:pt x="4867" y="3623"/>
                    </a:lnTo>
                    <a:lnTo>
                      <a:pt x="4869" y="3629"/>
                    </a:lnTo>
                    <a:lnTo>
                      <a:pt x="4871" y="3629"/>
                    </a:lnTo>
                    <a:lnTo>
                      <a:pt x="4873" y="3629"/>
                    </a:lnTo>
                    <a:lnTo>
                      <a:pt x="4875" y="3629"/>
                    </a:lnTo>
                    <a:lnTo>
                      <a:pt x="4877" y="3629"/>
                    </a:lnTo>
                    <a:lnTo>
                      <a:pt x="4879" y="3632"/>
                    </a:lnTo>
                    <a:lnTo>
                      <a:pt x="4879" y="3629"/>
                    </a:lnTo>
                    <a:lnTo>
                      <a:pt x="4881" y="3629"/>
                    </a:lnTo>
                    <a:lnTo>
                      <a:pt x="4883" y="3629"/>
                    </a:lnTo>
                    <a:lnTo>
                      <a:pt x="4885" y="3629"/>
                    </a:lnTo>
                    <a:lnTo>
                      <a:pt x="4887" y="3629"/>
                    </a:lnTo>
                    <a:lnTo>
                      <a:pt x="4889" y="3629"/>
                    </a:lnTo>
                    <a:lnTo>
                      <a:pt x="4891" y="3629"/>
                    </a:lnTo>
                    <a:lnTo>
                      <a:pt x="4891" y="3629"/>
                    </a:lnTo>
                    <a:lnTo>
                      <a:pt x="4892" y="3629"/>
                    </a:lnTo>
                    <a:lnTo>
                      <a:pt x="4896" y="3629"/>
                    </a:lnTo>
                    <a:lnTo>
                      <a:pt x="4896" y="3629"/>
                    </a:lnTo>
                    <a:lnTo>
                      <a:pt x="4898" y="3629"/>
                    </a:lnTo>
                    <a:lnTo>
                      <a:pt x="4900" y="3629"/>
                    </a:lnTo>
                    <a:lnTo>
                      <a:pt x="4902" y="3632"/>
                    </a:lnTo>
                    <a:lnTo>
                      <a:pt x="4904" y="3629"/>
                    </a:lnTo>
                    <a:lnTo>
                      <a:pt x="4906" y="3629"/>
                    </a:lnTo>
                    <a:lnTo>
                      <a:pt x="4908" y="3629"/>
                    </a:lnTo>
                    <a:lnTo>
                      <a:pt x="4908" y="3629"/>
                    </a:lnTo>
                    <a:lnTo>
                      <a:pt x="4910" y="3629"/>
                    </a:lnTo>
                    <a:lnTo>
                      <a:pt x="4912" y="3629"/>
                    </a:lnTo>
                    <a:lnTo>
                      <a:pt x="4914" y="3629"/>
                    </a:lnTo>
                    <a:lnTo>
                      <a:pt x="4915" y="3629"/>
                    </a:lnTo>
                    <a:lnTo>
                      <a:pt x="4917" y="3629"/>
                    </a:lnTo>
                    <a:lnTo>
                      <a:pt x="4919" y="3629"/>
                    </a:lnTo>
                    <a:lnTo>
                      <a:pt x="4921" y="3629"/>
                    </a:lnTo>
                    <a:lnTo>
                      <a:pt x="4921" y="3629"/>
                    </a:lnTo>
                    <a:lnTo>
                      <a:pt x="4925" y="3629"/>
                    </a:lnTo>
                    <a:lnTo>
                      <a:pt x="4925" y="3629"/>
                    </a:lnTo>
                    <a:lnTo>
                      <a:pt x="4927" y="3623"/>
                    </a:lnTo>
                    <a:lnTo>
                      <a:pt x="4929" y="3629"/>
                    </a:lnTo>
                    <a:lnTo>
                      <a:pt x="4931" y="3629"/>
                    </a:lnTo>
                    <a:lnTo>
                      <a:pt x="4933" y="3629"/>
                    </a:lnTo>
                    <a:lnTo>
                      <a:pt x="4935" y="3629"/>
                    </a:lnTo>
                    <a:lnTo>
                      <a:pt x="4937" y="3629"/>
                    </a:lnTo>
                    <a:lnTo>
                      <a:pt x="4939" y="3629"/>
                    </a:lnTo>
                    <a:lnTo>
                      <a:pt x="4939" y="3623"/>
                    </a:lnTo>
                    <a:lnTo>
                      <a:pt x="4940" y="3571"/>
                    </a:lnTo>
                    <a:lnTo>
                      <a:pt x="4942" y="3513"/>
                    </a:lnTo>
                    <a:lnTo>
                      <a:pt x="4944" y="3513"/>
                    </a:lnTo>
                    <a:lnTo>
                      <a:pt x="4946" y="3513"/>
                    </a:lnTo>
                    <a:lnTo>
                      <a:pt x="4948" y="3513"/>
                    </a:lnTo>
                    <a:lnTo>
                      <a:pt x="4950" y="3513"/>
                    </a:lnTo>
                    <a:lnTo>
                      <a:pt x="4950" y="3513"/>
                    </a:lnTo>
                    <a:lnTo>
                      <a:pt x="4954" y="3513"/>
                    </a:lnTo>
                    <a:lnTo>
                      <a:pt x="4956" y="3513"/>
                    </a:lnTo>
                    <a:lnTo>
                      <a:pt x="4956" y="3513"/>
                    </a:lnTo>
                    <a:lnTo>
                      <a:pt x="4958" y="3513"/>
                    </a:lnTo>
                    <a:lnTo>
                      <a:pt x="4960" y="3513"/>
                    </a:lnTo>
                    <a:lnTo>
                      <a:pt x="4962" y="3513"/>
                    </a:lnTo>
                    <a:lnTo>
                      <a:pt x="4963" y="3502"/>
                    </a:lnTo>
                    <a:lnTo>
                      <a:pt x="4965" y="3412"/>
                    </a:lnTo>
                    <a:lnTo>
                      <a:pt x="4967" y="3402"/>
                    </a:lnTo>
                    <a:lnTo>
                      <a:pt x="4967" y="3396"/>
                    </a:lnTo>
                    <a:lnTo>
                      <a:pt x="4969" y="3402"/>
                    </a:lnTo>
                    <a:lnTo>
                      <a:pt x="4971" y="3402"/>
                    </a:lnTo>
                    <a:lnTo>
                      <a:pt x="4973" y="3396"/>
                    </a:lnTo>
                    <a:lnTo>
                      <a:pt x="4975" y="3402"/>
                    </a:lnTo>
                    <a:lnTo>
                      <a:pt x="4977" y="3396"/>
                    </a:lnTo>
                    <a:lnTo>
                      <a:pt x="4979" y="3279"/>
                    </a:lnTo>
                    <a:lnTo>
                      <a:pt x="4981" y="3254"/>
                    </a:lnTo>
                    <a:lnTo>
                      <a:pt x="4981" y="3254"/>
                    </a:lnTo>
                    <a:lnTo>
                      <a:pt x="4985" y="3260"/>
                    </a:lnTo>
                    <a:lnTo>
                      <a:pt x="4985" y="3254"/>
                    </a:lnTo>
                    <a:lnTo>
                      <a:pt x="4987" y="3260"/>
                    </a:lnTo>
                    <a:lnTo>
                      <a:pt x="4988" y="3260"/>
                    </a:lnTo>
                    <a:lnTo>
                      <a:pt x="4990" y="3223"/>
                    </a:lnTo>
                    <a:lnTo>
                      <a:pt x="4992" y="3126"/>
                    </a:lnTo>
                    <a:lnTo>
                      <a:pt x="4994" y="3112"/>
                    </a:lnTo>
                    <a:lnTo>
                      <a:pt x="4996" y="3126"/>
                    </a:lnTo>
                    <a:lnTo>
                      <a:pt x="4998" y="3120"/>
                    </a:lnTo>
                    <a:lnTo>
                      <a:pt x="4998" y="3120"/>
                    </a:lnTo>
                    <a:lnTo>
                      <a:pt x="5000" y="3120"/>
                    </a:lnTo>
                    <a:lnTo>
                      <a:pt x="5002" y="3120"/>
                    </a:lnTo>
                    <a:lnTo>
                      <a:pt x="5004" y="3120"/>
                    </a:lnTo>
                    <a:lnTo>
                      <a:pt x="5006" y="3120"/>
                    </a:lnTo>
                    <a:lnTo>
                      <a:pt x="5008" y="3120"/>
                    </a:lnTo>
                    <a:lnTo>
                      <a:pt x="5010" y="3120"/>
                    </a:lnTo>
                    <a:lnTo>
                      <a:pt x="5010" y="3120"/>
                    </a:lnTo>
                    <a:lnTo>
                      <a:pt x="5013" y="3112"/>
                    </a:lnTo>
                    <a:lnTo>
                      <a:pt x="5015" y="3120"/>
                    </a:lnTo>
                    <a:lnTo>
                      <a:pt x="5015" y="3120"/>
                    </a:lnTo>
                    <a:lnTo>
                      <a:pt x="5017" y="3120"/>
                    </a:lnTo>
                    <a:lnTo>
                      <a:pt x="5019" y="3120"/>
                    </a:lnTo>
                    <a:lnTo>
                      <a:pt x="5021" y="3120"/>
                    </a:lnTo>
                    <a:lnTo>
                      <a:pt x="5023" y="3112"/>
                    </a:lnTo>
                    <a:lnTo>
                      <a:pt x="5025" y="3120"/>
                    </a:lnTo>
                    <a:lnTo>
                      <a:pt x="5027" y="3120"/>
                    </a:lnTo>
                    <a:lnTo>
                      <a:pt x="5027" y="3120"/>
                    </a:lnTo>
                    <a:lnTo>
                      <a:pt x="5029" y="3120"/>
                    </a:lnTo>
                    <a:lnTo>
                      <a:pt x="5033" y="3112"/>
                    </a:lnTo>
                    <a:lnTo>
                      <a:pt x="5033" y="3120"/>
                    </a:lnTo>
                    <a:lnTo>
                      <a:pt x="5035" y="3120"/>
                    </a:lnTo>
                    <a:lnTo>
                      <a:pt x="5036" y="3120"/>
                    </a:lnTo>
                    <a:lnTo>
                      <a:pt x="5038" y="3120"/>
                    </a:lnTo>
                    <a:lnTo>
                      <a:pt x="5040" y="3120"/>
                    </a:lnTo>
                    <a:lnTo>
                      <a:pt x="5042" y="3112"/>
                    </a:lnTo>
                    <a:lnTo>
                      <a:pt x="5044" y="3120"/>
                    </a:lnTo>
                    <a:lnTo>
                      <a:pt x="5044" y="3120"/>
                    </a:lnTo>
                    <a:lnTo>
                      <a:pt x="5046" y="3112"/>
                    </a:lnTo>
                    <a:lnTo>
                      <a:pt x="5048" y="3120"/>
                    </a:lnTo>
                    <a:lnTo>
                      <a:pt x="5050" y="3112"/>
                    </a:lnTo>
                    <a:lnTo>
                      <a:pt x="5052" y="3120"/>
                    </a:lnTo>
                    <a:lnTo>
                      <a:pt x="5054" y="3120"/>
                    </a:lnTo>
                    <a:lnTo>
                      <a:pt x="5056" y="3112"/>
                    </a:lnTo>
                    <a:lnTo>
                      <a:pt x="5058" y="3120"/>
                    </a:lnTo>
                    <a:lnTo>
                      <a:pt x="5058" y="3120"/>
                    </a:lnTo>
                    <a:lnTo>
                      <a:pt x="5059" y="3120"/>
                    </a:lnTo>
                    <a:lnTo>
                      <a:pt x="5061" y="3120"/>
                    </a:lnTo>
                    <a:lnTo>
                      <a:pt x="5063" y="3120"/>
                    </a:lnTo>
                    <a:lnTo>
                      <a:pt x="5065" y="3120"/>
                    </a:lnTo>
                    <a:lnTo>
                      <a:pt x="5067" y="3120"/>
                    </a:lnTo>
                    <a:lnTo>
                      <a:pt x="5069" y="3120"/>
                    </a:lnTo>
                    <a:lnTo>
                      <a:pt x="5069" y="3120"/>
                    </a:lnTo>
                    <a:lnTo>
                      <a:pt x="5073" y="3112"/>
                    </a:lnTo>
                    <a:lnTo>
                      <a:pt x="5075" y="3120"/>
                    </a:lnTo>
                    <a:lnTo>
                      <a:pt x="5075" y="3120"/>
                    </a:lnTo>
                    <a:lnTo>
                      <a:pt x="5077" y="3120"/>
                    </a:lnTo>
                    <a:lnTo>
                      <a:pt x="5079" y="3120"/>
                    </a:lnTo>
                    <a:lnTo>
                      <a:pt x="5081" y="3120"/>
                    </a:lnTo>
                    <a:lnTo>
                      <a:pt x="5083" y="3120"/>
                    </a:lnTo>
                    <a:lnTo>
                      <a:pt x="5084" y="3120"/>
                    </a:lnTo>
                    <a:lnTo>
                      <a:pt x="5086" y="3120"/>
                    </a:lnTo>
                    <a:lnTo>
                      <a:pt x="5086" y="3112"/>
                    </a:lnTo>
                    <a:lnTo>
                      <a:pt x="5088" y="3112"/>
                    </a:lnTo>
                    <a:lnTo>
                      <a:pt x="5092" y="2941"/>
                    </a:lnTo>
                    <a:lnTo>
                      <a:pt x="5092" y="2822"/>
                    </a:lnTo>
                    <a:lnTo>
                      <a:pt x="5094" y="2814"/>
                    </a:lnTo>
                    <a:lnTo>
                      <a:pt x="5096" y="2828"/>
                    </a:lnTo>
                    <a:lnTo>
                      <a:pt x="5098" y="2822"/>
                    </a:lnTo>
                    <a:lnTo>
                      <a:pt x="5100" y="2822"/>
                    </a:lnTo>
                    <a:lnTo>
                      <a:pt x="5102" y="2822"/>
                    </a:lnTo>
                    <a:lnTo>
                      <a:pt x="5104" y="2822"/>
                    </a:lnTo>
                    <a:lnTo>
                      <a:pt x="5104" y="2828"/>
                    </a:lnTo>
                    <a:lnTo>
                      <a:pt x="5106" y="2822"/>
                    </a:lnTo>
                    <a:lnTo>
                      <a:pt x="5107" y="2599"/>
                    </a:lnTo>
                    <a:lnTo>
                      <a:pt x="5109" y="2363"/>
                    </a:lnTo>
                    <a:lnTo>
                      <a:pt x="5111" y="2354"/>
                    </a:lnTo>
                    <a:lnTo>
                      <a:pt x="5113" y="2354"/>
                    </a:lnTo>
                    <a:lnTo>
                      <a:pt x="5115" y="2371"/>
                    </a:lnTo>
                    <a:lnTo>
                      <a:pt x="5117" y="2363"/>
                    </a:lnTo>
                    <a:lnTo>
                      <a:pt x="5117" y="2363"/>
                    </a:lnTo>
                    <a:lnTo>
                      <a:pt x="5121" y="2354"/>
                    </a:lnTo>
                    <a:lnTo>
                      <a:pt x="5121" y="2354"/>
                    </a:lnTo>
                    <a:lnTo>
                      <a:pt x="5123" y="2354"/>
                    </a:lnTo>
                    <a:lnTo>
                      <a:pt x="5125" y="2354"/>
                    </a:lnTo>
                    <a:lnTo>
                      <a:pt x="5127" y="2354"/>
                    </a:lnTo>
                    <a:lnTo>
                      <a:pt x="5129" y="2354"/>
                    </a:lnTo>
                    <a:lnTo>
                      <a:pt x="5131" y="2363"/>
                    </a:lnTo>
                    <a:lnTo>
                      <a:pt x="5132" y="2363"/>
                    </a:lnTo>
                    <a:lnTo>
                      <a:pt x="5134" y="2363"/>
                    </a:lnTo>
                    <a:lnTo>
                      <a:pt x="5134" y="2354"/>
                    </a:lnTo>
                    <a:lnTo>
                      <a:pt x="5136" y="2363"/>
                    </a:lnTo>
                    <a:lnTo>
                      <a:pt x="5138" y="2354"/>
                    </a:lnTo>
                    <a:lnTo>
                      <a:pt x="5140" y="2346"/>
                    </a:lnTo>
                    <a:lnTo>
                      <a:pt x="5142" y="2354"/>
                    </a:lnTo>
                    <a:lnTo>
                      <a:pt x="5144" y="2354"/>
                    </a:lnTo>
                    <a:lnTo>
                      <a:pt x="5146" y="2363"/>
                    </a:lnTo>
                    <a:lnTo>
                      <a:pt x="5146" y="2363"/>
                    </a:lnTo>
                    <a:lnTo>
                      <a:pt x="5148" y="2354"/>
                    </a:lnTo>
                    <a:lnTo>
                      <a:pt x="5152" y="2354"/>
                    </a:lnTo>
                    <a:lnTo>
                      <a:pt x="5152" y="2363"/>
                    </a:lnTo>
                    <a:lnTo>
                      <a:pt x="5154" y="2354"/>
                    </a:lnTo>
                    <a:lnTo>
                      <a:pt x="5155" y="2354"/>
                    </a:lnTo>
                    <a:lnTo>
                      <a:pt x="5157" y="2363"/>
                    </a:lnTo>
                    <a:lnTo>
                      <a:pt x="5159" y="2354"/>
                    </a:lnTo>
                    <a:lnTo>
                      <a:pt x="5161" y="2363"/>
                    </a:lnTo>
                    <a:lnTo>
                      <a:pt x="5163" y="2363"/>
                    </a:lnTo>
                    <a:lnTo>
                      <a:pt x="5163" y="2363"/>
                    </a:lnTo>
                    <a:lnTo>
                      <a:pt x="5165" y="2354"/>
                    </a:lnTo>
                    <a:lnTo>
                      <a:pt x="5167" y="2354"/>
                    </a:lnTo>
                    <a:lnTo>
                      <a:pt x="5169" y="2354"/>
                    </a:lnTo>
                    <a:lnTo>
                      <a:pt x="5171" y="2363"/>
                    </a:lnTo>
                    <a:lnTo>
                      <a:pt x="5173" y="2371"/>
                    </a:lnTo>
                    <a:lnTo>
                      <a:pt x="5175" y="2371"/>
                    </a:lnTo>
                    <a:lnTo>
                      <a:pt x="5177" y="2354"/>
                    </a:lnTo>
                    <a:lnTo>
                      <a:pt x="5177" y="2354"/>
                    </a:lnTo>
                    <a:lnTo>
                      <a:pt x="5180" y="2363"/>
                    </a:lnTo>
                    <a:lnTo>
                      <a:pt x="5180" y="2354"/>
                    </a:lnTo>
                    <a:lnTo>
                      <a:pt x="5182" y="2363"/>
                    </a:lnTo>
                    <a:lnTo>
                      <a:pt x="5184" y="2363"/>
                    </a:lnTo>
                    <a:lnTo>
                      <a:pt x="5186" y="2363"/>
                    </a:lnTo>
                    <a:lnTo>
                      <a:pt x="5188" y="2354"/>
                    </a:lnTo>
                    <a:lnTo>
                      <a:pt x="5190" y="2354"/>
                    </a:lnTo>
                    <a:lnTo>
                      <a:pt x="5192" y="2354"/>
                    </a:lnTo>
                    <a:lnTo>
                      <a:pt x="5194" y="2363"/>
                    </a:lnTo>
                    <a:lnTo>
                      <a:pt x="5194" y="2363"/>
                    </a:lnTo>
                    <a:lnTo>
                      <a:pt x="5196" y="2346"/>
                    </a:lnTo>
                    <a:lnTo>
                      <a:pt x="5198" y="2371"/>
                    </a:lnTo>
                    <a:lnTo>
                      <a:pt x="5200" y="2371"/>
                    </a:lnTo>
                    <a:lnTo>
                      <a:pt x="5202" y="2354"/>
                    </a:lnTo>
                    <a:lnTo>
                      <a:pt x="5203" y="2363"/>
                    </a:lnTo>
                    <a:lnTo>
                      <a:pt x="5205" y="2363"/>
                    </a:lnTo>
                    <a:lnTo>
                      <a:pt x="5205" y="2363"/>
                    </a:lnTo>
                    <a:lnTo>
                      <a:pt x="5209" y="2363"/>
                    </a:lnTo>
                    <a:lnTo>
                      <a:pt x="5211" y="2354"/>
                    </a:lnTo>
                    <a:lnTo>
                      <a:pt x="5211" y="2363"/>
                    </a:lnTo>
                    <a:lnTo>
                      <a:pt x="5213" y="2371"/>
                    </a:lnTo>
                    <a:lnTo>
                      <a:pt x="5215" y="2354"/>
                    </a:lnTo>
                    <a:lnTo>
                      <a:pt x="5217" y="2363"/>
                    </a:lnTo>
                    <a:lnTo>
                      <a:pt x="5219" y="2363"/>
                    </a:lnTo>
                    <a:lnTo>
                      <a:pt x="5221" y="2363"/>
                    </a:lnTo>
                    <a:lnTo>
                      <a:pt x="5223" y="2354"/>
                    </a:lnTo>
                    <a:lnTo>
                      <a:pt x="5223" y="2363"/>
                    </a:lnTo>
                    <a:lnTo>
                      <a:pt x="5225" y="2354"/>
                    </a:lnTo>
                    <a:lnTo>
                      <a:pt x="5226" y="2363"/>
                    </a:lnTo>
                    <a:lnTo>
                      <a:pt x="5228" y="2354"/>
                    </a:lnTo>
                    <a:lnTo>
                      <a:pt x="5230" y="2354"/>
                    </a:lnTo>
                    <a:lnTo>
                      <a:pt x="5232" y="2363"/>
                    </a:lnTo>
                    <a:lnTo>
                      <a:pt x="5234" y="2354"/>
                    </a:lnTo>
                    <a:lnTo>
                      <a:pt x="5236" y="2354"/>
                    </a:lnTo>
                    <a:lnTo>
                      <a:pt x="5236" y="2363"/>
                    </a:lnTo>
                    <a:lnTo>
                      <a:pt x="5240" y="2354"/>
                    </a:lnTo>
                    <a:lnTo>
                      <a:pt x="5240" y="2363"/>
                    </a:lnTo>
                    <a:lnTo>
                      <a:pt x="5242" y="2354"/>
                    </a:lnTo>
                    <a:lnTo>
                      <a:pt x="5244" y="2354"/>
                    </a:lnTo>
                    <a:lnTo>
                      <a:pt x="5246" y="2354"/>
                    </a:lnTo>
                    <a:lnTo>
                      <a:pt x="5248" y="2363"/>
                    </a:lnTo>
                    <a:lnTo>
                      <a:pt x="5250" y="2363"/>
                    </a:lnTo>
                    <a:lnTo>
                      <a:pt x="5251" y="2363"/>
                    </a:lnTo>
                    <a:lnTo>
                      <a:pt x="5253" y="2363"/>
                    </a:lnTo>
                    <a:lnTo>
                      <a:pt x="5253" y="2363"/>
                    </a:lnTo>
                    <a:lnTo>
                      <a:pt x="5255" y="2363"/>
                    </a:lnTo>
                    <a:lnTo>
                      <a:pt x="5257" y="2354"/>
                    </a:lnTo>
                    <a:lnTo>
                      <a:pt x="5259" y="2363"/>
                    </a:lnTo>
                    <a:lnTo>
                      <a:pt x="5261" y="2354"/>
                    </a:lnTo>
                    <a:lnTo>
                      <a:pt x="5263" y="2363"/>
                    </a:lnTo>
                    <a:lnTo>
                      <a:pt x="5265" y="2363"/>
                    </a:lnTo>
                    <a:lnTo>
                      <a:pt x="5265" y="2363"/>
                    </a:lnTo>
                    <a:lnTo>
                      <a:pt x="5269" y="2363"/>
                    </a:lnTo>
                    <a:lnTo>
                      <a:pt x="5271" y="2354"/>
                    </a:lnTo>
                    <a:lnTo>
                      <a:pt x="5271" y="2354"/>
                    </a:lnTo>
                    <a:lnTo>
                      <a:pt x="5273" y="2354"/>
                    </a:lnTo>
                    <a:lnTo>
                      <a:pt x="5274" y="2371"/>
                    </a:lnTo>
                    <a:lnTo>
                      <a:pt x="5276" y="2354"/>
                    </a:lnTo>
                    <a:lnTo>
                      <a:pt x="5278" y="2354"/>
                    </a:lnTo>
                    <a:lnTo>
                      <a:pt x="5280" y="2354"/>
                    </a:lnTo>
                    <a:lnTo>
                      <a:pt x="5282" y="2354"/>
                    </a:lnTo>
                    <a:lnTo>
                      <a:pt x="5282" y="2363"/>
                    </a:lnTo>
                    <a:lnTo>
                      <a:pt x="5284" y="2354"/>
                    </a:lnTo>
                    <a:lnTo>
                      <a:pt x="5288" y="2354"/>
                    </a:lnTo>
                    <a:lnTo>
                      <a:pt x="5288" y="2354"/>
                    </a:lnTo>
                    <a:lnTo>
                      <a:pt x="5290" y="2346"/>
                    </a:lnTo>
                    <a:lnTo>
                      <a:pt x="5292" y="2354"/>
                    </a:lnTo>
                    <a:lnTo>
                      <a:pt x="5294" y="2346"/>
                    </a:lnTo>
                    <a:lnTo>
                      <a:pt x="5296" y="2363"/>
                    </a:lnTo>
                    <a:lnTo>
                      <a:pt x="5296" y="2346"/>
                    </a:lnTo>
                    <a:lnTo>
                      <a:pt x="5299" y="2346"/>
                    </a:lnTo>
                    <a:lnTo>
                      <a:pt x="5299" y="2354"/>
                    </a:lnTo>
                    <a:lnTo>
                      <a:pt x="5301" y="2363"/>
                    </a:lnTo>
                    <a:lnTo>
                      <a:pt x="5303" y="2354"/>
                    </a:lnTo>
                    <a:lnTo>
                      <a:pt x="5305" y="2363"/>
                    </a:lnTo>
                    <a:lnTo>
                      <a:pt x="5307" y="2354"/>
                    </a:lnTo>
                    <a:lnTo>
                      <a:pt x="5309" y="2363"/>
                    </a:lnTo>
                    <a:lnTo>
                      <a:pt x="5311" y="2363"/>
                    </a:lnTo>
                    <a:lnTo>
                      <a:pt x="5313" y="2354"/>
                    </a:lnTo>
                    <a:lnTo>
                      <a:pt x="5313" y="2354"/>
                    </a:lnTo>
                    <a:lnTo>
                      <a:pt x="5315" y="2363"/>
                    </a:lnTo>
                    <a:lnTo>
                      <a:pt x="5317" y="2354"/>
                    </a:lnTo>
                    <a:lnTo>
                      <a:pt x="5319" y="2354"/>
                    </a:lnTo>
                    <a:lnTo>
                      <a:pt x="5321" y="2354"/>
                    </a:lnTo>
                    <a:lnTo>
                      <a:pt x="5322" y="2354"/>
                    </a:lnTo>
                    <a:lnTo>
                      <a:pt x="5324" y="2354"/>
                    </a:lnTo>
                    <a:lnTo>
                      <a:pt x="5324" y="2354"/>
                    </a:lnTo>
                    <a:lnTo>
                      <a:pt x="5328" y="2354"/>
                    </a:lnTo>
                    <a:lnTo>
                      <a:pt x="5330" y="2363"/>
                    </a:lnTo>
                    <a:lnTo>
                      <a:pt x="5330" y="2354"/>
                    </a:lnTo>
                    <a:lnTo>
                      <a:pt x="5332" y="2363"/>
                    </a:lnTo>
                    <a:lnTo>
                      <a:pt x="5334" y="2354"/>
                    </a:lnTo>
                    <a:lnTo>
                      <a:pt x="5336" y="2346"/>
                    </a:lnTo>
                    <a:lnTo>
                      <a:pt x="5338" y="2363"/>
                    </a:lnTo>
                    <a:lnTo>
                      <a:pt x="5340" y="2354"/>
                    </a:lnTo>
                    <a:lnTo>
                      <a:pt x="5342" y="2354"/>
                    </a:lnTo>
                    <a:lnTo>
                      <a:pt x="5342" y="2346"/>
                    </a:lnTo>
                    <a:lnTo>
                      <a:pt x="5344" y="2363"/>
                    </a:lnTo>
                    <a:lnTo>
                      <a:pt x="5347" y="2363"/>
                    </a:lnTo>
                    <a:lnTo>
                      <a:pt x="5347" y="2346"/>
                    </a:lnTo>
                    <a:lnTo>
                      <a:pt x="5349" y="2354"/>
                    </a:lnTo>
                    <a:lnTo>
                      <a:pt x="5351" y="2354"/>
                    </a:lnTo>
                    <a:lnTo>
                      <a:pt x="5353" y="2363"/>
                    </a:lnTo>
                    <a:lnTo>
                      <a:pt x="5355" y="2354"/>
                    </a:lnTo>
                    <a:lnTo>
                      <a:pt x="5357" y="2363"/>
                    </a:lnTo>
                    <a:lnTo>
                      <a:pt x="5359" y="2346"/>
                    </a:lnTo>
                    <a:lnTo>
                      <a:pt x="5359" y="2346"/>
                    </a:lnTo>
                    <a:lnTo>
                      <a:pt x="5361" y="2346"/>
                    </a:lnTo>
                    <a:lnTo>
                      <a:pt x="5363" y="2346"/>
                    </a:lnTo>
                    <a:lnTo>
                      <a:pt x="5365" y="2354"/>
                    </a:lnTo>
                    <a:lnTo>
                      <a:pt x="5367" y="2336"/>
                    </a:lnTo>
                    <a:lnTo>
                      <a:pt x="5369" y="2346"/>
                    </a:lnTo>
                    <a:lnTo>
                      <a:pt x="5370" y="2354"/>
                    </a:lnTo>
                    <a:lnTo>
                      <a:pt x="5372" y="2336"/>
                    </a:lnTo>
                    <a:lnTo>
                      <a:pt x="5372" y="2346"/>
                    </a:lnTo>
                    <a:lnTo>
                      <a:pt x="5376" y="2346"/>
                    </a:lnTo>
                    <a:lnTo>
                      <a:pt x="5376" y="2354"/>
                    </a:lnTo>
                    <a:lnTo>
                      <a:pt x="5378" y="2354"/>
                    </a:lnTo>
                    <a:lnTo>
                      <a:pt x="5380" y="2354"/>
                    </a:lnTo>
                    <a:lnTo>
                      <a:pt x="5382" y="2363"/>
                    </a:lnTo>
                    <a:lnTo>
                      <a:pt x="5384" y="2371"/>
                    </a:lnTo>
                    <a:lnTo>
                      <a:pt x="5384" y="2354"/>
                    </a:lnTo>
                    <a:lnTo>
                      <a:pt x="5388" y="2354"/>
                    </a:lnTo>
                    <a:lnTo>
                      <a:pt x="5390" y="2354"/>
                    </a:lnTo>
                    <a:lnTo>
                      <a:pt x="5390" y="2354"/>
                    </a:lnTo>
                    <a:lnTo>
                      <a:pt x="5392" y="2363"/>
                    </a:lnTo>
                    <a:lnTo>
                      <a:pt x="5394" y="2354"/>
                    </a:lnTo>
                    <a:lnTo>
                      <a:pt x="5395" y="2363"/>
                    </a:lnTo>
                    <a:lnTo>
                      <a:pt x="5397" y="2363"/>
                    </a:lnTo>
                    <a:lnTo>
                      <a:pt x="5399" y="2371"/>
                    </a:lnTo>
                    <a:lnTo>
                      <a:pt x="5401" y="2363"/>
                    </a:lnTo>
                    <a:lnTo>
                      <a:pt x="5401" y="2354"/>
                    </a:lnTo>
                    <a:lnTo>
                      <a:pt x="5403" y="2363"/>
                    </a:lnTo>
                    <a:lnTo>
                      <a:pt x="5407" y="2354"/>
                    </a:lnTo>
                    <a:lnTo>
                      <a:pt x="5407" y="2346"/>
                    </a:lnTo>
                    <a:lnTo>
                      <a:pt x="5409" y="2354"/>
                    </a:lnTo>
                    <a:lnTo>
                      <a:pt x="5411" y="2354"/>
                    </a:lnTo>
                    <a:lnTo>
                      <a:pt x="5413" y="2354"/>
                    </a:lnTo>
                    <a:lnTo>
                      <a:pt x="5415" y="2363"/>
                    </a:lnTo>
                    <a:lnTo>
                      <a:pt x="5417" y="2404"/>
                    </a:lnTo>
                    <a:lnTo>
                      <a:pt x="5418" y="2404"/>
                    </a:lnTo>
                    <a:lnTo>
                      <a:pt x="5418" y="2411"/>
                    </a:lnTo>
                    <a:lnTo>
                      <a:pt x="5420" y="2404"/>
                    </a:lnTo>
                    <a:lnTo>
                      <a:pt x="5422" y="2411"/>
                    </a:lnTo>
                    <a:lnTo>
                      <a:pt x="5424" y="2452"/>
                    </a:lnTo>
                    <a:lnTo>
                      <a:pt x="5426" y="2459"/>
                    </a:lnTo>
                    <a:lnTo>
                      <a:pt x="5428" y="2459"/>
                    </a:lnTo>
                    <a:lnTo>
                      <a:pt x="5430" y="2452"/>
                    </a:lnTo>
                    <a:lnTo>
                      <a:pt x="5432" y="2452"/>
                    </a:lnTo>
                    <a:lnTo>
                      <a:pt x="5432" y="2452"/>
                    </a:lnTo>
                    <a:lnTo>
                      <a:pt x="5436" y="2452"/>
                    </a:lnTo>
                    <a:lnTo>
                      <a:pt x="5436" y="2452"/>
                    </a:lnTo>
                    <a:lnTo>
                      <a:pt x="5438" y="2459"/>
                    </a:lnTo>
                    <a:lnTo>
                      <a:pt x="5440" y="2459"/>
                    </a:lnTo>
                    <a:lnTo>
                      <a:pt x="5442" y="2452"/>
                    </a:lnTo>
                    <a:lnTo>
                      <a:pt x="5443" y="2452"/>
                    </a:lnTo>
                    <a:lnTo>
                      <a:pt x="5445" y="2459"/>
                    </a:lnTo>
                    <a:lnTo>
                      <a:pt x="5447" y="2452"/>
                    </a:lnTo>
                    <a:lnTo>
                      <a:pt x="5449" y="2467"/>
                    </a:lnTo>
                    <a:lnTo>
                      <a:pt x="5449" y="2459"/>
                    </a:lnTo>
                    <a:lnTo>
                      <a:pt x="5451" y="2452"/>
                    </a:lnTo>
                    <a:lnTo>
                      <a:pt x="5453" y="2444"/>
                    </a:lnTo>
                    <a:lnTo>
                      <a:pt x="5455" y="2444"/>
                    </a:lnTo>
                    <a:lnTo>
                      <a:pt x="5457" y="2434"/>
                    </a:lnTo>
                    <a:lnTo>
                      <a:pt x="5459" y="2452"/>
                    </a:lnTo>
                    <a:lnTo>
                      <a:pt x="5461" y="2444"/>
                    </a:lnTo>
                    <a:lnTo>
                      <a:pt x="5461" y="2444"/>
                    </a:lnTo>
                    <a:lnTo>
                      <a:pt x="5463" y="2444"/>
                    </a:lnTo>
                    <a:lnTo>
                      <a:pt x="5466" y="2452"/>
                    </a:lnTo>
                    <a:lnTo>
                      <a:pt x="5466" y="2444"/>
                    </a:lnTo>
                    <a:lnTo>
                      <a:pt x="5468" y="2434"/>
                    </a:lnTo>
                    <a:lnTo>
                      <a:pt x="5470" y="2444"/>
                    </a:lnTo>
                    <a:lnTo>
                      <a:pt x="5472" y="2434"/>
                    </a:lnTo>
                    <a:lnTo>
                      <a:pt x="5474" y="2444"/>
                    </a:lnTo>
                    <a:lnTo>
                      <a:pt x="5476" y="2444"/>
                    </a:lnTo>
                    <a:lnTo>
                      <a:pt x="5478" y="2434"/>
                    </a:lnTo>
                    <a:lnTo>
                      <a:pt x="5478" y="2444"/>
                    </a:lnTo>
                    <a:lnTo>
                      <a:pt x="5480" y="2428"/>
                    </a:lnTo>
                    <a:lnTo>
                      <a:pt x="5482" y="2444"/>
                    </a:lnTo>
                    <a:lnTo>
                      <a:pt x="5484" y="2444"/>
                    </a:lnTo>
                    <a:lnTo>
                      <a:pt x="5486" y="2452"/>
                    </a:lnTo>
                    <a:lnTo>
                      <a:pt x="5488" y="2444"/>
                    </a:lnTo>
                    <a:lnTo>
                      <a:pt x="5490" y="2452"/>
                    </a:lnTo>
                    <a:lnTo>
                      <a:pt x="5491" y="2444"/>
                    </a:lnTo>
                    <a:lnTo>
                      <a:pt x="5491" y="2444"/>
                    </a:lnTo>
                    <a:lnTo>
                      <a:pt x="5495" y="2452"/>
                    </a:lnTo>
                    <a:lnTo>
                      <a:pt x="5495" y="2428"/>
                    </a:lnTo>
                    <a:lnTo>
                      <a:pt x="5497" y="2444"/>
                    </a:lnTo>
                    <a:lnTo>
                      <a:pt x="5499" y="2444"/>
                    </a:lnTo>
                    <a:lnTo>
                      <a:pt x="5501" y="2444"/>
                    </a:lnTo>
                    <a:lnTo>
                      <a:pt x="5503" y="2452"/>
                    </a:lnTo>
                    <a:lnTo>
                      <a:pt x="5505" y="2444"/>
                    </a:lnTo>
                    <a:lnTo>
                      <a:pt x="5507" y="2452"/>
                    </a:lnTo>
                    <a:lnTo>
                      <a:pt x="5509" y="2452"/>
                    </a:lnTo>
                    <a:lnTo>
                      <a:pt x="5509" y="2434"/>
                    </a:lnTo>
                    <a:lnTo>
                      <a:pt x="5511" y="2444"/>
                    </a:lnTo>
                    <a:lnTo>
                      <a:pt x="5513" y="2452"/>
                    </a:lnTo>
                    <a:lnTo>
                      <a:pt x="5514" y="2444"/>
                    </a:lnTo>
                    <a:lnTo>
                      <a:pt x="5516" y="2452"/>
                    </a:lnTo>
                    <a:lnTo>
                      <a:pt x="5518" y="2434"/>
                    </a:lnTo>
                    <a:lnTo>
                      <a:pt x="5520" y="2444"/>
                    </a:lnTo>
                    <a:lnTo>
                      <a:pt x="5520" y="2444"/>
                    </a:lnTo>
                    <a:lnTo>
                      <a:pt x="5524" y="2452"/>
                    </a:lnTo>
                    <a:lnTo>
                      <a:pt x="5526" y="2434"/>
                    </a:lnTo>
                    <a:lnTo>
                      <a:pt x="5526" y="2444"/>
                    </a:lnTo>
                    <a:lnTo>
                      <a:pt x="5528" y="2444"/>
                    </a:lnTo>
                    <a:lnTo>
                      <a:pt x="5530" y="2444"/>
                    </a:lnTo>
                    <a:lnTo>
                      <a:pt x="5532" y="2444"/>
                    </a:lnTo>
                    <a:lnTo>
                      <a:pt x="5534" y="2444"/>
                    </a:lnTo>
                    <a:lnTo>
                      <a:pt x="5536" y="2452"/>
                    </a:lnTo>
                    <a:lnTo>
                      <a:pt x="5538" y="2452"/>
                    </a:lnTo>
                    <a:lnTo>
                      <a:pt x="5538" y="2444"/>
                    </a:lnTo>
                    <a:lnTo>
                      <a:pt x="5539" y="2444"/>
                    </a:lnTo>
                    <a:lnTo>
                      <a:pt x="5541" y="2444"/>
                    </a:lnTo>
                    <a:lnTo>
                      <a:pt x="5543" y="2444"/>
                    </a:lnTo>
                    <a:lnTo>
                      <a:pt x="5545" y="2434"/>
                    </a:lnTo>
                    <a:lnTo>
                      <a:pt x="5547" y="2444"/>
                    </a:lnTo>
                    <a:lnTo>
                      <a:pt x="5549" y="2444"/>
                    </a:lnTo>
                    <a:lnTo>
                      <a:pt x="5551" y="2444"/>
                    </a:lnTo>
                    <a:lnTo>
                      <a:pt x="5551" y="2452"/>
                    </a:lnTo>
                    <a:lnTo>
                      <a:pt x="5555" y="2434"/>
                    </a:lnTo>
                    <a:lnTo>
                      <a:pt x="5555" y="2452"/>
                    </a:lnTo>
                    <a:lnTo>
                      <a:pt x="5557" y="2434"/>
                    </a:lnTo>
                    <a:lnTo>
                      <a:pt x="5559" y="2444"/>
                    </a:lnTo>
                    <a:lnTo>
                      <a:pt x="5561" y="2434"/>
                    </a:lnTo>
                    <a:lnTo>
                      <a:pt x="5562" y="2452"/>
                    </a:lnTo>
                    <a:lnTo>
                      <a:pt x="5564" y="2452"/>
                    </a:lnTo>
                    <a:lnTo>
                      <a:pt x="5566" y="2444"/>
                    </a:lnTo>
                    <a:lnTo>
                      <a:pt x="5568" y="2444"/>
                    </a:lnTo>
                    <a:lnTo>
                      <a:pt x="5568" y="2452"/>
                    </a:lnTo>
                    <a:lnTo>
                      <a:pt x="5570" y="2444"/>
                    </a:lnTo>
                    <a:lnTo>
                      <a:pt x="5572" y="2444"/>
                    </a:lnTo>
                    <a:lnTo>
                      <a:pt x="5574" y="2444"/>
                    </a:lnTo>
                    <a:lnTo>
                      <a:pt x="5576" y="2444"/>
                    </a:lnTo>
                    <a:lnTo>
                      <a:pt x="5578" y="2444"/>
                    </a:lnTo>
                    <a:lnTo>
                      <a:pt x="5580" y="2444"/>
                    </a:lnTo>
                    <a:lnTo>
                      <a:pt x="5580" y="2444"/>
                    </a:lnTo>
                    <a:lnTo>
                      <a:pt x="5584" y="2444"/>
                    </a:lnTo>
                    <a:lnTo>
                      <a:pt x="5586" y="2444"/>
                    </a:lnTo>
                    <a:lnTo>
                      <a:pt x="5586" y="2444"/>
                    </a:lnTo>
                    <a:lnTo>
                      <a:pt x="5587" y="2452"/>
                    </a:lnTo>
                    <a:lnTo>
                      <a:pt x="5589" y="2444"/>
                    </a:lnTo>
                    <a:lnTo>
                      <a:pt x="5591" y="2444"/>
                    </a:lnTo>
                    <a:lnTo>
                      <a:pt x="5593" y="2452"/>
                    </a:lnTo>
                    <a:lnTo>
                      <a:pt x="5595" y="2452"/>
                    </a:lnTo>
                    <a:lnTo>
                      <a:pt x="5597" y="2434"/>
                    </a:lnTo>
                    <a:lnTo>
                      <a:pt x="5597" y="2444"/>
                    </a:lnTo>
                    <a:lnTo>
                      <a:pt x="5599" y="2434"/>
                    </a:lnTo>
                    <a:lnTo>
                      <a:pt x="5603" y="2434"/>
                    </a:lnTo>
                    <a:lnTo>
                      <a:pt x="5603" y="2452"/>
                    </a:lnTo>
                    <a:lnTo>
                      <a:pt x="5605" y="2444"/>
                    </a:lnTo>
                    <a:lnTo>
                      <a:pt x="5607" y="2434"/>
                    </a:lnTo>
                    <a:lnTo>
                      <a:pt x="5609" y="2434"/>
                    </a:lnTo>
                    <a:lnTo>
                      <a:pt x="5610" y="2444"/>
                    </a:lnTo>
                    <a:lnTo>
                      <a:pt x="5612" y="2434"/>
                    </a:lnTo>
                    <a:lnTo>
                      <a:pt x="5614" y="2444"/>
                    </a:lnTo>
                    <a:lnTo>
                      <a:pt x="5614" y="2444"/>
                    </a:lnTo>
                    <a:lnTo>
                      <a:pt x="5616" y="2444"/>
                    </a:lnTo>
                    <a:lnTo>
                      <a:pt x="5618" y="2444"/>
                    </a:lnTo>
                    <a:lnTo>
                      <a:pt x="5620" y="2434"/>
                    </a:lnTo>
                    <a:lnTo>
                      <a:pt x="5622" y="2444"/>
                    </a:lnTo>
                    <a:lnTo>
                      <a:pt x="5624" y="2444"/>
                    </a:lnTo>
                    <a:lnTo>
                      <a:pt x="5626" y="2434"/>
                    </a:lnTo>
                    <a:lnTo>
                      <a:pt x="5628" y="2434"/>
                    </a:lnTo>
                    <a:lnTo>
                      <a:pt x="5628" y="2452"/>
                    </a:lnTo>
                    <a:lnTo>
                      <a:pt x="5630" y="2452"/>
                    </a:lnTo>
                    <a:lnTo>
                      <a:pt x="5632" y="2452"/>
                    </a:lnTo>
                    <a:lnTo>
                      <a:pt x="5634" y="2452"/>
                    </a:lnTo>
                    <a:lnTo>
                      <a:pt x="5635" y="2452"/>
                    </a:lnTo>
                    <a:lnTo>
                      <a:pt x="5637" y="2452"/>
                    </a:lnTo>
                    <a:lnTo>
                      <a:pt x="5639" y="2444"/>
                    </a:lnTo>
                    <a:lnTo>
                      <a:pt x="5639" y="2459"/>
                    </a:lnTo>
                    <a:lnTo>
                      <a:pt x="5643" y="2444"/>
                    </a:lnTo>
                    <a:lnTo>
                      <a:pt x="5645" y="2452"/>
                    </a:lnTo>
                    <a:lnTo>
                      <a:pt x="5645" y="2444"/>
                    </a:lnTo>
                    <a:lnTo>
                      <a:pt x="5647" y="2444"/>
                    </a:lnTo>
                    <a:lnTo>
                      <a:pt x="5649" y="2444"/>
                    </a:lnTo>
                    <a:lnTo>
                      <a:pt x="5651" y="2444"/>
                    </a:lnTo>
                    <a:lnTo>
                      <a:pt x="5653" y="2444"/>
                    </a:lnTo>
                    <a:lnTo>
                      <a:pt x="5655" y="2434"/>
                    </a:lnTo>
                    <a:lnTo>
                      <a:pt x="5657" y="2444"/>
                    </a:lnTo>
                    <a:lnTo>
                      <a:pt x="5657" y="2452"/>
                    </a:lnTo>
                    <a:lnTo>
                      <a:pt x="5658" y="2444"/>
                    </a:lnTo>
                    <a:lnTo>
                      <a:pt x="5662" y="2444"/>
                    </a:lnTo>
                    <a:lnTo>
                      <a:pt x="5662" y="2444"/>
                    </a:lnTo>
                    <a:lnTo>
                      <a:pt x="5664" y="2444"/>
                    </a:lnTo>
                    <a:lnTo>
                      <a:pt x="5666" y="2444"/>
                    </a:lnTo>
                    <a:lnTo>
                      <a:pt x="5668" y="2444"/>
                    </a:lnTo>
                    <a:lnTo>
                      <a:pt x="5670" y="2444"/>
                    </a:lnTo>
                    <a:lnTo>
                      <a:pt x="5672" y="2434"/>
                    </a:lnTo>
                    <a:lnTo>
                      <a:pt x="5674" y="2444"/>
                    </a:lnTo>
                    <a:lnTo>
                      <a:pt x="5674" y="2444"/>
                    </a:lnTo>
                    <a:lnTo>
                      <a:pt x="5676" y="2444"/>
                    </a:lnTo>
                    <a:lnTo>
                      <a:pt x="5678" y="2444"/>
                    </a:lnTo>
                    <a:lnTo>
                      <a:pt x="5680" y="2444"/>
                    </a:lnTo>
                    <a:lnTo>
                      <a:pt x="5682" y="2444"/>
                    </a:lnTo>
                    <a:lnTo>
                      <a:pt x="5683" y="2444"/>
                    </a:lnTo>
                    <a:lnTo>
                      <a:pt x="5685" y="2444"/>
                    </a:lnTo>
                    <a:lnTo>
                      <a:pt x="5687" y="2444"/>
                    </a:lnTo>
                    <a:lnTo>
                      <a:pt x="5687" y="2434"/>
                    </a:lnTo>
                    <a:lnTo>
                      <a:pt x="5691" y="2434"/>
                    </a:lnTo>
                    <a:lnTo>
                      <a:pt x="5691" y="2428"/>
                    </a:lnTo>
                    <a:lnTo>
                      <a:pt x="5693" y="2452"/>
                    </a:lnTo>
                    <a:lnTo>
                      <a:pt x="5695" y="2434"/>
                    </a:lnTo>
                    <a:lnTo>
                      <a:pt x="5697" y="2444"/>
                    </a:lnTo>
                    <a:lnTo>
                      <a:pt x="5699" y="2444"/>
                    </a:lnTo>
                    <a:lnTo>
                      <a:pt x="5701" y="2434"/>
                    </a:lnTo>
                    <a:lnTo>
                      <a:pt x="5703" y="2444"/>
                    </a:lnTo>
                    <a:lnTo>
                      <a:pt x="5705" y="2444"/>
                    </a:lnTo>
                    <a:lnTo>
                      <a:pt x="5705" y="2452"/>
                    </a:lnTo>
                    <a:lnTo>
                      <a:pt x="5706" y="2452"/>
                    </a:lnTo>
                    <a:lnTo>
                      <a:pt x="5708" y="2452"/>
                    </a:lnTo>
                    <a:lnTo>
                      <a:pt x="5710" y="2444"/>
                    </a:lnTo>
                    <a:lnTo>
                      <a:pt x="5712" y="2444"/>
                    </a:lnTo>
                    <a:lnTo>
                      <a:pt x="5714" y="2452"/>
                    </a:lnTo>
                    <a:lnTo>
                      <a:pt x="5716" y="2444"/>
                    </a:lnTo>
                    <a:lnTo>
                      <a:pt x="5716" y="2444"/>
                    </a:lnTo>
                    <a:lnTo>
                      <a:pt x="5718" y="2434"/>
                    </a:lnTo>
                    <a:lnTo>
                      <a:pt x="5722" y="2452"/>
                    </a:lnTo>
                    <a:lnTo>
                      <a:pt x="5722" y="2444"/>
                    </a:lnTo>
                    <a:lnTo>
                      <a:pt x="5724" y="2444"/>
                    </a:lnTo>
                    <a:lnTo>
                      <a:pt x="5726" y="2444"/>
                    </a:lnTo>
                    <a:lnTo>
                      <a:pt x="5728" y="2444"/>
                    </a:lnTo>
                    <a:lnTo>
                      <a:pt x="5730" y="2444"/>
                    </a:lnTo>
                    <a:lnTo>
                      <a:pt x="5731" y="2452"/>
                    </a:lnTo>
                    <a:lnTo>
                      <a:pt x="5733" y="2434"/>
                    </a:lnTo>
                    <a:lnTo>
                      <a:pt x="5733" y="2444"/>
                    </a:lnTo>
                    <a:lnTo>
                      <a:pt x="5735" y="2434"/>
                    </a:lnTo>
                    <a:lnTo>
                      <a:pt x="5737" y="2444"/>
                    </a:lnTo>
                    <a:lnTo>
                      <a:pt x="5739" y="2434"/>
                    </a:lnTo>
                    <a:lnTo>
                      <a:pt x="5741" y="2434"/>
                    </a:lnTo>
                    <a:lnTo>
                      <a:pt x="5743" y="2434"/>
                    </a:lnTo>
                    <a:lnTo>
                      <a:pt x="5745" y="2434"/>
                    </a:lnTo>
                    <a:lnTo>
                      <a:pt x="5747" y="2434"/>
                    </a:lnTo>
                    <a:lnTo>
                      <a:pt x="5747" y="2434"/>
                    </a:lnTo>
                    <a:lnTo>
                      <a:pt x="5751" y="2434"/>
                    </a:lnTo>
                    <a:lnTo>
                      <a:pt x="5751" y="2452"/>
                    </a:lnTo>
                    <a:lnTo>
                      <a:pt x="5753" y="2444"/>
                    </a:lnTo>
                    <a:lnTo>
                      <a:pt x="5754" y="2444"/>
                    </a:lnTo>
                    <a:lnTo>
                      <a:pt x="5756" y="2444"/>
                    </a:lnTo>
                    <a:lnTo>
                      <a:pt x="5758" y="2452"/>
                    </a:lnTo>
                    <a:lnTo>
                      <a:pt x="5760" y="2452"/>
                    </a:lnTo>
                    <a:lnTo>
                      <a:pt x="5762" y="2444"/>
                    </a:lnTo>
                    <a:lnTo>
                      <a:pt x="5764" y="2444"/>
                    </a:lnTo>
                    <a:lnTo>
                      <a:pt x="5764" y="2444"/>
                    </a:lnTo>
                    <a:lnTo>
                      <a:pt x="5766" y="2434"/>
                    </a:lnTo>
                    <a:lnTo>
                      <a:pt x="5768" y="2444"/>
                    </a:lnTo>
                    <a:lnTo>
                      <a:pt x="5770" y="2444"/>
                    </a:lnTo>
                    <a:lnTo>
                      <a:pt x="5772" y="2452"/>
                    </a:lnTo>
                    <a:lnTo>
                      <a:pt x="5774" y="2452"/>
                    </a:lnTo>
                    <a:lnTo>
                      <a:pt x="5776" y="2444"/>
                    </a:lnTo>
                    <a:lnTo>
                      <a:pt x="5776" y="2444"/>
                    </a:lnTo>
                    <a:lnTo>
                      <a:pt x="5779" y="2434"/>
                    </a:lnTo>
                    <a:lnTo>
                      <a:pt x="5781" y="2444"/>
                    </a:lnTo>
                    <a:lnTo>
                      <a:pt x="5781" y="2434"/>
                    </a:lnTo>
                    <a:lnTo>
                      <a:pt x="5783" y="2444"/>
                    </a:lnTo>
                    <a:lnTo>
                      <a:pt x="5785" y="2444"/>
                    </a:lnTo>
                    <a:lnTo>
                      <a:pt x="5787" y="2459"/>
                    </a:lnTo>
                    <a:lnTo>
                      <a:pt x="5789" y="2452"/>
                    </a:lnTo>
                    <a:lnTo>
                      <a:pt x="5791" y="2434"/>
                    </a:lnTo>
                    <a:lnTo>
                      <a:pt x="5793" y="2444"/>
                    </a:lnTo>
                    <a:lnTo>
                      <a:pt x="5793" y="2444"/>
                    </a:lnTo>
                    <a:lnTo>
                      <a:pt x="5795" y="2434"/>
                    </a:lnTo>
                    <a:lnTo>
                      <a:pt x="5797" y="2444"/>
                    </a:lnTo>
                    <a:lnTo>
                      <a:pt x="5799" y="2434"/>
                    </a:lnTo>
                    <a:lnTo>
                      <a:pt x="5801" y="2444"/>
                    </a:lnTo>
                    <a:lnTo>
                      <a:pt x="5802" y="2444"/>
                    </a:lnTo>
                    <a:lnTo>
                      <a:pt x="5804" y="2444"/>
                    </a:lnTo>
                    <a:lnTo>
                      <a:pt x="5806" y="2434"/>
                    </a:lnTo>
                    <a:lnTo>
                      <a:pt x="5806" y="2444"/>
                    </a:lnTo>
                    <a:lnTo>
                      <a:pt x="5810" y="2434"/>
                    </a:lnTo>
                    <a:lnTo>
                      <a:pt x="5810" y="2444"/>
                    </a:lnTo>
                    <a:lnTo>
                      <a:pt x="5812" y="2444"/>
                    </a:lnTo>
                    <a:lnTo>
                      <a:pt x="5814" y="2452"/>
                    </a:lnTo>
                    <a:lnTo>
                      <a:pt x="5816" y="2444"/>
                    </a:lnTo>
                    <a:lnTo>
                      <a:pt x="5818" y="2444"/>
                    </a:lnTo>
                    <a:lnTo>
                      <a:pt x="5820" y="2459"/>
                    </a:lnTo>
                    <a:lnTo>
                      <a:pt x="5822" y="2452"/>
                    </a:lnTo>
                    <a:lnTo>
                      <a:pt x="5824" y="2452"/>
                    </a:lnTo>
                    <a:lnTo>
                      <a:pt x="5824" y="2444"/>
                    </a:lnTo>
                    <a:lnTo>
                      <a:pt x="5826" y="2434"/>
                    </a:lnTo>
                    <a:lnTo>
                      <a:pt x="5827" y="2444"/>
                    </a:lnTo>
                    <a:lnTo>
                      <a:pt x="5829" y="2444"/>
                    </a:lnTo>
                    <a:lnTo>
                      <a:pt x="5831" y="2434"/>
                    </a:lnTo>
                    <a:lnTo>
                      <a:pt x="5833" y="2444"/>
                    </a:lnTo>
                    <a:lnTo>
                      <a:pt x="5835" y="2444"/>
                    </a:lnTo>
                    <a:lnTo>
                      <a:pt x="5835" y="2444"/>
                    </a:lnTo>
                    <a:lnTo>
                      <a:pt x="5839" y="2434"/>
                    </a:lnTo>
                    <a:lnTo>
                      <a:pt x="5841" y="2434"/>
                    </a:lnTo>
                    <a:lnTo>
                      <a:pt x="5841" y="2444"/>
                    </a:lnTo>
                    <a:lnTo>
                      <a:pt x="5843" y="2444"/>
                    </a:lnTo>
                    <a:lnTo>
                      <a:pt x="5845" y="2434"/>
                    </a:lnTo>
                    <a:lnTo>
                      <a:pt x="5847" y="2444"/>
                    </a:lnTo>
                    <a:lnTo>
                      <a:pt x="5849" y="2444"/>
                    </a:lnTo>
                    <a:lnTo>
                      <a:pt x="5850" y="2444"/>
                    </a:lnTo>
                    <a:lnTo>
                      <a:pt x="5852" y="2434"/>
                    </a:lnTo>
                    <a:lnTo>
                      <a:pt x="5852" y="2452"/>
                    </a:lnTo>
                    <a:lnTo>
                      <a:pt x="5854" y="2434"/>
                    </a:lnTo>
                    <a:lnTo>
                      <a:pt x="5858" y="2452"/>
                    </a:lnTo>
                    <a:lnTo>
                      <a:pt x="5858" y="2434"/>
                    </a:lnTo>
                    <a:lnTo>
                      <a:pt x="5860" y="2434"/>
                    </a:lnTo>
                    <a:lnTo>
                      <a:pt x="5862" y="2444"/>
                    </a:lnTo>
                    <a:lnTo>
                      <a:pt x="5864" y="2444"/>
                    </a:lnTo>
                    <a:lnTo>
                      <a:pt x="5866" y="2444"/>
                    </a:lnTo>
                    <a:lnTo>
                      <a:pt x="5866" y="2444"/>
                    </a:lnTo>
                    <a:lnTo>
                      <a:pt x="5870" y="2444"/>
                    </a:lnTo>
                    <a:lnTo>
                      <a:pt x="5870" y="2434"/>
                    </a:lnTo>
                    <a:lnTo>
                      <a:pt x="5872" y="2434"/>
                    </a:lnTo>
                    <a:lnTo>
                      <a:pt x="5874" y="2444"/>
                    </a:lnTo>
                    <a:lnTo>
                      <a:pt x="5875" y="2434"/>
                    </a:lnTo>
                    <a:lnTo>
                      <a:pt x="5877" y="2444"/>
                    </a:lnTo>
                    <a:lnTo>
                      <a:pt x="5879" y="2444"/>
                    </a:lnTo>
                    <a:lnTo>
                      <a:pt x="5881" y="2434"/>
                    </a:lnTo>
                    <a:lnTo>
                      <a:pt x="5883" y="2434"/>
                    </a:lnTo>
                    <a:lnTo>
                      <a:pt x="5883" y="2444"/>
                    </a:lnTo>
                    <a:lnTo>
                      <a:pt x="5885" y="2444"/>
                    </a:lnTo>
                    <a:lnTo>
                      <a:pt x="5887" y="2444"/>
                    </a:lnTo>
                    <a:lnTo>
                      <a:pt x="5889" y="2434"/>
                    </a:lnTo>
                    <a:lnTo>
                      <a:pt x="5891" y="2434"/>
                    </a:lnTo>
                    <a:lnTo>
                      <a:pt x="5893" y="2444"/>
                    </a:lnTo>
                    <a:lnTo>
                      <a:pt x="5895" y="2428"/>
                    </a:lnTo>
                    <a:lnTo>
                      <a:pt x="5895" y="2444"/>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1" name="Freeform 278"/>
              <p:cNvSpPr>
                <a:spLocks/>
              </p:cNvSpPr>
              <p:nvPr/>
            </p:nvSpPr>
            <p:spPr bwMode="auto">
              <a:xfrm>
                <a:off x="3684" y="2865"/>
                <a:ext cx="889" cy="733"/>
              </a:xfrm>
              <a:custGeom>
                <a:avLst/>
                <a:gdLst>
                  <a:gd name="T0" fmla="*/ 27 w 1778"/>
                  <a:gd name="T1" fmla="*/ 74 h 1465"/>
                  <a:gd name="T2" fmla="*/ 56 w 1778"/>
                  <a:gd name="T3" fmla="*/ 74 h 1465"/>
                  <a:gd name="T4" fmla="*/ 85 w 1778"/>
                  <a:gd name="T5" fmla="*/ 90 h 1465"/>
                  <a:gd name="T6" fmla="*/ 115 w 1778"/>
                  <a:gd name="T7" fmla="*/ 65 h 1465"/>
                  <a:gd name="T8" fmla="*/ 144 w 1778"/>
                  <a:gd name="T9" fmla="*/ 32 h 1465"/>
                  <a:gd name="T10" fmla="*/ 173 w 1778"/>
                  <a:gd name="T11" fmla="*/ 32 h 1465"/>
                  <a:gd name="T12" fmla="*/ 202 w 1778"/>
                  <a:gd name="T13" fmla="*/ 32 h 1465"/>
                  <a:gd name="T14" fmla="*/ 231 w 1778"/>
                  <a:gd name="T15" fmla="*/ 17 h 1465"/>
                  <a:gd name="T16" fmla="*/ 259 w 1778"/>
                  <a:gd name="T17" fmla="*/ 25 h 1465"/>
                  <a:gd name="T18" fmla="*/ 288 w 1778"/>
                  <a:gd name="T19" fmla="*/ 25 h 1465"/>
                  <a:gd name="T20" fmla="*/ 317 w 1778"/>
                  <a:gd name="T21" fmla="*/ 25 h 1465"/>
                  <a:gd name="T22" fmla="*/ 346 w 1778"/>
                  <a:gd name="T23" fmla="*/ 9 h 1465"/>
                  <a:gd name="T24" fmla="*/ 375 w 1778"/>
                  <a:gd name="T25" fmla="*/ 17 h 1465"/>
                  <a:gd name="T26" fmla="*/ 403 w 1778"/>
                  <a:gd name="T27" fmla="*/ 17 h 1465"/>
                  <a:gd name="T28" fmla="*/ 432 w 1778"/>
                  <a:gd name="T29" fmla="*/ 17 h 1465"/>
                  <a:gd name="T30" fmla="*/ 461 w 1778"/>
                  <a:gd name="T31" fmla="*/ 9 h 1465"/>
                  <a:gd name="T32" fmla="*/ 490 w 1778"/>
                  <a:gd name="T33" fmla="*/ 9 h 1465"/>
                  <a:gd name="T34" fmla="*/ 519 w 1778"/>
                  <a:gd name="T35" fmla="*/ 9 h 1465"/>
                  <a:gd name="T36" fmla="*/ 549 w 1778"/>
                  <a:gd name="T37" fmla="*/ 17 h 1465"/>
                  <a:gd name="T38" fmla="*/ 578 w 1778"/>
                  <a:gd name="T39" fmla="*/ 9 h 1465"/>
                  <a:gd name="T40" fmla="*/ 607 w 1778"/>
                  <a:gd name="T41" fmla="*/ 9 h 1465"/>
                  <a:gd name="T42" fmla="*/ 636 w 1778"/>
                  <a:gd name="T43" fmla="*/ 9 h 1465"/>
                  <a:gd name="T44" fmla="*/ 665 w 1778"/>
                  <a:gd name="T45" fmla="*/ 9 h 1465"/>
                  <a:gd name="T46" fmla="*/ 693 w 1778"/>
                  <a:gd name="T47" fmla="*/ 17 h 1465"/>
                  <a:gd name="T48" fmla="*/ 722 w 1778"/>
                  <a:gd name="T49" fmla="*/ 17 h 1465"/>
                  <a:gd name="T50" fmla="*/ 751 w 1778"/>
                  <a:gd name="T51" fmla="*/ 9 h 1465"/>
                  <a:gd name="T52" fmla="*/ 780 w 1778"/>
                  <a:gd name="T53" fmla="*/ 17 h 1465"/>
                  <a:gd name="T54" fmla="*/ 809 w 1778"/>
                  <a:gd name="T55" fmla="*/ 25 h 1465"/>
                  <a:gd name="T56" fmla="*/ 839 w 1778"/>
                  <a:gd name="T57" fmla="*/ 9 h 1465"/>
                  <a:gd name="T58" fmla="*/ 866 w 1778"/>
                  <a:gd name="T59" fmla="*/ 17 h 1465"/>
                  <a:gd name="T60" fmla="*/ 895 w 1778"/>
                  <a:gd name="T61" fmla="*/ 25 h 1465"/>
                  <a:gd name="T62" fmla="*/ 924 w 1778"/>
                  <a:gd name="T63" fmla="*/ 17 h 1465"/>
                  <a:gd name="T64" fmla="*/ 954 w 1778"/>
                  <a:gd name="T65" fmla="*/ 25 h 1465"/>
                  <a:gd name="T66" fmla="*/ 983 w 1778"/>
                  <a:gd name="T67" fmla="*/ 25 h 1465"/>
                  <a:gd name="T68" fmla="*/ 1012 w 1778"/>
                  <a:gd name="T69" fmla="*/ 32 h 1465"/>
                  <a:gd name="T70" fmla="*/ 1041 w 1778"/>
                  <a:gd name="T71" fmla="*/ 32 h 1465"/>
                  <a:gd name="T72" fmla="*/ 1070 w 1778"/>
                  <a:gd name="T73" fmla="*/ 25 h 1465"/>
                  <a:gd name="T74" fmla="*/ 1098 w 1778"/>
                  <a:gd name="T75" fmla="*/ 17 h 1465"/>
                  <a:gd name="T76" fmla="*/ 1127 w 1778"/>
                  <a:gd name="T77" fmla="*/ 25 h 1465"/>
                  <a:gd name="T78" fmla="*/ 1156 w 1778"/>
                  <a:gd name="T79" fmla="*/ 25 h 1465"/>
                  <a:gd name="T80" fmla="*/ 1185 w 1778"/>
                  <a:gd name="T81" fmla="*/ 32 h 1465"/>
                  <a:gd name="T82" fmla="*/ 1214 w 1778"/>
                  <a:gd name="T83" fmla="*/ 25 h 1465"/>
                  <a:gd name="T84" fmla="*/ 1244 w 1778"/>
                  <a:gd name="T85" fmla="*/ 32 h 1465"/>
                  <a:gd name="T86" fmla="*/ 1273 w 1778"/>
                  <a:gd name="T87" fmla="*/ 32 h 1465"/>
                  <a:gd name="T88" fmla="*/ 1302 w 1778"/>
                  <a:gd name="T89" fmla="*/ 32 h 1465"/>
                  <a:gd name="T90" fmla="*/ 1331 w 1778"/>
                  <a:gd name="T91" fmla="*/ 192 h 1465"/>
                  <a:gd name="T92" fmla="*/ 1358 w 1778"/>
                  <a:gd name="T93" fmla="*/ 439 h 1465"/>
                  <a:gd name="T94" fmla="*/ 1388 w 1778"/>
                  <a:gd name="T95" fmla="*/ 649 h 1465"/>
                  <a:gd name="T96" fmla="*/ 1417 w 1778"/>
                  <a:gd name="T97" fmla="*/ 654 h 1465"/>
                  <a:gd name="T98" fmla="*/ 1446 w 1778"/>
                  <a:gd name="T99" fmla="*/ 654 h 1465"/>
                  <a:gd name="T100" fmla="*/ 1475 w 1778"/>
                  <a:gd name="T101" fmla="*/ 654 h 1465"/>
                  <a:gd name="T102" fmla="*/ 1504 w 1778"/>
                  <a:gd name="T103" fmla="*/ 869 h 1465"/>
                  <a:gd name="T104" fmla="*/ 1532 w 1778"/>
                  <a:gd name="T105" fmla="*/ 967 h 1465"/>
                  <a:gd name="T106" fmla="*/ 1561 w 1778"/>
                  <a:gd name="T107" fmla="*/ 1100 h 1465"/>
                  <a:gd name="T108" fmla="*/ 1590 w 1778"/>
                  <a:gd name="T109" fmla="*/ 1100 h 1465"/>
                  <a:gd name="T110" fmla="*/ 1619 w 1778"/>
                  <a:gd name="T111" fmla="*/ 1100 h 1465"/>
                  <a:gd name="T112" fmla="*/ 1648 w 1778"/>
                  <a:gd name="T113" fmla="*/ 1100 h 1465"/>
                  <a:gd name="T114" fmla="*/ 1678 w 1778"/>
                  <a:gd name="T115" fmla="*/ 1100 h 1465"/>
                  <a:gd name="T116" fmla="*/ 1707 w 1778"/>
                  <a:gd name="T117" fmla="*/ 1261 h 1465"/>
                  <a:gd name="T118" fmla="*/ 1736 w 1778"/>
                  <a:gd name="T119" fmla="*/ 1465 h 1465"/>
                  <a:gd name="T120" fmla="*/ 1765 w 1778"/>
                  <a:gd name="T121" fmla="*/ 1461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8" h="1465">
                    <a:moveTo>
                      <a:pt x="0" y="80"/>
                    </a:moveTo>
                    <a:lnTo>
                      <a:pt x="2" y="90"/>
                    </a:lnTo>
                    <a:lnTo>
                      <a:pt x="4" y="80"/>
                    </a:lnTo>
                    <a:lnTo>
                      <a:pt x="6" y="80"/>
                    </a:lnTo>
                    <a:lnTo>
                      <a:pt x="8" y="90"/>
                    </a:lnTo>
                    <a:lnTo>
                      <a:pt x="8" y="90"/>
                    </a:lnTo>
                    <a:lnTo>
                      <a:pt x="10" y="90"/>
                    </a:lnTo>
                    <a:lnTo>
                      <a:pt x="14" y="80"/>
                    </a:lnTo>
                    <a:lnTo>
                      <a:pt x="14" y="80"/>
                    </a:lnTo>
                    <a:lnTo>
                      <a:pt x="16" y="74"/>
                    </a:lnTo>
                    <a:lnTo>
                      <a:pt x="18" y="74"/>
                    </a:lnTo>
                    <a:lnTo>
                      <a:pt x="19" y="80"/>
                    </a:lnTo>
                    <a:lnTo>
                      <a:pt x="21" y="80"/>
                    </a:lnTo>
                    <a:lnTo>
                      <a:pt x="23" y="90"/>
                    </a:lnTo>
                    <a:lnTo>
                      <a:pt x="25" y="74"/>
                    </a:lnTo>
                    <a:lnTo>
                      <a:pt x="25" y="90"/>
                    </a:lnTo>
                    <a:lnTo>
                      <a:pt x="27" y="74"/>
                    </a:lnTo>
                    <a:lnTo>
                      <a:pt x="29" y="90"/>
                    </a:lnTo>
                    <a:lnTo>
                      <a:pt x="31" y="74"/>
                    </a:lnTo>
                    <a:lnTo>
                      <a:pt x="33" y="90"/>
                    </a:lnTo>
                    <a:lnTo>
                      <a:pt x="35" y="74"/>
                    </a:lnTo>
                    <a:lnTo>
                      <a:pt x="37" y="80"/>
                    </a:lnTo>
                    <a:lnTo>
                      <a:pt x="39" y="74"/>
                    </a:lnTo>
                    <a:lnTo>
                      <a:pt x="39" y="80"/>
                    </a:lnTo>
                    <a:lnTo>
                      <a:pt x="42" y="74"/>
                    </a:lnTo>
                    <a:lnTo>
                      <a:pt x="42" y="90"/>
                    </a:lnTo>
                    <a:lnTo>
                      <a:pt x="44" y="74"/>
                    </a:lnTo>
                    <a:lnTo>
                      <a:pt x="46" y="90"/>
                    </a:lnTo>
                    <a:lnTo>
                      <a:pt x="48" y="74"/>
                    </a:lnTo>
                    <a:lnTo>
                      <a:pt x="50" y="90"/>
                    </a:lnTo>
                    <a:lnTo>
                      <a:pt x="50" y="80"/>
                    </a:lnTo>
                    <a:lnTo>
                      <a:pt x="54" y="80"/>
                    </a:lnTo>
                    <a:lnTo>
                      <a:pt x="56" y="80"/>
                    </a:lnTo>
                    <a:lnTo>
                      <a:pt x="56" y="74"/>
                    </a:lnTo>
                    <a:lnTo>
                      <a:pt x="58" y="80"/>
                    </a:lnTo>
                    <a:lnTo>
                      <a:pt x="60" y="80"/>
                    </a:lnTo>
                    <a:lnTo>
                      <a:pt x="62" y="90"/>
                    </a:lnTo>
                    <a:lnTo>
                      <a:pt x="64" y="90"/>
                    </a:lnTo>
                    <a:lnTo>
                      <a:pt x="66" y="80"/>
                    </a:lnTo>
                    <a:lnTo>
                      <a:pt x="67" y="80"/>
                    </a:lnTo>
                    <a:lnTo>
                      <a:pt x="67" y="80"/>
                    </a:lnTo>
                    <a:lnTo>
                      <a:pt x="69" y="74"/>
                    </a:lnTo>
                    <a:lnTo>
                      <a:pt x="73" y="80"/>
                    </a:lnTo>
                    <a:lnTo>
                      <a:pt x="73" y="80"/>
                    </a:lnTo>
                    <a:lnTo>
                      <a:pt x="75" y="90"/>
                    </a:lnTo>
                    <a:lnTo>
                      <a:pt x="77" y="80"/>
                    </a:lnTo>
                    <a:lnTo>
                      <a:pt x="79" y="74"/>
                    </a:lnTo>
                    <a:lnTo>
                      <a:pt x="81" y="74"/>
                    </a:lnTo>
                    <a:lnTo>
                      <a:pt x="83" y="74"/>
                    </a:lnTo>
                    <a:lnTo>
                      <a:pt x="85" y="74"/>
                    </a:lnTo>
                    <a:lnTo>
                      <a:pt x="85" y="90"/>
                    </a:lnTo>
                    <a:lnTo>
                      <a:pt x="87" y="65"/>
                    </a:lnTo>
                    <a:lnTo>
                      <a:pt x="89" y="74"/>
                    </a:lnTo>
                    <a:lnTo>
                      <a:pt x="90" y="74"/>
                    </a:lnTo>
                    <a:lnTo>
                      <a:pt x="92" y="80"/>
                    </a:lnTo>
                    <a:lnTo>
                      <a:pt x="94" y="74"/>
                    </a:lnTo>
                    <a:lnTo>
                      <a:pt x="96" y="65"/>
                    </a:lnTo>
                    <a:lnTo>
                      <a:pt x="98" y="74"/>
                    </a:lnTo>
                    <a:lnTo>
                      <a:pt x="98" y="65"/>
                    </a:lnTo>
                    <a:lnTo>
                      <a:pt x="102" y="74"/>
                    </a:lnTo>
                    <a:lnTo>
                      <a:pt x="102" y="65"/>
                    </a:lnTo>
                    <a:lnTo>
                      <a:pt x="104" y="57"/>
                    </a:lnTo>
                    <a:lnTo>
                      <a:pt x="106" y="65"/>
                    </a:lnTo>
                    <a:lnTo>
                      <a:pt x="108" y="57"/>
                    </a:lnTo>
                    <a:lnTo>
                      <a:pt x="110" y="74"/>
                    </a:lnTo>
                    <a:lnTo>
                      <a:pt x="112" y="65"/>
                    </a:lnTo>
                    <a:lnTo>
                      <a:pt x="114" y="65"/>
                    </a:lnTo>
                    <a:lnTo>
                      <a:pt x="115" y="65"/>
                    </a:lnTo>
                    <a:lnTo>
                      <a:pt x="115" y="65"/>
                    </a:lnTo>
                    <a:lnTo>
                      <a:pt x="117" y="65"/>
                    </a:lnTo>
                    <a:lnTo>
                      <a:pt x="119" y="32"/>
                    </a:lnTo>
                    <a:lnTo>
                      <a:pt x="121" y="50"/>
                    </a:lnTo>
                    <a:lnTo>
                      <a:pt x="123" y="50"/>
                    </a:lnTo>
                    <a:lnTo>
                      <a:pt x="125" y="32"/>
                    </a:lnTo>
                    <a:lnTo>
                      <a:pt x="127" y="50"/>
                    </a:lnTo>
                    <a:lnTo>
                      <a:pt x="127" y="50"/>
                    </a:lnTo>
                    <a:lnTo>
                      <a:pt x="129" y="50"/>
                    </a:lnTo>
                    <a:lnTo>
                      <a:pt x="133" y="32"/>
                    </a:lnTo>
                    <a:lnTo>
                      <a:pt x="133" y="32"/>
                    </a:lnTo>
                    <a:lnTo>
                      <a:pt x="135" y="32"/>
                    </a:lnTo>
                    <a:lnTo>
                      <a:pt x="137" y="40"/>
                    </a:lnTo>
                    <a:lnTo>
                      <a:pt x="138" y="32"/>
                    </a:lnTo>
                    <a:lnTo>
                      <a:pt x="140" y="40"/>
                    </a:lnTo>
                    <a:lnTo>
                      <a:pt x="142" y="40"/>
                    </a:lnTo>
                    <a:lnTo>
                      <a:pt x="144" y="32"/>
                    </a:lnTo>
                    <a:lnTo>
                      <a:pt x="144" y="32"/>
                    </a:lnTo>
                    <a:lnTo>
                      <a:pt x="146" y="32"/>
                    </a:lnTo>
                    <a:lnTo>
                      <a:pt x="148" y="40"/>
                    </a:lnTo>
                    <a:lnTo>
                      <a:pt x="150" y="40"/>
                    </a:lnTo>
                    <a:lnTo>
                      <a:pt x="152" y="32"/>
                    </a:lnTo>
                    <a:lnTo>
                      <a:pt x="154" y="25"/>
                    </a:lnTo>
                    <a:lnTo>
                      <a:pt x="156" y="25"/>
                    </a:lnTo>
                    <a:lnTo>
                      <a:pt x="158" y="32"/>
                    </a:lnTo>
                    <a:lnTo>
                      <a:pt x="158" y="32"/>
                    </a:lnTo>
                    <a:lnTo>
                      <a:pt x="162" y="32"/>
                    </a:lnTo>
                    <a:lnTo>
                      <a:pt x="162" y="25"/>
                    </a:lnTo>
                    <a:lnTo>
                      <a:pt x="163" y="25"/>
                    </a:lnTo>
                    <a:lnTo>
                      <a:pt x="165" y="40"/>
                    </a:lnTo>
                    <a:lnTo>
                      <a:pt x="167" y="40"/>
                    </a:lnTo>
                    <a:lnTo>
                      <a:pt x="169" y="40"/>
                    </a:lnTo>
                    <a:lnTo>
                      <a:pt x="171" y="40"/>
                    </a:lnTo>
                    <a:lnTo>
                      <a:pt x="173" y="32"/>
                    </a:lnTo>
                    <a:lnTo>
                      <a:pt x="175" y="25"/>
                    </a:lnTo>
                    <a:lnTo>
                      <a:pt x="175" y="32"/>
                    </a:lnTo>
                    <a:lnTo>
                      <a:pt x="177" y="40"/>
                    </a:lnTo>
                    <a:lnTo>
                      <a:pt x="179" y="32"/>
                    </a:lnTo>
                    <a:lnTo>
                      <a:pt x="181" y="32"/>
                    </a:lnTo>
                    <a:lnTo>
                      <a:pt x="183" y="40"/>
                    </a:lnTo>
                    <a:lnTo>
                      <a:pt x="185" y="40"/>
                    </a:lnTo>
                    <a:lnTo>
                      <a:pt x="186" y="32"/>
                    </a:lnTo>
                    <a:lnTo>
                      <a:pt x="186" y="32"/>
                    </a:lnTo>
                    <a:lnTo>
                      <a:pt x="190" y="25"/>
                    </a:lnTo>
                    <a:lnTo>
                      <a:pt x="192" y="32"/>
                    </a:lnTo>
                    <a:lnTo>
                      <a:pt x="192" y="25"/>
                    </a:lnTo>
                    <a:lnTo>
                      <a:pt x="194" y="25"/>
                    </a:lnTo>
                    <a:lnTo>
                      <a:pt x="196" y="25"/>
                    </a:lnTo>
                    <a:lnTo>
                      <a:pt x="198" y="25"/>
                    </a:lnTo>
                    <a:lnTo>
                      <a:pt x="200" y="17"/>
                    </a:lnTo>
                    <a:lnTo>
                      <a:pt x="202" y="32"/>
                    </a:lnTo>
                    <a:lnTo>
                      <a:pt x="204" y="25"/>
                    </a:lnTo>
                    <a:lnTo>
                      <a:pt x="204" y="25"/>
                    </a:lnTo>
                    <a:lnTo>
                      <a:pt x="206" y="17"/>
                    </a:lnTo>
                    <a:lnTo>
                      <a:pt x="208" y="25"/>
                    </a:lnTo>
                    <a:lnTo>
                      <a:pt x="210" y="25"/>
                    </a:lnTo>
                    <a:lnTo>
                      <a:pt x="211" y="25"/>
                    </a:lnTo>
                    <a:lnTo>
                      <a:pt x="213" y="32"/>
                    </a:lnTo>
                    <a:lnTo>
                      <a:pt x="215" y="25"/>
                    </a:lnTo>
                    <a:lnTo>
                      <a:pt x="217" y="25"/>
                    </a:lnTo>
                    <a:lnTo>
                      <a:pt x="217" y="17"/>
                    </a:lnTo>
                    <a:lnTo>
                      <a:pt x="221" y="17"/>
                    </a:lnTo>
                    <a:lnTo>
                      <a:pt x="221" y="17"/>
                    </a:lnTo>
                    <a:lnTo>
                      <a:pt x="223" y="25"/>
                    </a:lnTo>
                    <a:lnTo>
                      <a:pt x="225" y="32"/>
                    </a:lnTo>
                    <a:lnTo>
                      <a:pt x="227" y="32"/>
                    </a:lnTo>
                    <a:lnTo>
                      <a:pt x="229" y="32"/>
                    </a:lnTo>
                    <a:lnTo>
                      <a:pt x="231" y="17"/>
                    </a:lnTo>
                    <a:lnTo>
                      <a:pt x="233" y="32"/>
                    </a:lnTo>
                    <a:lnTo>
                      <a:pt x="234" y="17"/>
                    </a:lnTo>
                    <a:lnTo>
                      <a:pt x="234" y="32"/>
                    </a:lnTo>
                    <a:lnTo>
                      <a:pt x="236" y="25"/>
                    </a:lnTo>
                    <a:lnTo>
                      <a:pt x="238" y="17"/>
                    </a:lnTo>
                    <a:lnTo>
                      <a:pt x="240" y="32"/>
                    </a:lnTo>
                    <a:lnTo>
                      <a:pt x="242" y="32"/>
                    </a:lnTo>
                    <a:lnTo>
                      <a:pt x="244" y="32"/>
                    </a:lnTo>
                    <a:lnTo>
                      <a:pt x="246" y="25"/>
                    </a:lnTo>
                    <a:lnTo>
                      <a:pt x="246" y="25"/>
                    </a:lnTo>
                    <a:lnTo>
                      <a:pt x="250" y="25"/>
                    </a:lnTo>
                    <a:lnTo>
                      <a:pt x="252" y="40"/>
                    </a:lnTo>
                    <a:lnTo>
                      <a:pt x="252" y="25"/>
                    </a:lnTo>
                    <a:lnTo>
                      <a:pt x="254" y="32"/>
                    </a:lnTo>
                    <a:lnTo>
                      <a:pt x="256" y="32"/>
                    </a:lnTo>
                    <a:lnTo>
                      <a:pt x="258" y="25"/>
                    </a:lnTo>
                    <a:lnTo>
                      <a:pt x="259" y="25"/>
                    </a:lnTo>
                    <a:lnTo>
                      <a:pt x="261" y="25"/>
                    </a:lnTo>
                    <a:lnTo>
                      <a:pt x="263" y="25"/>
                    </a:lnTo>
                    <a:lnTo>
                      <a:pt x="263" y="25"/>
                    </a:lnTo>
                    <a:lnTo>
                      <a:pt x="265" y="32"/>
                    </a:lnTo>
                    <a:lnTo>
                      <a:pt x="269" y="25"/>
                    </a:lnTo>
                    <a:lnTo>
                      <a:pt x="269" y="32"/>
                    </a:lnTo>
                    <a:lnTo>
                      <a:pt x="271" y="25"/>
                    </a:lnTo>
                    <a:lnTo>
                      <a:pt x="273" y="25"/>
                    </a:lnTo>
                    <a:lnTo>
                      <a:pt x="275" y="25"/>
                    </a:lnTo>
                    <a:lnTo>
                      <a:pt x="277" y="25"/>
                    </a:lnTo>
                    <a:lnTo>
                      <a:pt x="279" y="25"/>
                    </a:lnTo>
                    <a:lnTo>
                      <a:pt x="281" y="25"/>
                    </a:lnTo>
                    <a:lnTo>
                      <a:pt x="281" y="25"/>
                    </a:lnTo>
                    <a:lnTo>
                      <a:pt x="282" y="25"/>
                    </a:lnTo>
                    <a:lnTo>
                      <a:pt x="284" y="25"/>
                    </a:lnTo>
                    <a:lnTo>
                      <a:pt x="286" y="25"/>
                    </a:lnTo>
                    <a:lnTo>
                      <a:pt x="288" y="25"/>
                    </a:lnTo>
                    <a:lnTo>
                      <a:pt x="290" y="17"/>
                    </a:lnTo>
                    <a:lnTo>
                      <a:pt x="292" y="25"/>
                    </a:lnTo>
                    <a:lnTo>
                      <a:pt x="294" y="17"/>
                    </a:lnTo>
                    <a:lnTo>
                      <a:pt x="294" y="17"/>
                    </a:lnTo>
                    <a:lnTo>
                      <a:pt x="296" y="25"/>
                    </a:lnTo>
                    <a:lnTo>
                      <a:pt x="298" y="17"/>
                    </a:lnTo>
                    <a:lnTo>
                      <a:pt x="300" y="17"/>
                    </a:lnTo>
                    <a:lnTo>
                      <a:pt x="302" y="17"/>
                    </a:lnTo>
                    <a:lnTo>
                      <a:pt x="304" y="17"/>
                    </a:lnTo>
                    <a:lnTo>
                      <a:pt x="306" y="17"/>
                    </a:lnTo>
                    <a:lnTo>
                      <a:pt x="306" y="25"/>
                    </a:lnTo>
                    <a:lnTo>
                      <a:pt x="309" y="25"/>
                    </a:lnTo>
                    <a:lnTo>
                      <a:pt x="311" y="17"/>
                    </a:lnTo>
                    <a:lnTo>
                      <a:pt x="311" y="25"/>
                    </a:lnTo>
                    <a:lnTo>
                      <a:pt x="313" y="25"/>
                    </a:lnTo>
                    <a:lnTo>
                      <a:pt x="315" y="25"/>
                    </a:lnTo>
                    <a:lnTo>
                      <a:pt x="317" y="25"/>
                    </a:lnTo>
                    <a:lnTo>
                      <a:pt x="319" y="32"/>
                    </a:lnTo>
                    <a:lnTo>
                      <a:pt x="321" y="25"/>
                    </a:lnTo>
                    <a:lnTo>
                      <a:pt x="323" y="17"/>
                    </a:lnTo>
                    <a:lnTo>
                      <a:pt x="323" y="25"/>
                    </a:lnTo>
                    <a:lnTo>
                      <a:pt x="325" y="17"/>
                    </a:lnTo>
                    <a:lnTo>
                      <a:pt x="329" y="32"/>
                    </a:lnTo>
                    <a:lnTo>
                      <a:pt x="329" y="17"/>
                    </a:lnTo>
                    <a:lnTo>
                      <a:pt x="330" y="17"/>
                    </a:lnTo>
                    <a:lnTo>
                      <a:pt x="332" y="17"/>
                    </a:lnTo>
                    <a:lnTo>
                      <a:pt x="334" y="25"/>
                    </a:lnTo>
                    <a:lnTo>
                      <a:pt x="336" y="17"/>
                    </a:lnTo>
                    <a:lnTo>
                      <a:pt x="338" y="17"/>
                    </a:lnTo>
                    <a:lnTo>
                      <a:pt x="340" y="25"/>
                    </a:lnTo>
                    <a:lnTo>
                      <a:pt x="340" y="9"/>
                    </a:lnTo>
                    <a:lnTo>
                      <a:pt x="342" y="25"/>
                    </a:lnTo>
                    <a:lnTo>
                      <a:pt x="344" y="17"/>
                    </a:lnTo>
                    <a:lnTo>
                      <a:pt x="346" y="9"/>
                    </a:lnTo>
                    <a:lnTo>
                      <a:pt x="348" y="17"/>
                    </a:lnTo>
                    <a:lnTo>
                      <a:pt x="350" y="9"/>
                    </a:lnTo>
                    <a:lnTo>
                      <a:pt x="352" y="17"/>
                    </a:lnTo>
                    <a:lnTo>
                      <a:pt x="354" y="17"/>
                    </a:lnTo>
                    <a:lnTo>
                      <a:pt x="354" y="17"/>
                    </a:lnTo>
                    <a:lnTo>
                      <a:pt x="357" y="25"/>
                    </a:lnTo>
                    <a:lnTo>
                      <a:pt x="357" y="9"/>
                    </a:lnTo>
                    <a:lnTo>
                      <a:pt x="359" y="9"/>
                    </a:lnTo>
                    <a:lnTo>
                      <a:pt x="361" y="25"/>
                    </a:lnTo>
                    <a:lnTo>
                      <a:pt x="363" y="9"/>
                    </a:lnTo>
                    <a:lnTo>
                      <a:pt x="365" y="17"/>
                    </a:lnTo>
                    <a:lnTo>
                      <a:pt x="367" y="17"/>
                    </a:lnTo>
                    <a:lnTo>
                      <a:pt x="369" y="9"/>
                    </a:lnTo>
                    <a:lnTo>
                      <a:pt x="371" y="17"/>
                    </a:lnTo>
                    <a:lnTo>
                      <a:pt x="371" y="9"/>
                    </a:lnTo>
                    <a:lnTo>
                      <a:pt x="373" y="17"/>
                    </a:lnTo>
                    <a:lnTo>
                      <a:pt x="375" y="17"/>
                    </a:lnTo>
                    <a:lnTo>
                      <a:pt x="377" y="25"/>
                    </a:lnTo>
                    <a:lnTo>
                      <a:pt x="378" y="17"/>
                    </a:lnTo>
                    <a:lnTo>
                      <a:pt x="380" y="17"/>
                    </a:lnTo>
                    <a:lnTo>
                      <a:pt x="382" y="17"/>
                    </a:lnTo>
                    <a:lnTo>
                      <a:pt x="382" y="17"/>
                    </a:lnTo>
                    <a:lnTo>
                      <a:pt x="384" y="17"/>
                    </a:lnTo>
                    <a:lnTo>
                      <a:pt x="388" y="9"/>
                    </a:lnTo>
                    <a:lnTo>
                      <a:pt x="388" y="9"/>
                    </a:lnTo>
                    <a:lnTo>
                      <a:pt x="390" y="17"/>
                    </a:lnTo>
                    <a:lnTo>
                      <a:pt x="392" y="17"/>
                    </a:lnTo>
                    <a:lnTo>
                      <a:pt x="394" y="9"/>
                    </a:lnTo>
                    <a:lnTo>
                      <a:pt x="396" y="9"/>
                    </a:lnTo>
                    <a:lnTo>
                      <a:pt x="398" y="17"/>
                    </a:lnTo>
                    <a:lnTo>
                      <a:pt x="400" y="9"/>
                    </a:lnTo>
                    <a:lnTo>
                      <a:pt x="400" y="9"/>
                    </a:lnTo>
                    <a:lnTo>
                      <a:pt x="402" y="17"/>
                    </a:lnTo>
                    <a:lnTo>
                      <a:pt x="403" y="17"/>
                    </a:lnTo>
                    <a:lnTo>
                      <a:pt x="405" y="9"/>
                    </a:lnTo>
                    <a:lnTo>
                      <a:pt x="407" y="9"/>
                    </a:lnTo>
                    <a:lnTo>
                      <a:pt x="409" y="25"/>
                    </a:lnTo>
                    <a:lnTo>
                      <a:pt x="411" y="17"/>
                    </a:lnTo>
                    <a:lnTo>
                      <a:pt x="413" y="17"/>
                    </a:lnTo>
                    <a:lnTo>
                      <a:pt x="413" y="17"/>
                    </a:lnTo>
                    <a:lnTo>
                      <a:pt x="417" y="25"/>
                    </a:lnTo>
                    <a:lnTo>
                      <a:pt x="417" y="17"/>
                    </a:lnTo>
                    <a:lnTo>
                      <a:pt x="419" y="9"/>
                    </a:lnTo>
                    <a:lnTo>
                      <a:pt x="421" y="9"/>
                    </a:lnTo>
                    <a:lnTo>
                      <a:pt x="423" y="17"/>
                    </a:lnTo>
                    <a:lnTo>
                      <a:pt x="425" y="9"/>
                    </a:lnTo>
                    <a:lnTo>
                      <a:pt x="426" y="9"/>
                    </a:lnTo>
                    <a:lnTo>
                      <a:pt x="428" y="9"/>
                    </a:lnTo>
                    <a:lnTo>
                      <a:pt x="430" y="9"/>
                    </a:lnTo>
                    <a:lnTo>
                      <a:pt x="430" y="9"/>
                    </a:lnTo>
                    <a:lnTo>
                      <a:pt x="432" y="17"/>
                    </a:lnTo>
                    <a:lnTo>
                      <a:pt x="434" y="9"/>
                    </a:lnTo>
                    <a:lnTo>
                      <a:pt x="436" y="17"/>
                    </a:lnTo>
                    <a:lnTo>
                      <a:pt x="438" y="9"/>
                    </a:lnTo>
                    <a:lnTo>
                      <a:pt x="440" y="0"/>
                    </a:lnTo>
                    <a:lnTo>
                      <a:pt x="442" y="17"/>
                    </a:lnTo>
                    <a:lnTo>
                      <a:pt x="442" y="9"/>
                    </a:lnTo>
                    <a:lnTo>
                      <a:pt x="446" y="9"/>
                    </a:lnTo>
                    <a:lnTo>
                      <a:pt x="448" y="9"/>
                    </a:lnTo>
                    <a:lnTo>
                      <a:pt x="448" y="25"/>
                    </a:lnTo>
                    <a:lnTo>
                      <a:pt x="449" y="9"/>
                    </a:lnTo>
                    <a:lnTo>
                      <a:pt x="451" y="9"/>
                    </a:lnTo>
                    <a:lnTo>
                      <a:pt x="453" y="9"/>
                    </a:lnTo>
                    <a:lnTo>
                      <a:pt x="455" y="9"/>
                    </a:lnTo>
                    <a:lnTo>
                      <a:pt x="457" y="17"/>
                    </a:lnTo>
                    <a:lnTo>
                      <a:pt x="459" y="9"/>
                    </a:lnTo>
                    <a:lnTo>
                      <a:pt x="459" y="0"/>
                    </a:lnTo>
                    <a:lnTo>
                      <a:pt x="461" y="9"/>
                    </a:lnTo>
                    <a:lnTo>
                      <a:pt x="463" y="9"/>
                    </a:lnTo>
                    <a:lnTo>
                      <a:pt x="465" y="9"/>
                    </a:lnTo>
                    <a:lnTo>
                      <a:pt x="467" y="9"/>
                    </a:lnTo>
                    <a:lnTo>
                      <a:pt x="469" y="17"/>
                    </a:lnTo>
                    <a:lnTo>
                      <a:pt x="471" y="0"/>
                    </a:lnTo>
                    <a:lnTo>
                      <a:pt x="473" y="9"/>
                    </a:lnTo>
                    <a:lnTo>
                      <a:pt x="473" y="17"/>
                    </a:lnTo>
                    <a:lnTo>
                      <a:pt x="476" y="9"/>
                    </a:lnTo>
                    <a:lnTo>
                      <a:pt x="476" y="0"/>
                    </a:lnTo>
                    <a:lnTo>
                      <a:pt x="478" y="9"/>
                    </a:lnTo>
                    <a:lnTo>
                      <a:pt x="480" y="17"/>
                    </a:lnTo>
                    <a:lnTo>
                      <a:pt x="482" y="9"/>
                    </a:lnTo>
                    <a:lnTo>
                      <a:pt x="484" y="17"/>
                    </a:lnTo>
                    <a:lnTo>
                      <a:pt x="486" y="9"/>
                    </a:lnTo>
                    <a:lnTo>
                      <a:pt x="488" y="9"/>
                    </a:lnTo>
                    <a:lnTo>
                      <a:pt x="490" y="9"/>
                    </a:lnTo>
                    <a:lnTo>
                      <a:pt x="490" y="9"/>
                    </a:lnTo>
                    <a:lnTo>
                      <a:pt x="492" y="17"/>
                    </a:lnTo>
                    <a:lnTo>
                      <a:pt x="494" y="0"/>
                    </a:lnTo>
                    <a:lnTo>
                      <a:pt x="496" y="0"/>
                    </a:lnTo>
                    <a:lnTo>
                      <a:pt x="497" y="9"/>
                    </a:lnTo>
                    <a:lnTo>
                      <a:pt x="499" y="9"/>
                    </a:lnTo>
                    <a:lnTo>
                      <a:pt x="501" y="9"/>
                    </a:lnTo>
                    <a:lnTo>
                      <a:pt x="501" y="9"/>
                    </a:lnTo>
                    <a:lnTo>
                      <a:pt x="505" y="9"/>
                    </a:lnTo>
                    <a:lnTo>
                      <a:pt x="507" y="9"/>
                    </a:lnTo>
                    <a:lnTo>
                      <a:pt x="507" y="17"/>
                    </a:lnTo>
                    <a:lnTo>
                      <a:pt x="509" y="9"/>
                    </a:lnTo>
                    <a:lnTo>
                      <a:pt x="511" y="9"/>
                    </a:lnTo>
                    <a:lnTo>
                      <a:pt x="513" y="17"/>
                    </a:lnTo>
                    <a:lnTo>
                      <a:pt x="515" y="0"/>
                    </a:lnTo>
                    <a:lnTo>
                      <a:pt x="517" y="9"/>
                    </a:lnTo>
                    <a:lnTo>
                      <a:pt x="519" y="9"/>
                    </a:lnTo>
                    <a:lnTo>
                      <a:pt x="519" y="9"/>
                    </a:lnTo>
                    <a:lnTo>
                      <a:pt x="521" y="9"/>
                    </a:lnTo>
                    <a:lnTo>
                      <a:pt x="524" y="25"/>
                    </a:lnTo>
                    <a:lnTo>
                      <a:pt x="524" y="9"/>
                    </a:lnTo>
                    <a:lnTo>
                      <a:pt x="526" y="9"/>
                    </a:lnTo>
                    <a:lnTo>
                      <a:pt x="528" y="9"/>
                    </a:lnTo>
                    <a:lnTo>
                      <a:pt x="530" y="17"/>
                    </a:lnTo>
                    <a:lnTo>
                      <a:pt x="532" y="17"/>
                    </a:lnTo>
                    <a:lnTo>
                      <a:pt x="532" y="17"/>
                    </a:lnTo>
                    <a:lnTo>
                      <a:pt x="536" y="9"/>
                    </a:lnTo>
                    <a:lnTo>
                      <a:pt x="536" y="25"/>
                    </a:lnTo>
                    <a:lnTo>
                      <a:pt x="538" y="17"/>
                    </a:lnTo>
                    <a:lnTo>
                      <a:pt x="540" y="25"/>
                    </a:lnTo>
                    <a:lnTo>
                      <a:pt x="542" y="25"/>
                    </a:lnTo>
                    <a:lnTo>
                      <a:pt x="544" y="17"/>
                    </a:lnTo>
                    <a:lnTo>
                      <a:pt x="545" y="17"/>
                    </a:lnTo>
                    <a:lnTo>
                      <a:pt x="547" y="17"/>
                    </a:lnTo>
                    <a:lnTo>
                      <a:pt x="549" y="17"/>
                    </a:lnTo>
                    <a:lnTo>
                      <a:pt x="549" y="17"/>
                    </a:lnTo>
                    <a:lnTo>
                      <a:pt x="551" y="17"/>
                    </a:lnTo>
                    <a:lnTo>
                      <a:pt x="553" y="17"/>
                    </a:lnTo>
                    <a:lnTo>
                      <a:pt x="555" y="25"/>
                    </a:lnTo>
                    <a:lnTo>
                      <a:pt x="557" y="9"/>
                    </a:lnTo>
                    <a:lnTo>
                      <a:pt x="559" y="9"/>
                    </a:lnTo>
                    <a:lnTo>
                      <a:pt x="561" y="9"/>
                    </a:lnTo>
                    <a:lnTo>
                      <a:pt x="561" y="9"/>
                    </a:lnTo>
                    <a:lnTo>
                      <a:pt x="565" y="17"/>
                    </a:lnTo>
                    <a:lnTo>
                      <a:pt x="567" y="17"/>
                    </a:lnTo>
                    <a:lnTo>
                      <a:pt x="567" y="9"/>
                    </a:lnTo>
                    <a:lnTo>
                      <a:pt x="569" y="9"/>
                    </a:lnTo>
                    <a:lnTo>
                      <a:pt x="570" y="9"/>
                    </a:lnTo>
                    <a:lnTo>
                      <a:pt x="572" y="17"/>
                    </a:lnTo>
                    <a:lnTo>
                      <a:pt x="574" y="9"/>
                    </a:lnTo>
                    <a:lnTo>
                      <a:pt x="576" y="17"/>
                    </a:lnTo>
                    <a:lnTo>
                      <a:pt x="578" y="9"/>
                    </a:lnTo>
                    <a:lnTo>
                      <a:pt x="578" y="25"/>
                    </a:lnTo>
                    <a:lnTo>
                      <a:pt x="580" y="17"/>
                    </a:lnTo>
                    <a:lnTo>
                      <a:pt x="584" y="9"/>
                    </a:lnTo>
                    <a:lnTo>
                      <a:pt x="584" y="17"/>
                    </a:lnTo>
                    <a:lnTo>
                      <a:pt x="586" y="17"/>
                    </a:lnTo>
                    <a:lnTo>
                      <a:pt x="588" y="9"/>
                    </a:lnTo>
                    <a:lnTo>
                      <a:pt x="590" y="9"/>
                    </a:lnTo>
                    <a:lnTo>
                      <a:pt x="592" y="9"/>
                    </a:lnTo>
                    <a:lnTo>
                      <a:pt x="593" y="9"/>
                    </a:lnTo>
                    <a:lnTo>
                      <a:pt x="595" y="17"/>
                    </a:lnTo>
                    <a:lnTo>
                      <a:pt x="595" y="9"/>
                    </a:lnTo>
                    <a:lnTo>
                      <a:pt x="597" y="9"/>
                    </a:lnTo>
                    <a:lnTo>
                      <a:pt x="599" y="9"/>
                    </a:lnTo>
                    <a:lnTo>
                      <a:pt x="601" y="9"/>
                    </a:lnTo>
                    <a:lnTo>
                      <a:pt x="603" y="9"/>
                    </a:lnTo>
                    <a:lnTo>
                      <a:pt x="605" y="9"/>
                    </a:lnTo>
                    <a:lnTo>
                      <a:pt x="607" y="9"/>
                    </a:lnTo>
                    <a:lnTo>
                      <a:pt x="609" y="9"/>
                    </a:lnTo>
                    <a:lnTo>
                      <a:pt x="609" y="0"/>
                    </a:lnTo>
                    <a:lnTo>
                      <a:pt x="611" y="9"/>
                    </a:lnTo>
                    <a:lnTo>
                      <a:pt x="613" y="9"/>
                    </a:lnTo>
                    <a:lnTo>
                      <a:pt x="615" y="9"/>
                    </a:lnTo>
                    <a:lnTo>
                      <a:pt x="617" y="9"/>
                    </a:lnTo>
                    <a:lnTo>
                      <a:pt x="618" y="9"/>
                    </a:lnTo>
                    <a:lnTo>
                      <a:pt x="620" y="9"/>
                    </a:lnTo>
                    <a:lnTo>
                      <a:pt x="620" y="17"/>
                    </a:lnTo>
                    <a:lnTo>
                      <a:pt x="624" y="17"/>
                    </a:lnTo>
                    <a:lnTo>
                      <a:pt x="626" y="17"/>
                    </a:lnTo>
                    <a:lnTo>
                      <a:pt x="626" y="0"/>
                    </a:lnTo>
                    <a:lnTo>
                      <a:pt x="628" y="25"/>
                    </a:lnTo>
                    <a:lnTo>
                      <a:pt x="630" y="9"/>
                    </a:lnTo>
                    <a:lnTo>
                      <a:pt x="632" y="9"/>
                    </a:lnTo>
                    <a:lnTo>
                      <a:pt x="634" y="9"/>
                    </a:lnTo>
                    <a:lnTo>
                      <a:pt x="636" y="9"/>
                    </a:lnTo>
                    <a:lnTo>
                      <a:pt x="638" y="17"/>
                    </a:lnTo>
                    <a:lnTo>
                      <a:pt x="638" y="9"/>
                    </a:lnTo>
                    <a:lnTo>
                      <a:pt x="640" y="9"/>
                    </a:lnTo>
                    <a:lnTo>
                      <a:pt x="643" y="0"/>
                    </a:lnTo>
                    <a:lnTo>
                      <a:pt x="643" y="17"/>
                    </a:lnTo>
                    <a:lnTo>
                      <a:pt x="645" y="9"/>
                    </a:lnTo>
                    <a:lnTo>
                      <a:pt x="647" y="17"/>
                    </a:lnTo>
                    <a:lnTo>
                      <a:pt x="649" y="17"/>
                    </a:lnTo>
                    <a:lnTo>
                      <a:pt x="651" y="17"/>
                    </a:lnTo>
                    <a:lnTo>
                      <a:pt x="653" y="17"/>
                    </a:lnTo>
                    <a:lnTo>
                      <a:pt x="655" y="9"/>
                    </a:lnTo>
                    <a:lnTo>
                      <a:pt x="655" y="17"/>
                    </a:lnTo>
                    <a:lnTo>
                      <a:pt x="657" y="25"/>
                    </a:lnTo>
                    <a:lnTo>
                      <a:pt x="659" y="9"/>
                    </a:lnTo>
                    <a:lnTo>
                      <a:pt x="661" y="0"/>
                    </a:lnTo>
                    <a:lnTo>
                      <a:pt x="663" y="9"/>
                    </a:lnTo>
                    <a:lnTo>
                      <a:pt x="665" y="9"/>
                    </a:lnTo>
                    <a:lnTo>
                      <a:pt x="666" y="17"/>
                    </a:lnTo>
                    <a:lnTo>
                      <a:pt x="668" y="17"/>
                    </a:lnTo>
                    <a:lnTo>
                      <a:pt x="668" y="17"/>
                    </a:lnTo>
                    <a:lnTo>
                      <a:pt x="672" y="9"/>
                    </a:lnTo>
                    <a:lnTo>
                      <a:pt x="672" y="9"/>
                    </a:lnTo>
                    <a:lnTo>
                      <a:pt x="674" y="9"/>
                    </a:lnTo>
                    <a:lnTo>
                      <a:pt x="676" y="9"/>
                    </a:lnTo>
                    <a:lnTo>
                      <a:pt x="678" y="9"/>
                    </a:lnTo>
                    <a:lnTo>
                      <a:pt x="680" y="9"/>
                    </a:lnTo>
                    <a:lnTo>
                      <a:pt x="682" y="9"/>
                    </a:lnTo>
                    <a:lnTo>
                      <a:pt x="684" y="9"/>
                    </a:lnTo>
                    <a:lnTo>
                      <a:pt x="686" y="17"/>
                    </a:lnTo>
                    <a:lnTo>
                      <a:pt x="686" y="9"/>
                    </a:lnTo>
                    <a:lnTo>
                      <a:pt x="688" y="17"/>
                    </a:lnTo>
                    <a:lnTo>
                      <a:pt x="689" y="17"/>
                    </a:lnTo>
                    <a:lnTo>
                      <a:pt x="691" y="9"/>
                    </a:lnTo>
                    <a:lnTo>
                      <a:pt x="693" y="17"/>
                    </a:lnTo>
                    <a:lnTo>
                      <a:pt x="695" y="17"/>
                    </a:lnTo>
                    <a:lnTo>
                      <a:pt x="697" y="9"/>
                    </a:lnTo>
                    <a:lnTo>
                      <a:pt x="697" y="17"/>
                    </a:lnTo>
                    <a:lnTo>
                      <a:pt x="699" y="9"/>
                    </a:lnTo>
                    <a:lnTo>
                      <a:pt x="703" y="9"/>
                    </a:lnTo>
                    <a:lnTo>
                      <a:pt x="703" y="17"/>
                    </a:lnTo>
                    <a:lnTo>
                      <a:pt x="705" y="25"/>
                    </a:lnTo>
                    <a:lnTo>
                      <a:pt x="707" y="25"/>
                    </a:lnTo>
                    <a:lnTo>
                      <a:pt x="709" y="17"/>
                    </a:lnTo>
                    <a:lnTo>
                      <a:pt x="711" y="9"/>
                    </a:lnTo>
                    <a:lnTo>
                      <a:pt x="713" y="17"/>
                    </a:lnTo>
                    <a:lnTo>
                      <a:pt x="714" y="9"/>
                    </a:lnTo>
                    <a:lnTo>
                      <a:pt x="714" y="17"/>
                    </a:lnTo>
                    <a:lnTo>
                      <a:pt x="716" y="17"/>
                    </a:lnTo>
                    <a:lnTo>
                      <a:pt x="718" y="17"/>
                    </a:lnTo>
                    <a:lnTo>
                      <a:pt x="720" y="9"/>
                    </a:lnTo>
                    <a:lnTo>
                      <a:pt x="722" y="17"/>
                    </a:lnTo>
                    <a:lnTo>
                      <a:pt x="724" y="17"/>
                    </a:lnTo>
                    <a:lnTo>
                      <a:pt x="726" y="9"/>
                    </a:lnTo>
                    <a:lnTo>
                      <a:pt x="728" y="9"/>
                    </a:lnTo>
                    <a:lnTo>
                      <a:pt x="728" y="9"/>
                    </a:lnTo>
                    <a:lnTo>
                      <a:pt x="732" y="9"/>
                    </a:lnTo>
                    <a:lnTo>
                      <a:pt x="732" y="9"/>
                    </a:lnTo>
                    <a:lnTo>
                      <a:pt x="734" y="0"/>
                    </a:lnTo>
                    <a:lnTo>
                      <a:pt x="736" y="17"/>
                    </a:lnTo>
                    <a:lnTo>
                      <a:pt x="737" y="17"/>
                    </a:lnTo>
                    <a:lnTo>
                      <a:pt x="739" y="0"/>
                    </a:lnTo>
                    <a:lnTo>
                      <a:pt x="741" y="17"/>
                    </a:lnTo>
                    <a:lnTo>
                      <a:pt x="743" y="9"/>
                    </a:lnTo>
                    <a:lnTo>
                      <a:pt x="745" y="0"/>
                    </a:lnTo>
                    <a:lnTo>
                      <a:pt x="745" y="17"/>
                    </a:lnTo>
                    <a:lnTo>
                      <a:pt x="747" y="17"/>
                    </a:lnTo>
                    <a:lnTo>
                      <a:pt x="749" y="17"/>
                    </a:lnTo>
                    <a:lnTo>
                      <a:pt x="751" y="9"/>
                    </a:lnTo>
                    <a:lnTo>
                      <a:pt x="753" y="17"/>
                    </a:lnTo>
                    <a:lnTo>
                      <a:pt x="755" y="9"/>
                    </a:lnTo>
                    <a:lnTo>
                      <a:pt x="757" y="9"/>
                    </a:lnTo>
                    <a:lnTo>
                      <a:pt x="757" y="17"/>
                    </a:lnTo>
                    <a:lnTo>
                      <a:pt x="761" y="25"/>
                    </a:lnTo>
                    <a:lnTo>
                      <a:pt x="762" y="9"/>
                    </a:lnTo>
                    <a:lnTo>
                      <a:pt x="762" y="9"/>
                    </a:lnTo>
                    <a:lnTo>
                      <a:pt x="764" y="25"/>
                    </a:lnTo>
                    <a:lnTo>
                      <a:pt x="766" y="17"/>
                    </a:lnTo>
                    <a:lnTo>
                      <a:pt x="768" y="17"/>
                    </a:lnTo>
                    <a:lnTo>
                      <a:pt x="770" y="17"/>
                    </a:lnTo>
                    <a:lnTo>
                      <a:pt x="772" y="17"/>
                    </a:lnTo>
                    <a:lnTo>
                      <a:pt x="774" y="25"/>
                    </a:lnTo>
                    <a:lnTo>
                      <a:pt x="774" y="9"/>
                    </a:lnTo>
                    <a:lnTo>
                      <a:pt x="776" y="17"/>
                    </a:lnTo>
                    <a:lnTo>
                      <a:pt x="778" y="9"/>
                    </a:lnTo>
                    <a:lnTo>
                      <a:pt x="780" y="17"/>
                    </a:lnTo>
                    <a:lnTo>
                      <a:pt x="782" y="9"/>
                    </a:lnTo>
                    <a:lnTo>
                      <a:pt x="784" y="17"/>
                    </a:lnTo>
                    <a:lnTo>
                      <a:pt x="785" y="17"/>
                    </a:lnTo>
                    <a:lnTo>
                      <a:pt x="787" y="17"/>
                    </a:lnTo>
                    <a:lnTo>
                      <a:pt x="787" y="17"/>
                    </a:lnTo>
                    <a:lnTo>
                      <a:pt x="791" y="17"/>
                    </a:lnTo>
                    <a:lnTo>
                      <a:pt x="793" y="9"/>
                    </a:lnTo>
                    <a:lnTo>
                      <a:pt x="793" y="0"/>
                    </a:lnTo>
                    <a:lnTo>
                      <a:pt x="795" y="9"/>
                    </a:lnTo>
                    <a:lnTo>
                      <a:pt x="797" y="17"/>
                    </a:lnTo>
                    <a:lnTo>
                      <a:pt x="799" y="17"/>
                    </a:lnTo>
                    <a:lnTo>
                      <a:pt x="801" y="17"/>
                    </a:lnTo>
                    <a:lnTo>
                      <a:pt x="803" y="0"/>
                    </a:lnTo>
                    <a:lnTo>
                      <a:pt x="805" y="25"/>
                    </a:lnTo>
                    <a:lnTo>
                      <a:pt x="805" y="17"/>
                    </a:lnTo>
                    <a:lnTo>
                      <a:pt x="807" y="17"/>
                    </a:lnTo>
                    <a:lnTo>
                      <a:pt x="809" y="25"/>
                    </a:lnTo>
                    <a:lnTo>
                      <a:pt x="810" y="25"/>
                    </a:lnTo>
                    <a:lnTo>
                      <a:pt x="812" y="17"/>
                    </a:lnTo>
                    <a:lnTo>
                      <a:pt x="814" y="25"/>
                    </a:lnTo>
                    <a:lnTo>
                      <a:pt x="816" y="17"/>
                    </a:lnTo>
                    <a:lnTo>
                      <a:pt x="816" y="17"/>
                    </a:lnTo>
                    <a:lnTo>
                      <a:pt x="820" y="17"/>
                    </a:lnTo>
                    <a:lnTo>
                      <a:pt x="822" y="9"/>
                    </a:lnTo>
                    <a:lnTo>
                      <a:pt x="822" y="17"/>
                    </a:lnTo>
                    <a:lnTo>
                      <a:pt x="824" y="17"/>
                    </a:lnTo>
                    <a:lnTo>
                      <a:pt x="826" y="17"/>
                    </a:lnTo>
                    <a:lnTo>
                      <a:pt x="828" y="25"/>
                    </a:lnTo>
                    <a:lnTo>
                      <a:pt x="830" y="9"/>
                    </a:lnTo>
                    <a:lnTo>
                      <a:pt x="832" y="17"/>
                    </a:lnTo>
                    <a:lnTo>
                      <a:pt x="833" y="17"/>
                    </a:lnTo>
                    <a:lnTo>
                      <a:pt x="835" y="9"/>
                    </a:lnTo>
                    <a:lnTo>
                      <a:pt x="835" y="17"/>
                    </a:lnTo>
                    <a:lnTo>
                      <a:pt x="839" y="9"/>
                    </a:lnTo>
                    <a:lnTo>
                      <a:pt x="839" y="17"/>
                    </a:lnTo>
                    <a:lnTo>
                      <a:pt x="841" y="9"/>
                    </a:lnTo>
                    <a:lnTo>
                      <a:pt x="843" y="17"/>
                    </a:lnTo>
                    <a:lnTo>
                      <a:pt x="845" y="25"/>
                    </a:lnTo>
                    <a:lnTo>
                      <a:pt x="847" y="9"/>
                    </a:lnTo>
                    <a:lnTo>
                      <a:pt x="849" y="17"/>
                    </a:lnTo>
                    <a:lnTo>
                      <a:pt x="851" y="9"/>
                    </a:lnTo>
                    <a:lnTo>
                      <a:pt x="851" y="9"/>
                    </a:lnTo>
                    <a:lnTo>
                      <a:pt x="853" y="17"/>
                    </a:lnTo>
                    <a:lnTo>
                      <a:pt x="855" y="9"/>
                    </a:lnTo>
                    <a:lnTo>
                      <a:pt x="857" y="17"/>
                    </a:lnTo>
                    <a:lnTo>
                      <a:pt x="858" y="9"/>
                    </a:lnTo>
                    <a:lnTo>
                      <a:pt x="860" y="9"/>
                    </a:lnTo>
                    <a:lnTo>
                      <a:pt x="862" y="17"/>
                    </a:lnTo>
                    <a:lnTo>
                      <a:pt x="864" y="17"/>
                    </a:lnTo>
                    <a:lnTo>
                      <a:pt x="864" y="9"/>
                    </a:lnTo>
                    <a:lnTo>
                      <a:pt x="866" y="17"/>
                    </a:lnTo>
                    <a:lnTo>
                      <a:pt x="870" y="25"/>
                    </a:lnTo>
                    <a:lnTo>
                      <a:pt x="870" y="17"/>
                    </a:lnTo>
                    <a:lnTo>
                      <a:pt x="872" y="17"/>
                    </a:lnTo>
                    <a:lnTo>
                      <a:pt x="874" y="17"/>
                    </a:lnTo>
                    <a:lnTo>
                      <a:pt x="876" y="9"/>
                    </a:lnTo>
                    <a:lnTo>
                      <a:pt x="878" y="17"/>
                    </a:lnTo>
                    <a:lnTo>
                      <a:pt x="880" y="25"/>
                    </a:lnTo>
                    <a:lnTo>
                      <a:pt x="881" y="17"/>
                    </a:lnTo>
                    <a:lnTo>
                      <a:pt x="881" y="17"/>
                    </a:lnTo>
                    <a:lnTo>
                      <a:pt x="883" y="25"/>
                    </a:lnTo>
                    <a:lnTo>
                      <a:pt x="885" y="17"/>
                    </a:lnTo>
                    <a:lnTo>
                      <a:pt x="887" y="17"/>
                    </a:lnTo>
                    <a:lnTo>
                      <a:pt x="889" y="17"/>
                    </a:lnTo>
                    <a:lnTo>
                      <a:pt x="891" y="17"/>
                    </a:lnTo>
                    <a:lnTo>
                      <a:pt x="893" y="9"/>
                    </a:lnTo>
                    <a:lnTo>
                      <a:pt x="895" y="17"/>
                    </a:lnTo>
                    <a:lnTo>
                      <a:pt x="895" y="25"/>
                    </a:lnTo>
                    <a:lnTo>
                      <a:pt x="899" y="17"/>
                    </a:lnTo>
                    <a:lnTo>
                      <a:pt x="899" y="9"/>
                    </a:lnTo>
                    <a:lnTo>
                      <a:pt x="901" y="25"/>
                    </a:lnTo>
                    <a:lnTo>
                      <a:pt x="903" y="17"/>
                    </a:lnTo>
                    <a:lnTo>
                      <a:pt x="905" y="25"/>
                    </a:lnTo>
                    <a:lnTo>
                      <a:pt x="906" y="9"/>
                    </a:lnTo>
                    <a:lnTo>
                      <a:pt x="908" y="17"/>
                    </a:lnTo>
                    <a:lnTo>
                      <a:pt x="910" y="17"/>
                    </a:lnTo>
                    <a:lnTo>
                      <a:pt x="912" y="17"/>
                    </a:lnTo>
                    <a:lnTo>
                      <a:pt x="912" y="32"/>
                    </a:lnTo>
                    <a:lnTo>
                      <a:pt x="914" y="17"/>
                    </a:lnTo>
                    <a:lnTo>
                      <a:pt x="916" y="17"/>
                    </a:lnTo>
                    <a:lnTo>
                      <a:pt x="918" y="17"/>
                    </a:lnTo>
                    <a:lnTo>
                      <a:pt x="920" y="17"/>
                    </a:lnTo>
                    <a:lnTo>
                      <a:pt x="922" y="25"/>
                    </a:lnTo>
                    <a:lnTo>
                      <a:pt x="924" y="9"/>
                    </a:lnTo>
                    <a:lnTo>
                      <a:pt x="924" y="17"/>
                    </a:lnTo>
                    <a:lnTo>
                      <a:pt x="928" y="17"/>
                    </a:lnTo>
                    <a:lnTo>
                      <a:pt x="929" y="17"/>
                    </a:lnTo>
                    <a:lnTo>
                      <a:pt x="929" y="25"/>
                    </a:lnTo>
                    <a:lnTo>
                      <a:pt x="931" y="25"/>
                    </a:lnTo>
                    <a:lnTo>
                      <a:pt x="933" y="17"/>
                    </a:lnTo>
                    <a:lnTo>
                      <a:pt x="935" y="25"/>
                    </a:lnTo>
                    <a:lnTo>
                      <a:pt x="937" y="17"/>
                    </a:lnTo>
                    <a:lnTo>
                      <a:pt x="939" y="25"/>
                    </a:lnTo>
                    <a:lnTo>
                      <a:pt x="941" y="17"/>
                    </a:lnTo>
                    <a:lnTo>
                      <a:pt x="941" y="17"/>
                    </a:lnTo>
                    <a:lnTo>
                      <a:pt x="943" y="17"/>
                    </a:lnTo>
                    <a:lnTo>
                      <a:pt x="945" y="25"/>
                    </a:lnTo>
                    <a:lnTo>
                      <a:pt x="947" y="17"/>
                    </a:lnTo>
                    <a:lnTo>
                      <a:pt x="949" y="17"/>
                    </a:lnTo>
                    <a:lnTo>
                      <a:pt x="951" y="17"/>
                    </a:lnTo>
                    <a:lnTo>
                      <a:pt x="953" y="17"/>
                    </a:lnTo>
                    <a:lnTo>
                      <a:pt x="954" y="25"/>
                    </a:lnTo>
                    <a:lnTo>
                      <a:pt x="954" y="25"/>
                    </a:lnTo>
                    <a:lnTo>
                      <a:pt x="958" y="17"/>
                    </a:lnTo>
                    <a:lnTo>
                      <a:pt x="958" y="25"/>
                    </a:lnTo>
                    <a:lnTo>
                      <a:pt x="960" y="25"/>
                    </a:lnTo>
                    <a:lnTo>
                      <a:pt x="962" y="9"/>
                    </a:lnTo>
                    <a:lnTo>
                      <a:pt x="964" y="25"/>
                    </a:lnTo>
                    <a:lnTo>
                      <a:pt x="966" y="25"/>
                    </a:lnTo>
                    <a:lnTo>
                      <a:pt x="968" y="17"/>
                    </a:lnTo>
                    <a:lnTo>
                      <a:pt x="970" y="17"/>
                    </a:lnTo>
                    <a:lnTo>
                      <a:pt x="972" y="25"/>
                    </a:lnTo>
                    <a:lnTo>
                      <a:pt x="972" y="32"/>
                    </a:lnTo>
                    <a:lnTo>
                      <a:pt x="974" y="25"/>
                    </a:lnTo>
                    <a:lnTo>
                      <a:pt x="976" y="17"/>
                    </a:lnTo>
                    <a:lnTo>
                      <a:pt x="977" y="17"/>
                    </a:lnTo>
                    <a:lnTo>
                      <a:pt x="979" y="25"/>
                    </a:lnTo>
                    <a:lnTo>
                      <a:pt x="981" y="17"/>
                    </a:lnTo>
                    <a:lnTo>
                      <a:pt x="983" y="25"/>
                    </a:lnTo>
                    <a:lnTo>
                      <a:pt x="983" y="25"/>
                    </a:lnTo>
                    <a:lnTo>
                      <a:pt x="987" y="32"/>
                    </a:lnTo>
                    <a:lnTo>
                      <a:pt x="989" y="17"/>
                    </a:lnTo>
                    <a:lnTo>
                      <a:pt x="989" y="32"/>
                    </a:lnTo>
                    <a:lnTo>
                      <a:pt x="991" y="25"/>
                    </a:lnTo>
                    <a:lnTo>
                      <a:pt x="993" y="25"/>
                    </a:lnTo>
                    <a:lnTo>
                      <a:pt x="995" y="17"/>
                    </a:lnTo>
                    <a:lnTo>
                      <a:pt x="997" y="25"/>
                    </a:lnTo>
                    <a:lnTo>
                      <a:pt x="999" y="25"/>
                    </a:lnTo>
                    <a:lnTo>
                      <a:pt x="1001" y="25"/>
                    </a:lnTo>
                    <a:lnTo>
                      <a:pt x="1001" y="25"/>
                    </a:lnTo>
                    <a:lnTo>
                      <a:pt x="1002" y="9"/>
                    </a:lnTo>
                    <a:lnTo>
                      <a:pt x="1006" y="25"/>
                    </a:lnTo>
                    <a:lnTo>
                      <a:pt x="1006" y="17"/>
                    </a:lnTo>
                    <a:lnTo>
                      <a:pt x="1008" y="25"/>
                    </a:lnTo>
                    <a:lnTo>
                      <a:pt x="1010" y="17"/>
                    </a:lnTo>
                    <a:lnTo>
                      <a:pt x="1012" y="32"/>
                    </a:lnTo>
                    <a:lnTo>
                      <a:pt x="1014" y="25"/>
                    </a:lnTo>
                    <a:lnTo>
                      <a:pt x="1016" y="25"/>
                    </a:lnTo>
                    <a:lnTo>
                      <a:pt x="1018" y="17"/>
                    </a:lnTo>
                    <a:lnTo>
                      <a:pt x="1018" y="17"/>
                    </a:lnTo>
                    <a:lnTo>
                      <a:pt x="1020" y="25"/>
                    </a:lnTo>
                    <a:lnTo>
                      <a:pt x="1022" y="25"/>
                    </a:lnTo>
                    <a:lnTo>
                      <a:pt x="1024" y="32"/>
                    </a:lnTo>
                    <a:lnTo>
                      <a:pt x="1025" y="32"/>
                    </a:lnTo>
                    <a:lnTo>
                      <a:pt x="1027" y="17"/>
                    </a:lnTo>
                    <a:lnTo>
                      <a:pt x="1029" y="17"/>
                    </a:lnTo>
                    <a:lnTo>
                      <a:pt x="1031" y="32"/>
                    </a:lnTo>
                    <a:lnTo>
                      <a:pt x="1031" y="25"/>
                    </a:lnTo>
                    <a:lnTo>
                      <a:pt x="1033" y="25"/>
                    </a:lnTo>
                    <a:lnTo>
                      <a:pt x="1035" y="25"/>
                    </a:lnTo>
                    <a:lnTo>
                      <a:pt x="1037" y="32"/>
                    </a:lnTo>
                    <a:lnTo>
                      <a:pt x="1039" y="9"/>
                    </a:lnTo>
                    <a:lnTo>
                      <a:pt x="1041" y="32"/>
                    </a:lnTo>
                    <a:lnTo>
                      <a:pt x="1043" y="25"/>
                    </a:lnTo>
                    <a:lnTo>
                      <a:pt x="1043" y="17"/>
                    </a:lnTo>
                    <a:lnTo>
                      <a:pt x="1047" y="25"/>
                    </a:lnTo>
                    <a:lnTo>
                      <a:pt x="1049" y="25"/>
                    </a:lnTo>
                    <a:lnTo>
                      <a:pt x="1049" y="25"/>
                    </a:lnTo>
                    <a:lnTo>
                      <a:pt x="1050" y="25"/>
                    </a:lnTo>
                    <a:lnTo>
                      <a:pt x="1052" y="25"/>
                    </a:lnTo>
                    <a:lnTo>
                      <a:pt x="1054" y="25"/>
                    </a:lnTo>
                    <a:lnTo>
                      <a:pt x="1056" y="17"/>
                    </a:lnTo>
                    <a:lnTo>
                      <a:pt x="1058" y="9"/>
                    </a:lnTo>
                    <a:lnTo>
                      <a:pt x="1060" y="17"/>
                    </a:lnTo>
                    <a:lnTo>
                      <a:pt x="1060" y="25"/>
                    </a:lnTo>
                    <a:lnTo>
                      <a:pt x="1062" y="25"/>
                    </a:lnTo>
                    <a:lnTo>
                      <a:pt x="1066" y="25"/>
                    </a:lnTo>
                    <a:lnTo>
                      <a:pt x="1066" y="25"/>
                    </a:lnTo>
                    <a:lnTo>
                      <a:pt x="1068" y="17"/>
                    </a:lnTo>
                    <a:lnTo>
                      <a:pt x="1070" y="25"/>
                    </a:lnTo>
                    <a:lnTo>
                      <a:pt x="1072" y="25"/>
                    </a:lnTo>
                    <a:lnTo>
                      <a:pt x="1073" y="25"/>
                    </a:lnTo>
                    <a:lnTo>
                      <a:pt x="1075" y="32"/>
                    </a:lnTo>
                    <a:lnTo>
                      <a:pt x="1077" y="40"/>
                    </a:lnTo>
                    <a:lnTo>
                      <a:pt x="1077" y="32"/>
                    </a:lnTo>
                    <a:lnTo>
                      <a:pt x="1079" y="25"/>
                    </a:lnTo>
                    <a:lnTo>
                      <a:pt x="1081" y="25"/>
                    </a:lnTo>
                    <a:lnTo>
                      <a:pt x="1083" y="25"/>
                    </a:lnTo>
                    <a:lnTo>
                      <a:pt x="1085" y="32"/>
                    </a:lnTo>
                    <a:lnTo>
                      <a:pt x="1087" y="25"/>
                    </a:lnTo>
                    <a:lnTo>
                      <a:pt x="1089" y="25"/>
                    </a:lnTo>
                    <a:lnTo>
                      <a:pt x="1091" y="9"/>
                    </a:lnTo>
                    <a:lnTo>
                      <a:pt x="1091" y="17"/>
                    </a:lnTo>
                    <a:lnTo>
                      <a:pt x="1095" y="17"/>
                    </a:lnTo>
                    <a:lnTo>
                      <a:pt x="1095" y="17"/>
                    </a:lnTo>
                    <a:lnTo>
                      <a:pt x="1097" y="17"/>
                    </a:lnTo>
                    <a:lnTo>
                      <a:pt x="1098" y="17"/>
                    </a:lnTo>
                    <a:lnTo>
                      <a:pt x="1100" y="32"/>
                    </a:lnTo>
                    <a:lnTo>
                      <a:pt x="1102" y="25"/>
                    </a:lnTo>
                    <a:lnTo>
                      <a:pt x="1102" y="17"/>
                    </a:lnTo>
                    <a:lnTo>
                      <a:pt x="1106" y="9"/>
                    </a:lnTo>
                    <a:lnTo>
                      <a:pt x="1108" y="25"/>
                    </a:lnTo>
                    <a:lnTo>
                      <a:pt x="1108" y="25"/>
                    </a:lnTo>
                    <a:lnTo>
                      <a:pt x="1110" y="25"/>
                    </a:lnTo>
                    <a:lnTo>
                      <a:pt x="1112" y="25"/>
                    </a:lnTo>
                    <a:lnTo>
                      <a:pt x="1114" y="25"/>
                    </a:lnTo>
                    <a:lnTo>
                      <a:pt x="1116" y="17"/>
                    </a:lnTo>
                    <a:lnTo>
                      <a:pt x="1118" y="25"/>
                    </a:lnTo>
                    <a:lnTo>
                      <a:pt x="1120" y="25"/>
                    </a:lnTo>
                    <a:lnTo>
                      <a:pt x="1120" y="9"/>
                    </a:lnTo>
                    <a:lnTo>
                      <a:pt x="1121" y="40"/>
                    </a:lnTo>
                    <a:lnTo>
                      <a:pt x="1125" y="25"/>
                    </a:lnTo>
                    <a:lnTo>
                      <a:pt x="1125" y="32"/>
                    </a:lnTo>
                    <a:lnTo>
                      <a:pt x="1127" y="25"/>
                    </a:lnTo>
                    <a:lnTo>
                      <a:pt x="1129" y="32"/>
                    </a:lnTo>
                    <a:lnTo>
                      <a:pt x="1131" y="32"/>
                    </a:lnTo>
                    <a:lnTo>
                      <a:pt x="1133" y="32"/>
                    </a:lnTo>
                    <a:lnTo>
                      <a:pt x="1135" y="25"/>
                    </a:lnTo>
                    <a:lnTo>
                      <a:pt x="1137" y="17"/>
                    </a:lnTo>
                    <a:lnTo>
                      <a:pt x="1137" y="25"/>
                    </a:lnTo>
                    <a:lnTo>
                      <a:pt x="1139" y="25"/>
                    </a:lnTo>
                    <a:lnTo>
                      <a:pt x="1141" y="17"/>
                    </a:lnTo>
                    <a:lnTo>
                      <a:pt x="1143" y="25"/>
                    </a:lnTo>
                    <a:lnTo>
                      <a:pt x="1145" y="25"/>
                    </a:lnTo>
                    <a:lnTo>
                      <a:pt x="1146" y="32"/>
                    </a:lnTo>
                    <a:lnTo>
                      <a:pt x="1148" y="32"/>
                    </a:lnTo>
                    <a:lnTo>
                      <a:pt x="1150" y="32"/>
                    </a:lnTo>
                    <a:lnTo>
                      <a:pt x="1150" y="32"/>
                    </a:lnTo>
                    <a:lnTo>
                      <a:pt x="1154" y="25"/>
                    </a:lnTo>
                    <a:lnTo>
                      <a:pt x="1154" y="25"/>
                    </a:lnTo>
                    <a:lnTo>
                      <a:pt x="1156" y="25"/>
                    </a:lnTo>
                    <a:lnTo>
                      <a:pt x="1158" y="25"/>
                    </a:lnTo>
                    <a:lnTo>
                      <a:pt x="1160" y="32"/>
                    </a:lnTo>
                    <a:lnTo>
                      <a:pt x="1162" y="17"/>
                    </a:lnTo>
                    <a:lnTo>
                      <a:pt x="1164" y="9"/>
                    </a:lnTo>
                    <a:lnTo>
                      <a:pt x="1166" y="25"/>
                    </a:lnTo>
                    <a:lnTo>
                      <a:pt x="1168" y="32"/>
                    </a:lnTo>
                    <a:lnTo>
                      <a:pt x="1168" y="32"/>
                    </a:lnTo>
                    <a:lnTo>
                      <a:pt x="1169" y="25"/>
                    </a:lnTo>
                    <a:lnTo>
                      <a:pt x="1171" y="32"/>
                    </a:lnTo>
                    <a:lnTo>
                      <a:pt x="1173" y="32"/>
                    </a:lnTo>
                    <a:lnTo>
                      <a:pt x="1175" y="40"/>
                    </a:lnTo>
                    <a:lnTo>
                      <a:pt x="1177" y="32"/>
                    </a:lnTo>
                    <a:lnTo>
                      <a:pt x="1179" y="32"/>
                    </a:lnTo>
                    <a:lnTo>
                      <a:pt x="1179" y="32"/>
                    </a:lnTo>
                    <a:lnTo>
                      <a:pt x="1181" y="25"/>
                    </a:lnTo>
                    <a:lnTo>
                      <a:pt x="1185" y="32"/>
                    </a:lnTo>
                    <a:lnTo>
                      <a:pt x="1185" y="32"/>
                    </a:lnTo>
                    <a:lnTo>
                      <a:pt x="1187" y="32"/>
                    </a:lnTo>
                    <a:lnTo>
                      <a:pt x="1189" y="32"/>
                    </a:lnTo>
                    <a:lnTo>
                      <a:pt x="1191" y="32"/>
                    </a:lnTo>
                    <a:lnTo>
                      <a:pt x="1193" y="32"/>
                    </a:lnTo>
                    <a:lnTo>
                      <a:pt x="1194" y="32"/>
                    </a:lnTo>
                    <a:lnTo>
                      <a:pt x="1196" y="32"/>
                    </a:lnTo>
                    <a:lnTo>
                      <a:pt x="1196" y="32"/>
                    </a:lnTo>
                    <a:lnTo>
                      <a:pt x="1198" y="25"/>
                    </a:lnTo>
                    <a:lnTo>
                      <a:pt x="1200" y="32"/>
                    </a:lnTo>
                    <a:lnTo>
                      <a:pt x="1202" y="25"/>
                    </a:lnTo>
                    <a:lnTo>
                      <a:pt x="1204" y="40"/>
                    </a:lnTo>
                    <a:lnTo>
                      <a:pt x="1206" y="32"/>
                    </a:lnTo>
                    <a:lnTo>
                      <a:pt x="1208" y="32"/>
                    </a:lnTo>
                    <a:lnTo>
                      <a:pt x="1210" y="25"/>
                    </a:lnTo>
                    <a:lnTo>
                      <a:pt x="1210" y="32"/>
                    </a:lnTo>
                    <a:lnTo>
                      <a:pt x="1214" y="25"/>
                    </a:lnTo>
                    <a:lnTo>
                      <a:pt x="1214" y="25"/>
                    </a:lnTo>
                    <a:lnTo>
                      <a:pt x="1216" y="40"/>
                    </a:lnTo>
                    <a:lnTo>
                      <a:pt x="1217" y="40"/>
                    </a:lnTo>
                    <a:lnTo>
                      <a:pt x="1219" y="40"/>
                    </a:lnTo>
                    <a:lnTo>
                      <a:pt x="1221" y="25"/>
                    </a:lnTo>
                    <a:lnTo>
                      <a:pt x="1223" y="32"/>
                    </a:lnTo>
                    <a:lnTo>
                      <a:pt x="1225" y="40"/>
                    </a:lnTo>
                    <a:lnTo>
                      <a:pt x="1227" y="32"/>
                    </a:lnTo>
                    <a:lnTo>
                      <a:pt x="1227" y="25"/>
                    </a:lnTo>
                    <a:lnTo>
                      <a:pt x="1229" y="40"/>
                    </a:lnTo>
                    <a:lnTo>
                      <a:pt x="1231" y="32"/>
                    </a:lnTo>
                    <a:lnTo>
                      <a:pt x="1233" y="40"/>
                    </a:lnTo>
                    <a:lnTo>
                      <a:pt x="1235" y="17"/>
                    </a:lnTo>
                    <a:lnTo>
                      <a:pt x="1237" y="32"/>
                    </a:lnTo>
                    <a:lnTo>
                      <a:pt x="1239" y="32"/>
                    </a:lnTo>
                    <a:lnTo>
                      <a:pt x="1239" y="40"/>
                    </a:lnTo>
                    <a:lnTo>
                      <a:pt x="1242" y="32"/>
                    </a:lnTo>
                    <a:lnTo>
                      <a:pt x="1244" y="32"/>
                    </a:lnTo>
                    <a:lnTo>
                      <a:pt x="1244" y="32"/>
                    </a:lnTo>
                    <a:lnTo>
                      <a:pt x="1246" y="40"/>
                    </a:lnTo>
                    <a:lnTo>
                      <a:pt x="1248" y="40"/>
                    </a:lnTo>
                    <a:lnTo>
                      <a:pt x="1250" y="32"/>
                    </a:lnTo>
                    <a:lnTo>
                      <a:pt x="1252" y="32"/>
                    </a:lnTo>
                    <a:lnTo>
                      <a:pt x="1254" y="40"/>
                    </a:lnTo>
                    <a:lnTo>
                      <a:pt x="1256" y="40"/>
                    </a:lnTo>
                    <a:lnTo>
                      <a:pt x="1256" y="32"/>
                    </a:lnTo>
                    <a:lnTo>
                      <a:pt x="1258" y="32"/>
                    </a:lnTo>
                    <a:lnTo>
                      <a:pt x="1260" y="40"/>
                    </a:lnTo>
                    <a:lnTo>
                      <a:pt x="1262" y="50"/>
                    </a:lnTo>
                    <a:lnTo>
                      <a:pt x="1264" y="32"/>
                    </a:lnTo>
                    <a:lnTo>
                      <a:pt x="1265" y="40"/>
                    </a:lnTo>
                    <a:lnTo>
                      <a:pt x="1267" y="40"/>
                    </a:lnTo>
                    <a:lnTo>
                      <a:pt x="1269" y="40"/>
                    </a:lnTo>
                    <a:lnTo>
                      <a:pt x="1269" y="32"/>
                    </a:lnTo>
                    <a:lnTo>
                      <a:pt x="1273" y="32"/>
                    </a:lnTo>
                    <a:lnTo>
                      <a:pt x="1273" y="40"/>
                    </a:lnTo>
                    <a:lnTo>
                      <a:pt x="1275" y="25"/>
                    </a:lnTo>
                    <a:lnTo>
                      <a:pt x="1277" y="32"/>
                    </a:lnTo>
                    <a:lnTo>
                      <a:pt x="1279" y="40"/>
                    </a:lnTo>
                    <a:lnTo>
                      <a:pt x="1281" y="32"/>
                    </a:lnTo>
                    <a:lnTo>
                      <a:pt x="1283" y="32"/>
                    </a:lnTo>
                    <a:lnTo>
                      <a:pt x="1285" y="32"/>
                    </a:lnTo>
                    <a:lnTo>
                      <a:pt x="1287" y="25"/>
                    </a:lnTo>
                    <a:lnTo>
                      <a:pt x="1287" y="32"/>
                    </a:lnTo>
                    <a:lnTo>
                      <a:pt x="1289" y="25"/>
                    </a:lnTo>
                    <a:lnTo>
                      <a:pt x="1290" y="32"/>
                    </a:lnTo>
                    <a:lnTo>
                      <a:pt x="1292" y="25"/>
                    </a:lnTo>
                    <a:lnTo>
                      <a:pt x="1294" y="25"/>
                    </a:lnTo>
                    <a:lnTo>
                      <a:pt x="1296" y="25"/>
                    </a:lnTo>
                    <a:lnTo>
                      <a:pt x="1298" y="32"/>
                    </a:lnTo>
                    <a:lnTo>
                      <a:pt x="1298" y="25"/>
                    </a:lnTo>
                    <a:lnTo>
                      <a:pt x="1302" y="32"/>
                    </a:lnTo>
                    <a:lnTo>
                      <a:pt x="1304" y="32"/>
                    </a:lnTo>
                    <a:lnTo>
                      <a:pt x="1304" y="32"/>
                    </a:lnTo>
                    <a:lnTo>
                      <a:pt x="1306" y="32"/>
                    </a:lnTo>
                    <a:lnTo>
                      <a:pt x="1308" y="25"/>
                    </a:lnTo>
                    <a:lnTo>
                      <a:pt x="1310" y="32"/>
                    </a:lnTo>
                    <a:lnTo>
                      <a:pt x="1312" y="32"/>
                    </a:lnTo>
                    <a:lnTo>
                      <a:pt x="1313" y="25"/>
                    </a:lnTo>
                    <a:lnTo>
                      <a:pt x="1315" y="25"/>
                    </a:lnTo>
                    <a:lnTo>
                      <a:pt x="1315" y="25"/>
                    </a:lnTo>
                    <a:lnTo>
                      <a:pt x="1317" y="25"/>
                    </a:lnTo>
                    <a:lnTo>
                      <a:pt x="1321" y="32"/>
                    </a:lnTo>
                    <a:lnTo>
                      <a:pt x="1321" y="32"/>
                    </a:lnTo>
                    <a:lnTo>
                      <a:pt x="1323" y="32"/>
                    </a:lnTo>
                    <a:lnTo>
                      <a:pt x="1325" y="25"/>
                    </a:lnTo>
                    <a:lnTo>
                      <a:pt x="1327" y="32"/>
                    </a:lnTo>
                    <a:lnTo>
                      <a:pt x="1329" y="184"/>
                    </a:lnTo>
                    <a:lnTo>
                      <a:pt x="1331" y="192"/>
                    </a:lnTo>
                    <a:lnTo>
                      <a:pt x="1333" y="192"/>
                    </a:lnTo>
                    <a:lnTo>
                      <a:pt x="1333" y="199"/>
                    </a:lnTo>
                    <a:lnTo>
                      <a:pt x="1335" y="192"/>
                    </a:lnTo>
                    <a:lnTo>
                      <a:pt x="1337" y="199"/>
                    </a:lnTo>
                    <a:lnTo>
                      <a:pt x="1338" y="192"/>
                    </a:lnTo>
                    <a:lnTo>
                      <a:pt x="1340" y="255"/>
                    </a:lnTo>
                    <a:lnTo>
                      <a:pt x="1342" y="284"/>
                    </a:lnTo>
                    <a:lnTo>
                      <a:pt x="1344" y="293"/>
                    </a:lnTo>
                    <a:lnTo>
                      <a:pt x="1346" y="293"/>
                    </a:lnTo>
                    <a:lnTo>
                      <a:pt x="1346" y="284"/>
                    </a:lnTo>
                    <a:lnTo>
                      <a:pt x="1348" y="284"/>
                    </a:lnTo>
                    <a:lnTo>
                      <a:pt x="1350" y="382"/>
                    </a:lnTo>
                    <a:lnTo>
                      <a:pt x="1352" y="432"/>
                    </a:lnTo>
                    <a:lnTo>
                      <a:pt x="1354" y="439"/>
                    </a:lnTo>
                    <a:lnTo>
                      <a:pt x="1356" y="439"/>
                    </a:lnTo>
                    <a:lnTo>
                      <a:pt x="1358" y="432"/>
                    </a:lnTo>
                    <a:lnTo>
                      <a:pt x="1358" y="439"/>
                    </a:lnTo>
                    <a:lnTo>
                      <a:pt x="1361" y="439"/>
                    </a:lnTo>
                    <a:lnTo>
                      <a:pt x="1363" y="460"/>
                    </a:lnTo>
                    <a:lnTo>
                      <a:pt x="1363" y="530"/>
                    </a:lnTo>
                    <a:lnTo>
                      <a:pt x="1365" y="537"/>
                    </a:lnTo>
                    <a:lnTo>
                      <a:pt x="1367" y="537"/>
                    </a:lnTo>
                    <a:lnTo>
                      <a:pt x="1369" y="587"/>
                    </a:lnTo>
                    <a:lnTo>
                      <a:pt x="1371" y="654"/>
                    </a:lnTo>
                    <a:lnTo>
                      <a:pt x="1373" y="654"/>
                    </a:lnTo>
                    <a:lnTo>
                      <a:pt x="1375" y="660"/>
                    </a:lnTo>
                    <a:lnTo>
                      <a:pt x="1375" y="654"/>
                    </a:lnTo>
                    <a:lnTo>
                      <a:pt x="1377" y="660"/>
                    </a:lnTo>
                    <a:lnTo>
                      <a:pt x="1381" y="654"/>
                    </a:lnTo>
                    <a:lnTo>
                      <a:pt x="1381" y="654"/>
                    </a:lnTo>
                    <a:lnTo>
                      <a:pt x="1383" y="654"/>
                    </a:lnTo>
                    <a:lnTo>
                      <a:pt x="1385" y="649"/>
                    </a:lnTo>
                    <a:lnTo>
                      <a:pt x="1386" y="649"/>
                    </a:lnTo>
                    <a:lnTo>
                      <a:pt x="1388" y="649"/>
                    </a:lnTo>
                    <a:lnTo>
                      <a:pt x="1390" y="654"/>
                    </a:lnTo>
                    <a:lnTo>
                      <a:pt x="1392" y="654"/>
                    </a:lnTo>
                    <a:lnTo>
                      <a:pt x="1392" y="654"/>
                    </a:lnTo>
                    <a:lnTo>
                      <a:pt x="1394" y="654"/>
                    </a:lnTo>
                    <a:lnTo>
                      <a:pt x="1396" y="649"/>
                    </a:lnTo>
                    <a:lnTo>
                      <a:pt x="1398" y="654"/>
                    </a:lnTo>
                    <a:lnTo>
                      <a:pt x="1400" y="654"/>
                    </a:lnTo>
                    <a:lnTo>
                      <a:pt x="1402" y="654"/>
                    </a:lnTo>
                    <a:lnTo>
                      <a:pt x="1404" y="654"/>
                    </a:lnTo>
                    <a:lnTo>
                      <a:pt x="1406" y="654"/>
                    </a:lnTo>
                    <a:lnTo>
                      <a:pt x="1406" y="654"/>
                    </a:lnTo>
                    <a:lnTo>
                      <a:pt x="1409" y="654"/>
                    </a:lnTo>
                    <a:lnTo>
                      <a:pt x="1409" y="660"/>
                    </a:lnTo>
                    <a:lnTo>
                      <a:pt x="1411" y="654"/>
                    </a:lnTo>
                    <a:lnTo>
                      <a:pt x="1413" y="654"/>
                    </a:lnTo>
                    <a:lnTo>
                      <a:pt x="1415" y="654"/>
                    </a:lnTo>
                    <a:lnTo>
                      <a:pt x="1417" y="654"/>
                    </a:lnTo>
                    <a:lnTo>
                      <a:pt x="1419" y="654"/>
                    </a:lnTo>
                    <a:lnTo>
                      <a:pt x="1421" y="654"/>
                    </a:lnTo>
                    <a:lnTo>
                      <a:pt x="1423" y="654"/>
                    </a:lnTo>
                    <a:lnTo>
                      <a:pt x="1423" y="654"/>
                    </a:lnTo>
                    <a:lnTo>
                      <a:pt x="1425" y="660"/>
                    </a:lnTo>
                    <a:lnTo>
                      <a:pt x="1427" y="660"/>
                    </a:lnTo>
                    <a:lnTo>
                      <a:pt x="1429" y="654"/>
                    </a:lnTo>
                    <a:lnTo>
                      <a:pt x="1431" y="654"/>
                    </a:lnTo>
                    <a:lnTo>
                      <a:pt x="1433" y="660"/>
                    </a:lnTo>
                    <a:lnTo>
                      <a:pt x="1434" y="654"/>
                    </a:lnTo>
                    <a:lnTo>
                      <a:pt x="1434" y="654"/>
                    </a:lnTo>
                    <a:lnTo>
                      <a:pt x="1436" y="654"/>
                    </a:lnTo>
                    <a:lnTo>
                      <a:pt x="1440" y="654"/>
                    </a:lnTo>
                    <a:lnTo>
                      <a:pt x="1440" y="654"/>
                    </a:lnTo>
                    <a:lnTo>
                      <a:pt x="1442" y="654"/>
                    </a:lnTo>
                    <a:lnTo>
                      <a:pt x="1444" y="654"/>
                    </a:lnTo>
                    <a:lnTo>
                      <a:pt x="1446" y="654"/>
                    </a:lnTo>
                    <a:lnTo>
                      <a:pt x="1448" y="654"/>
                    </a:lnTo>
                    <a:lnTo>
                      <a:pt x="1450" y="654"/>
                    </a:lnTo>
                    <a:lnTo>
                      <a:pt x="1452" y="654"/>
                    </a:lnTo>
                    <a:lnTo>
                      <a:pt x="1452" y="654"/>
                    </a:lnTo>
                    <a:lnTo>
                      <a:pt x="1454" y="654"/>
                    </a:lnTo>
                    <a:lnTo>
                      <a:pt x="1456" y="654"/>
                    </a:lnTo>
                    <a:lnTo>
                      <a:pt x="1457" y="654"/>
                    </a:lnTo>
                    <a:lnTo>
                      <a:pt x="1459" y="654"/>
                    </a:lnTo>
                    <a:lnTo>
                      <a:pt x="1461" y="654"/>
                    </a:lnTo>
                    <a:lnTo>
                      <a:pt x="1463" y="654"/>
                    </a:lnTo>
                    <a:lnTo>
                      <a:pt x="1465" y="654"/>
                    </a:lnTo>
                    <a:lnTo>
                      <a:pt x="1465" y="654"/>
                    </a:lnTo>
                    <a:lnTo>
                      <a:pt x="1469" y="654"/>
                    </a:lnTo>
                    <a:lnTo>
                      <a:pt x="1469" y="654"/>
                    </a:lnTo>
                    <a:lnTo>
                      <a:pt x="1471" y="654"/>
                    </a:lnTo>
                    <a:lnTo>
                      <a:pt x="1473" y="654"/>
                    </a:lnTo>
                    <a:lnTo>
                      <a:pt x="1475" y="654"/>
                    </a:lnTo>
                    <a:lnTo>
                      <a:pt x="1477" y="714"/>
                    </a:lnTo>
                    <a:lnTo>
                      <a:pt x="1479" y="727"/>
                    </a:lnTo>
                    <a:lnTo>
                      <a:pt x="1481" y="727"/>
                    </a:lnTo>
                    <a:lnTo>
                      <a:pt x="1482" y="733"/>
                    </a:lnTo>
                    <a:lnTo>
                      <a:pt x="1482" y="777"/>
                    </a:lnTo>
                    <a:lnTo>
                      <a:pt x="1484" y="785"/>
                    </a:lnTo>
                    <a:lnTo>
                      <a:pt x="1486" y="785"/>
                    </a:lnTo>
                    <a:lnTo>
                      <a:pt x="1488" y="785"/>
                    </a:lnTo>
                    <a:lnTo>
                      <a:pt x="1490" y="791"/>
                    </a:lnTo>
                    <a:lnTo>
                      <a:pt x="1492" y="785"/>
                    </a:lnTo>
                    <a:lnTo>
                      <a:pt x="1494" y="791"/>
                    </a:lnTo>
                    <a:lnTo>
                      <a:pt x="1494" y="858"/>
                    </a:lnTo>
                    <a:lnTo>
                      <a:pt x="1498" y="869"/>
                    </a:lnTo>
                    <a:lnTo>
                      <a:pt x="1500" y="869"/>
                    </a:lnTo>
                    <a:lnTo>
                      <a:pt x="1500" y="869"/>
                    </a:lnTo>
                    <a:lnTo>
                      <a:pt x="1502" y="869"/>
                    </a:lnTo>
                    <a:lnTo>
                      <a:pt x="1504" y="869"/>
                    </a:lnTo>
                    <a:lnTo>
                      <a:pt x="1505" y="869"/>
                    </a:lnTo>
                    <a:lnTo>
                      <a:pt x="1507" y="875"/>
                    </a:lnTo>
                    <a:lnTo>
                      <a:pt x="1509" y="869"/>
                    </a:lnTo>
                    <a:lnTo>
                      <a:pt x="1511" y="869"/>
                    </a:lnTo>
                    <a:lnTo>
                      <a:pt x="1511" y="869"/>
                    </a:lnTo>
                    <a:lnTo>
                      <a:pt x="1513" y="869"/>
                    </a:lnTo>
                    <a:lnTo>
                      <a:pt x="1515" y="869"/>
                    </a:lnTo>
                    <a:lnTo>
                      <a:pt x="1517" y="931"/>
                    </a:lnTo>
                    <a:lnTo>
                      <a:pt x="1519" y="962"/>
                    </a:lnTo>
                    <a:lnTo>
                      <a:pt x="1521" y="967"/>
                    </a:lnTo>
                    <a:lnTo>
                      <a:pt x="1523" y="967"/>
                    </a:lnTo>
                    <a:lnTo>
                      <a:pt x="1525" y="967"/>
                    </a:lnTo>
                    <a:lnTo>
                      <a:pt x="1525" y="967"/>
                    </a:lnTo>
                    <a:lnTo>
                      <a:pt x="1529" y="967"/>
                    </a:lnTo>
                    <a:lnTo>
                      <a:pt x="1529" y="967"/>
                    </a:lnTo>
                    <a:lnTo>
                      <a:pt x="1530" y="967"/>
                    </a:lnTo>
                    <a:lnTo>
                      <a:pt x="1532" y="967"/>
                    </a:lnTo>
                    <a:lnTo>
                      <a:pt x="1534" y="950"/>
                    </a:lnTo>
                    <a:lnTo>
                      <a:pt x="1536" y="950"/>
                    </a:lnTo>
                    <a:lnTo>
                      <a:pt x="1538" y="979"/>
                    </a:lnTo>
                    <a:lnTo>
                      <a:pt x="1540" y="1058"/>
                    </a:lnTo>
                    <a:lnTo>
                      <a:pt x="1542" y="1090"/>
                    </a:lnTo>
                    <a:lnTo>
                      <a:pt x="1542" y="1058"/>
                    </a:lnTo>
                    <a:lnTo>
                      <a:pt x="1544" y="1035"/>
                    </a:lnTo>
                    <a:lnTo>
                      <a:pt x="1546" y="1035"/>
                    </a:lnTo>
                    <a:lnTo>
                      <a:pt x="1548" y="1031"/>
                    </a:lnTo>
                    <a:lnTo>
                      <a:pt x="1550" y="1058"/>
                    </a:lnTo>
                    <a:lnTo>
                      <a:pt x="1552" y="1100"/>
                    </a:lnTo>
                    <a:lnTo>
                      <a:pt x="1553" y="1106"/>
                    </a:lnTo>
                    <a:lnTo>
                      <a:pt x="1553" y="1111"/>
                    </a:lnTo>
                    <a:lnTo>
                      <a:pt x="1557" y="1106"/>
                    </a:lnTo>
                    <a:lnTo>
                      <a:pt x="1559" y="1106"/>
                    </a:lnTo>
                    <a:lnTo>
                      <a:pt x="1559" y="1100"/>
                    </a:lnTo>
                    <a:lnTo>
                      <a:pt x="1561" y="1100"/>
                    </a:lnTo>
                    <a:lnTo>
                      <a:pt x="1563" y="1106"/>
                    </a:lnTo>
                    <a:lnTo>
                      <a:pt x="1565" y="1106"/>
                    </a:lnTo>
                    <a:lnTo>
                      <a:pt x="1567" y="1106"/>
                    </a:lnTo>
                    <a:lnTo>
                      <a:pt x="1569" y="1106"/>
                    </a:lnTo>
                    <a:lnTo>
                      <a:pt x="1571" y="1106"/>
                    </a:lnTo>
                    <a:lnTo>
                      <a:pt x="1571" y="1100"/>
                    </a:lnTo>
                    <a:lnTo>
                      <a:pt x="1573" y="1106"/>
                    </a:lnTo>
                    <a:lnTo>
                      <a:pt x="1576" y="1100"/>
                    </a:lnTo>
                    <a:lnTo>
                      <a:pt x="1576" y="1100"/>
                    </a:lnTo>
                    <a:lnTo>
                      <a:pt x="1578" y="1100"/>
                    </a:lnTo>
                    <a:lnTo>
                      <a:pt x="1580" y="1100"/>
                    </a:lnTo>
                    <a:lnTo>
                      <a:pt x="1582" y="1100"/>
                    </a:lnTo>
                    <a:lnTo>
                      <a:pt x="1584" y="1100"/>
                    </a:lnTo>
                    <a:lnTo>
                      <a:pt x="1584" y="1100"/>
                    </a:lnTo>
                    <a:lnTo>
                      <a:pt x="1588" y="1100"/>
                    </a:lnTo>
                    <a:lnTo>
                      <a:pt x="1588" y="1100"/>
                    </a:lnTo>
                    <a:lnTo>
                      <a:pt x="1590" y="1100"/>
                    </a:lnTo>
                    <a:lnTo>
                      <a:pt x="1592" y="1100"/>
                    </a:lnTo>
                    <a:lnTo>
                      <a:pt x="1594" y="1106"/>
                    </a:lnTo>
                    <a:lnTo>
                      <a:pt x="1596" y="1106"/>
                    </a:lnTo>
                    <a:lnTo>
                      <a:pt x="1598" y="1106"/>
                    </a:lnTo>
                    <a:lnTo>
                      <a:pt x="1600" y="1100"/>
                    </a:lnTo>
                    <a:lnTo>
                      <a:pt x="1601" y="1106"/>
                    </a:lnTo>
                    <a:lnTo>
                      <a:pt x="1601" y="1106"/>
                    </a:lnTo>
                    <a:lnTo>
                      <a:pt x="1603" y="1106"/>
                    </a:lnTo>
                    <a:lnTo>
                      <a:pt x="1605" y="1100"/>
                    </a:lnTo>
                    <a:lnTo>
                      <a:pt x="1607" y="1100"/>
                    </a:lnTo>
                    <a:lnTo>
                      <a:pt x="1609" y="1100"/>
                    </a:lnTo>
                    <a:lnTo>
                      <a:pt x="1611" y="1100"/>
                    </a:lnTo>
                    <a:lnTo>
                      <a:pt x="1613" y="1100"/>
                    </a:lnTo>
                    <a:lnTo>
                      <a:pt x="1613" y="1100"/>
                    </a:lnTo>
                    <a:lnTo>
                      <a:pt x="1617" y="1100"/>
                    </a:lnTo>
                    <a:lnTo>
                      <a:pt x="1619" y="1100"/>
                    </a:lnTo>
                    <a:lnTo>
                      <a:pt x="1619" y="1100"/>
                    </a:lnTo>
                    <a:lnTo>
                      <a:pt x="1621" y="1100"/>
                    </a:lnTo>
                    <a:lnTo>
                      <a:pt x="1623" y="1100"/>
                    </a:lnTo>
                    <a:lnTo>
                      <a:pt x="1624" y="1100"/>
                    </a:lnTo>
                    <a:lnTo>
                      <a:pt x="1626" y="1100"/>
                    </a:lnTo>
                    <a:lnTo>
                      <a:pt x="1628" y="1100"/>
                    </a:lnTo>
                    <a:lnTo>
                      <a:pt x="1630" y="1100"/>
                    </a:lnTo>
                    <a:lnTo>
                      <a:pt x="1630" y="1100"/>
                    </a:lnTo>
                    <a:lnTo>
                      <a:pt x="1632" y="1100"/>
                    </a:lnTo>
                    <a:lnTo>
                      <a:pt x="1636" y="1100"/>
                    </a:lnTo>
                    <a:lnTo>
                      <a:pt x="1636" y="1100"/>
                    </a:lnTo>
                    <a:lnTo>
                      <a:pt x="1638" y="1106"/>
                    </a:lnTo>
                    <a:lnTo>
                      <a:pt x="1640" y="1100"/>
                    </a:lnTo>
                    <a:lnTo>
                      <a:pt x="1642" y="1100"/>
                    </a:lnTo>
                    <a:lnTo>
                      <a:pt x="1644" y="1100"/>
                    </a:lnTo>
                    <a:lnTo>
                      <a:pt x="1646" y="1106"/>
                    </a:lnTo>
                    <a:lnTo>
                      <a:pt x="1648" y="1100"/>
                    </a:lnTo>
                    <a:lnTo>
                      <a:pt x="1648" y="1100"/>
                    </a:lnTo>
                    <a:lnTo>
                      <a:pt x="1649" y="1100"/>
                    </a:lnTo>
                    <a:lnTo>
                      <a:pt x="1651" y="1100"/>
                    </a:lnTo>
                    <a:lnTo>
                      <a:pt x="1653" y="1100"/>
                    </a:lnTo>
                    <a:lnTo>
                      <a:pt x="1655" y="1106"/>
                    </a:lnTo>
                    <a:lnTo>
                      <a:pt x="1657" y="1100"/>
                    </a:lnTo>
                    <a:lnTo>
                      <a:pt x="1659" y="1100"/>
                    </a:lnTo>
                    <a:lnTo>
                      <a:pt x="1661" y="1106"/>
                    </a:lnTo>
                    <a:lnTo>
                      <a:pt x="1661" y="1106"/>
                    </a:lnTo>
                    <a:lnTo>
                      <a:pt x="1665" y="1100"/>
                    </a:lnTo>
                    <a:lnTo>
                      <a:pt x="1665" y="1100"/>
                    </a:lnTo>
                    <a:lnTo>
                      <a:pt x="1667" y="1100"/>
                    </a:lnTo>
                    <a:lnTo>
                      <a:pt x="1669" y="1100"/>
                    </a:lnTo>
                    <a:lnTo>
                      <a:pt x="1671" y="1100"/>
                    </a:lnTo>
                    <a:lnTo>
                      <a:pt x="1672" y="1100"/>
                    </a:lnTo>
                    <a:lnTo>
                      <a:pt x="1672" y="1100"/>
                    </a:lnTo>
                    <a:lnTo>
                      <a:pt x="1676" y="1100"/>
                    </a:lnTo>
                    <a:lnTo>
                      <a:pt x="1678" y="1100"/>
                    </a:lnTo>
                    <a:lnTo>
                      <a:pt x="1678" y="1100"/>
                    </a:lnTo>
                    <a:lnTo>
                      <a:pt x="1680" y="1106"/>
                    </a:lnTo>
                    <a:lnTo>
                      <a:pt x="1682" y="1100"/>
                    </a:lnTo>
                    <a:lnTo>
                      <a:pt x="1684" y="1100"/>
                    </a:lnTo>
                    <a:lnTo>
                      <a:pt x="1686" y="1100"/>
                    </a:lnTo>
                    <a:lnTo>
                      <a:pt x="1688" y="1132"/>
                    </a:lnTo>
                    <a:lnTo>
                      <a:pt x="1690" y="1169"/>
                    </a:lnTo>
                    <a:lnTo>
                      <a:pt x="1690" y="1169"/>
                    </a:lnTo>
                    <a:lnTo>
                      <a:pt x="1692" y="1169"/>
                    </a:lnTo>
                    <a:lnTo>
                      <a:pt x="1696" y="1169"/>
                    </a:lnTo>
                    <a:lnTo>
                      <a:pt x="1696" y="1169"/>
                    </a:lnTo>
                    <a:lnTo>
                      <a:pt x="1697" y="1173"/>
                    </a:lnTo>
                    <a:lnTo>
                      <a:pt x="1699" y="1236"/>
                    </a:lnTo>
                    <a:lnTo>
                      <a:pt x="1701" y="1252"/>
                    </a:lnTo>
                    <a:lnTo>
                      <a:pt x="1703" y="1261"/>
                    </a:lnTo>
                    <a:lnTo>
                      <a:pt x="1705" y="1261"/>
                    </a:lnTo>
                    <a:lnTo>
                      <a:pt x="1707" y="1261"/>
                    </a:lnTo>
                    <a:lnTo>
                      <a:pt x="1707" y="1261"/>
                    </a:lnTo>
                    <a:lnTo>
                      <a:pt x="1709" y="1257"/>
                    </a:lnTo>
                    <a:lnTo>
                      <a:pt x="1711" y="1261"/>
                    </a:lnTo>
                    <a:lnTo>
                      <a:pt x="1713" y="1261"/>
                    </a:lnTo>
                    <a:lnTo>
                      <a:pt x="1715" y="1261"/>
                    </a:lnTo>
                    <a:lnTo>
                      <a:pt x="1717" y="1278"/>
                    </a:lnTo>
                    <a:lnTo>
                      <a:pt x="1719" y="1330"/>
                    </a:lnTo>
                    <a:lnTo>
                      <a:pt x="1720" y="1344"/>
                    </a:lnTo>
                    <a:lnTo>
                      <a:pt x="1720" y="1349"/>
                    </a:lnTo>
                    <a:lnTo>
                      <a:pt x="1724" y="1349"/>
                    </a:lnTo>
                    <a:lnTo>
                      <a:pt x="1724" y="1346"/>
                    </a:lnTo>
                    <a:lnTo>
                      <a:pt x="1726" y="1397"/>
                    </a:lnTo>
                    <a:lnTo>
                      <a:pt x="1728" y="1447"/>
                    </a:lnTo>
                    <a:lnTo>
                      <a:pt x="1730" y="1457"/>
                    </a:lnTo>
                    <a:lnTo>
                      <a:pt x="1732" y="1461"/>
                    </a:lnTo>
                    <a:lnTo>
                      <a:pt x="1734" y="1461"/>
                    </a:lnTo>
                    <a:lnTo>
                      <a:pt x="1736" y="1465"/>
                    </a:lnTo>
                    <a:lnTo>
                      <a:pt x="1738" y="1465"/>
                    </a:lnTo>
                    <a:lnTo>
                      <a:pt x="1738" y="1465"/>
                    </a:lnTo>
                    <a:lnTo>
                      <a:pt x="1740" y="1461"/>
                    </a:lnTo>
                    <a:lnTo>
                      <a:pt x="1742" y="1465"/>
                    </a:lnTo>
                    <a:lnTo>
                      <a:pt x="1744" y="1465"/>
                    </a:lnTo>
                    <a:lnTo>
                      <a:pt x="1745" y="1465"/>
                    </a:lnTo>
                    <a:lnTo>
                      <a:pt x="1747" y="1461"/>
                    </a:lnTo>
                    <a:lnTo>
                      <a:pt x="1749" y="1465"/>
                    </a:lnTo>
                    <a:lnTo>
                      <a:pt x="1749" y="1465"/>
                    </a:lnTo>
                    <a:lnTo>
                      <a:pt x="1751" y="1465"/>
                    </a:lnTo>
                    <a:lnTo>
                      <a:pt x="1755" y="1465"/>
                    </a:lnTo>
                    <a:lnTo>
                      <a:pt x="1755" y="1465"/>
                    </a:lnTo>
                    <a:lnTo>
                      <a:pt x="1757" y="1465"/>
                    </a:lnTo>
                    <a:lnTo>
                      <a:pt x="1759" y="1461"/>
                    </a:lnTo>
                    <a:lnTo>
                      <a:pt x="1761" y="1461"/>
                    </a:lnTo>
                    <a:lnTo>
                      <a:pt x="1763" y="1465"/>
                    </a:lnTo>
                    <a:lnTo>
                      <a:pt x="1765" y="1461"/>
                    </a:lnTo>
                    <a:lnTo>
                      <a:pt x="1767" y="1461"/>
                    </a:lnTo>
                    <a:lnTo>
                      <a:pt x="1767" y="1461"/>
                    </a:lnTo>
                    <a:lnTo>
                      <a:pt x="1768" y="1461"/>
                    </a:lnTo>
                    <a:lnTo>
                      <a:pt x="1770" y="1461"/>
                    </a:lnTo>
                    <a:lnTo>
                      <a:pt x="1772" y="1465"/>
                    </a:lnTo>
                    <a:lnTo>
                      <a:pt x="1774" y="1465"/>
                    </a:lnTo>
                    <a:lnTo>
                      <a:pt x="1776" y="1465"/>
                    </a:lnTo>
                    <a:lnTo>
                      <a:pt x="1778" y="1461"/>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2" name="Line 279"/>
              <p:cNvSpPr>
                <a:spLocks noChangeShapeType="1"/>
              </p:cNvSpPr>
              <p:nvPr/>
            </p:nvSpPr>
            <p:spPr bwMode="auto">
              <a:xfrm>
                <a:off x="732" y="3698"/>
                <a:ext cx="384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3" name="Line 280"/>
              <p:cNvSpPr>
                <a:spLocks noChangeShapeType="1"/>
              </p:cNvSpPr>
              <p:nvPr/>
            </p:nvSpPr>
            <p:spPr bwMode="auto">
              <a:xfrm>
                <a:off x="732" y="-47"/>
                <a:ext cx="384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4" name="Line 281"/>
              <p:cNvSpPr>
                <a:spLocks noChangeShapeType="1"/>
              </p:cNvSpPr>
              <p:nvPr/>
            </p:nvSpPr>
            <p:spPr bwMode="auto">
              <a:xfrm flipV="1">
                <a:off x="732" y="-47"/>
                <a:ext cx="0" cy="3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5" name="Line 282"/>
              <p:cNvSpPr>
                <a:spLocks noChangeShapeType="1"/>
              </p:cNvSpPr>
              <p:nvPr/>
            </p:nvSpPr>
            <p:spPr bwMode="auto">
              <a:xfrm flipV="1">
                <a:off x="4573" y="-47"/>
                <a:ext cx="0" cy="3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6" name="Line 283"/>
              <p:cNvSpPr>
                <a:spLocks noChangeShapeType="1"/>
              </p:cNvSpPr>
              <p:nvPr/>
            </p:nvSpPr>
            <p:spPr bwMode="auto">
              <a:xfrm>
                <a:off x="732" y="359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7" name="Line 284"/>
              <p:cNvSpPr>
                <a:spLocks noChangeShapeType="1"/>
              </p:cNvSpPr>
              <p:nvPr/>
            </p:nvSpPr>
            <p:spPr bwMode="auto">
              <a:xfrm flipH="1">
                <a:off x="4522" y="359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8" name="Line 285"/>
              <p:cNvSpPr>
                <a:spLocks noChangeShapeType="1"/>
              </p:cNvSpPr>
              <p:nvPr/>
            </p:nvSpPr>
            <p:spPr bwMode="auto">
              <a:xfrm>
                <a:off x="732" y="348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9" name="Line 286"/>
              <p:cNvSpPr>
                <a:spLocks noChangeShapeType="1"/>
              </p:cNvSpPr>
              <p:nvPr/>
            </p:nvSpPr>
            <p:spPr bwMode="auto">
              <a:xfrm flipH="1">
                <a:off x="4522" y="348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0" name="Line 287"/>
              <p:cNvSpPr>
                <a:spLocks noChangeShapeType="1"/>
              </p:cNvSpPr>
              <p:nvPr/>
            </p:nvSpPr>
            <p:spPr bwMode="auto">
              <a:xfrm>
                <a:off x="732" y="337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1" name="Line 288"/>
              <p:cNvSpPr>
                <a:spLocks noChangeShapeType="1"/>
              </p:cNvSpPr>
              <p:nvPr/>
            </p:nvSpPr>
            <p:spPr bwMode="auto">
              <a:xfrm flipH="1">
                <a:off x="4522" y="337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2" name="Line 289"/>
              <p:cNvSpPr>
                <a:spLocks noChangeShapeType="1"/>
              </p:cNvSpPr>
              <p:nvPr/>
            </p:nvSpPr>
            <p:spPr bwMode="auto">
              <a:xfrm>
                <a:off x="732" y="326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3" name="Line 290"/>
              <p:cNvSpPr>
                <a:spLocks noChangeShapeType="1"/>
              </p:cNvSpPr>
              <p:nvPr/>
            </p:nvSpPr>
            <p:spPr bwMode="auto">
              <a:xfrm flipH="1">
                <a:off x="4522" y="326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4" name="Line 291"/>
              <p:cNvSpPr>
                <a:spLocks noChangeShapeType="1"/>
              </p:cNvSpPr>
              <p:nvPr/>
            </p:nvSpPr>
            <p:spPr bwMode="auto">
              <a:xfrm>
                <a:off x="732" y="305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5" name="Line 292"/>
              <p:cNvSpPr>
                <a:spLocks noChangeShapeType="1"/>
              </p:cNvSpPr>
              <p:nvPr/>
            </p:nvSpPr>
            <p:spPr bwMode="auto">
              <a:xfrm flipH="1">
                <a:off x="4522" y="305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6" name="Line 293"/>
              <p:cNvSpPr>
                <a:spLocks noChangeShapeType="1"/>
              </p:cNvSpPr>
              <p:nvPr/>
            </p:nvSpPr>
            <p:spPr bwMode="auto">
              <a:xfrm>
                <a:off x="732" y="294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7" name="Line 294"/>
              <p:cNvSpPr>
                <a:spLocks noChangeShapeType="1"/>
              </p:cNvSpPr>
              <p:nvPr/>
            </p:nvSpPr>
            <p:spPr bwMode="auto">
              <a:xfrm flipH="1">
                <a:off x="4522" y="294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8" name="Line 295"/>
              <p:cNvSpPr>
                <a:spLocks noChangeShapeType="1"/>
              </p:cNvSpPr>
              <p:nvPr/>
            </p:nvSpPr>
            <p:spPr bwMode="auto">
              <a:xfrm>
                <a:off x="732" y="284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9" name="Line 296"/>
              <p:cNvSpPr>
                <a:spLocks noChangeShapeType="1"/>
              </p:cNvSpPr>
              <p:nvPr/>
            </p:nvSpPr>
            <p:spPr bwMode="auto">
              <a:xfrm flipH="1">
                <a:off x="4522" y="284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0" name="Line 297"/>
              <p:cNvSpPr>
                <a:spLocks noChangeShapeType="1"/>
              </p:cNvSpPr>
              <p:nvPr/>
            </p:nvSpPr>
            <p:spPr bwMode="auto">
              <a:xfrm>
                <a:off x="732" y="273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1" name="Line 298"/>
              <p:cNvSpPr>
                <a:spLocks noChangeShapeType="1"/>
              </p:cNvSpPr>
              <p:nvPr/>
            </p:nvSpPr>
            <p:spPr bwMode="auto">
              <a:xfrm flipH="1">
                <a:off x="4522" y="273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2" name="Line 299"/>
              <p:cNvSpPr>
                <a:spLocks noChangeShapeType="1"/>
              </p:cNvSpPr>
              <p:nvPr/>
            </p:nvSpPr>
            <p:spPr bwMode="auto">
              <a:xfrm>
                <a:off x="732" y="252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3" name="Line 300"/>
              <p:cNvSpPr>
                <a:spLocks noChangeShapeType="1"/>
              </p:cNvSpPr>
              <p:nvPr/>
            </p:nvSpPr>
            <p:spPr bwMode="auto">
              <a:xfrm flipH="1">
                <a:off x="4522" y="252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4" name="Line 301"/>
              <p:cNvSpPr>
                <a:spLocks noChangeShapeType="1"/>
              </p:cNvSpPr>
              <p:nvPr/>
            </p:nvSpPr>
            <p:spPr bwMode="auto">
              <a:xfrm>
                <a:off x="732" y="241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5" name="Line 302"/>
              <p:cNvSpPr>
                <a:spLocks noChangeShapeType="1"/>
              </p:cNvSpPr>
              <p:nvPr/>
            </p:nvSpPr>
            <p:spPr bwMode="auto">
              <a:xfrm flipH="1">
                <a:off x="4522" y="241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6" name="Line 303"/>
              <p:cNvSpPr>
                <a:spLocks noChangeShapeType="1"/>
              </p:cNvSpPr>
              <p:nvPr/>
            </p:nvSpPr>
            <p:spPr bwMode="auto">
              <a:xfrm>
                <a:off x="732" y="230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7" name="Line 304"/>
              <p:cNvSpPr>
                <a:spLocks noChangeShapeType="1"/>
              </p:cNvSpPr>
              <p:nvPr/>
            </p:nvSpPr>
            <p:spPr bwMode="auto">
              <a:xfrm flipH="1">
                <a:off x="4522" y="230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8" name="Line 305"/>
              <p:cNvSpPr>
                <a:spLocks noChangeShapeType="1"/>
              </p:cNvSpPr>
              <p:nvPr/>
            </p:nvSpPr>
            <p:spPr bwMode="auto">
              <a:xfrm>
                <a:off x="732" y="220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9" name="Line 306"/>
              <p:cNvSpPr>
                <a:spLocks noChangeShapeType="1"/>
              </p:cNvSpPr>
              <p:nvPr/>
            </p:nvSpPr>
            <p:spPr bwMode="auto">
              <a:xfrm flipH="1">
                <a:off x="4522" y="220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0" name="Line 307"/>
              <p:cNvSpPr>
                <a:spLocks noChangeShapeType="1"/>
              </p:cNvSpPr>
              <p:nvPr/>
            </p:nvSpPr>
            <p:spPr bwMode="auto">
              <a:xfrm>
                <a:off x="732" y="198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1" name="Line 308"/>
              <p:cNvSpPr>
                <a:spLocks noChangeShapeType="1"/>
              </p:cNvSpPr>
              <p:nvPr/>
            </p:nvSpPr>
            <p:spPr bwMode="auto">
              <a:xfrm flipH="1">
                <a:off x="4522" y="198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2" name="Line 309"/>
              <p:cNvSpPr>
                <a:spLocks noChangeShapeType="1"/>
              </p:cNvSpPr>
              <p:nvPr/>
            </p:nvSpPr>
            <p:spPr bwMode="auto">
              <a:xfrm>
                <a:off x="732" y="187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3" name="Line 310"/>
              <p:cNvSpPr>
                <a:spLocks noChangeShapeType="1"/>
              </p:cNvSpPr>
              <p:nvPr/>
            </p:nvSpPr>
            <p:spPr bwMode="auto">
              <a:xfrm flipH="1">
                <a:off x="4522" y="187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4" name="Line 311"/>
              <p:cNvSpPr>
                <a:spLocks noChangeShapeType="1"/>
              </p:cNvSpPr>
              <p:nvPr/>
            </p:nvSpPr>
            <p:spPr bwMode="auto">
              <a:xfrm>
                <a:off x="732" y="177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5" name="Line 312"/>
              <p:cNvSpPr>
                <a:spLocks noChangeShapeType="1"/>
              </p:cNvSpPr>
              <p:nvPr/>
            </p:nvSpPr>
            <p:spPr bwMode="auto">
              <a:xfrm flipH="1">
                <a:off x="4522" y="177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6" name="Line 313"/>
              <p:cNvSpPr>
                <a:spLocks noChangeShapeType="1"/>
              </p:cNvSpPr>
              <p:nvPr/>
            </p:nvSpPr>
            <p:spPr bwMode="auto">
              <a:xfrm>
                <a:off x="732" y="166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7" name="Line 314"/>
              <p:cNvSpPr>
                <a:spLocks noChangeShapeType="1"/>
              </p:cNvSpPr>
              <p:nvPr/>
            </p:nvSpPr>
            <p:spPr bwMode="auto">
              <a:xfrm flipH="1">
                <a:off x="4522" y="166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8" name="Line 315"/>
              <p:cNvSpPr>
                <a:spLocks noChangeShapeType="1"/>
              </p:cNvSpPr>
              <p:nvPr/>
            </p:nvSpPr>
            <p:spPr bwMode="auto">
              <a:xfrm>
                <a:off x="732" y="145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9" name="Line 316"/>
              <p:cNvSpPr>
                <a:spLocks noChangeShapeType="1"/>
              </p:cNvSpPr>
              <p:nvPr/>
            </p:nvSpPr>
            <p:spPr bwMode="auto">
              <a:xfrm flipH="1">
                <a:off x="4522" y="145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0" name="Line 317"/>
              <p:cNvSpPr>
                <a:spLocks noChangeShapeType="1"/>
              </p:cNvSpPr>
              <p:nvPr/>
            </p:nvSpPr>
            <p:spPr bwMode="auto">
              <a:xfrm>
                <a:off x="732" y="134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1" name="Line 318"/>
              <p:cNvSpPr>
                <a:spLocks noChangeShapeType="1"/>
              </p:cNvSpPr>
              <p:nvPr/>
            </p:nvSpPr>
            <p:spPr bwMode="auto">
              <a:xfrm flipH="1">
                <a:off x="4522" y="134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2" name="Line 319"/>
              <p:cNvSpPr>
                <a:spLocks noChangeShapeType="1"/>
              </p:cNvSpPr>
              <p:nvPr/>
            </p:nvSpPr>
            <p:spPr bwMode="auto">
              <a:xfrm>
                <a:off x="732" y="123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3" name="Line 320"/>
              <p:cNvSpPr>
                <a:spLocks noChangeShapeType="1"/>
              </p:cNvSpPr>
              <p:nvPr/>
            </p:nvSpPr>
            <p:spPr bwMode="auto">
              <a:xfrm flipH="1">
                <a:off x="4522" y="123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4" name="Line 321"/>
              <p:cNvSpPr>
                <a:spLocks noChangeShapeType="1"/>
              </p:cNvSpPr>
              <p:nvPr/>
            </p:nvSpPr>
            <p:spPr bwMode="auto">
              <a:xfrm>
                <a:off x="732" y="113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5" name="Line 322"/>
              <p:cNvSpPr>
                <a:spLocks noChangeShapeType="1"/>
              </p:cNvSpPr>
              <p:nvPr/>
            </p:nvSpPr>
            <p:spPr bwMode="auto">
              <a:xfrm flipH="1">
                <a:off x="4522" y="113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6" name="Line 323"/>
              <p:cNvSpPr>
                <a:spLocks noChangeShapeType="1"/>
              </p:cNvSpPr>
              <p:nvPr/>
            </p:nvSpPr>
            <p:spPr bwMode="auto">
              <a:xfrm>
                <a:off x="732" y="91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7" name="Line 324"/>
              <p:cNvSpPr>
                <a:spLocks noChangeShapeType="1"/>
              </p:cNvSpPr>
              <p:nvPr/>
            </p:nvSpPr>
            <p:spPr bwMode="auto">
              <a:xfrm flipH="1">
                <a:off x="4522" y="91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8" name="Line 325"/>
              <p:cNvSpPr>
                <a:spLocks noChangeShapeType="1"/>
              </p:cNvSpPr>
              <p:nvPr/>
            </p:nvSpPr>
            <p:spPr bwMode="auto">
              <a:xfrm>
                <a:off x="732" y="80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9" name="Line 326"/>
              <p:cNvSpPr>
                <a:spLocks noChangeShapeType="1"/>
              </p:cNvSpPr>
              <p:nvPr/>
            </p:nvSpPr>
            <p:spPr bwMode="auto">
              <a:xfrm flipH="1">
                <a:off x="4522" y="80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0" name="Line 327"/>
              <p:cNvSpPr>
                <a:spLocks noChangeShapeType="1"/>
              </p:cNvSpPr>
              <p:nvPr/>
            </p:nvSpPr>
            <p:spPr bwMode="auto">
              <a:xfrm>
                <a:off x="732" y="70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1" name="Line 328"/>
              <p:cNvSpPr>
                <a:spLocks noChangeShapeType="1"/>
              </p:cNvSpPr>
              <p:nvPr/>
            </p:nvSpPr>
            <p:spPr bwMode="auto">
              <a:xfrm flipH="1">
                <a:off x="4522" y="70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2" name="Line 329"/>
              <p:cNvSpPr>
                <a:spLocks noChangeShapeType="1"/>
              </p:cNvSpPr>
              <p:nvPr/>
            </p:nvSpPr>
            <p:spPr bwMode="auto">
              <a:xfrm>
                <a:off x="732" y="59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3" name="Line 330"/>
              <p:cNvSpPr>
                <a:spLocks noChangeShapeType="1"/>
              </p:cNvSpPr>
              <p:nvPr/>
            </p:nvSpPr>
            <p:spPr bwMode="auto">
              <a:xfrm flipH="1">
                <a:off x="4522" y="59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4" name="Line 331"/>
              <p:cNvSpPr>
                <a:spLocks noChangeShapeType="1"/>
              </p:cNvSpPr>
              <p:nvPr/>
            </p:nvSpPr>
            <p:spPr bwMode="auto">
              <a:xfrm>
                <a:off x="732" y="38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5" name="Line 332"/>
              <p:cNvSpPr>
                <a:spLocks noChangeShapeType="1"/>
              </p:cNvSpPr>
              <p:nvPr/>
            </p:nvSpPr>
            <p:spPr bwMode="auto">
              <a:xfrm flipH="1">
                <a:off x="4522" y="38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6" name="Line 333"/>
              <p:cNvSpPr>
                <a:spLocks noChangeShapeType="1"/>
              </p:cNvSpPr>
              <p:nvPr/>
            </p:nvSpPr>
            <p:spPr bwMode="auto">
              <a:xfrm>
                <a:off x="732" y="27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7" name="Line 334"/>
              <p:cNvSpPr>
                <a:spLocks noChangeShapeType="1"/>
              </p:cNvSpPr>
              <p:nvPr/>
            </p:nvSpPr>
            <p:spPr bwMode="auto">
              <a:xfrm flipH="1">
                <a:off x="4522" y="27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8" name="Line 335"/>
              <p:cNvSpPr>
                <a:spLocks noChangeShapeType="1"/>
              </p:cNvSpPr>
              <p:nvPr/>
            </p:nvSpPr>
            <p:spPr bwMode="auto">
              <a:xfrm>
                <a:off x="732" y="16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9" name="Line 336"/>
              <p:cNvSpPr>
                <a:spLocks noChangeShapeType="1"/>
              </p:cNvSpPr>
              <p:nvPr/>
            </p:nvSpPr>
            <p:spPr bwMode="auto">
              <a:xfrm flipH="1">
                <a:off x="4522" y="16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0" name="Line 337"/>
              <p:cNvSpPr>
                <a:spLocks noChangeShapeType="1"/>
              </p:cNvSpPr>
              <p:nvPr/>
            </p:nvSpPr>
            <p:spPr bwMode="auto">
              <a:xfrm>
                <a:off x="732" y="6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1" name="Line 338"/>
              <p:cNvSpPr>
                <a:spLocks noChangeShapeType="1"/>
              </p:cNvSpPr>
              <p:nvPr/>
            </p:nvSpPr>
            <p:spPr bwMode="auto">
              <a:xfrm flipH="1">
                <a:off x="4522" y="6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2" name="Line 339"/>
              <p:cNvSpPr>
                <a:spLocks noChangeShapeType="1"/>
              </p:cNvSpPr>
              <p:nvPr/>
            </p:nvSpPr>
            <p:spPr bwMode="auto">
              <a:xfrm>
                <a:off x="732" y="369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3" name="Line 340"/>
              <p:cNvSpPr>
                <a:spLocks noChangeShapeType="1"/>
              </p:cNvSpPr>
              <p:nvPr/>
            </p:nvSpPr>
            <p:spPr bwMode="auto">
              <a:xfrm flipH="1">
                <a:off x="4472" y="369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4" name="Line 341"/>
              <p:cNvSpPr>
                <a:spLocks noChangeShapeType="1"/>
              </p:cNvSpPr>
              <p:nvPr/>
            </p:nvSpPr>
            <p:spPr bwMode="auto">
              <a:xfrm>
                <a:off x="732" y="316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5" name="Line 342"/>
              <p:cNvSpPr>
                <a:spLocks noChangeShapeType="1"/>
              </p:cNvSpPr>
              <p:nvPr/>
            </p:nvSpPr>
            <p:spPr bwMode="auto">
              <a:xfrm flipH="1">
                <a:off x="4472" y="316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6" name="Line 343"/>
              <p:cNvSpPr>
                <a:spLocks noChangeShapeType="1"/>
              </p:cNvSpPr>
              <p:nvPr/>
            </p:nvSpPr>
            <p:spPr bwMode="auto">
              <a:xfrm>
                <a:off x="732" y="262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7" name="Line 344"/>
              <p:cNvSpPr>
                <a:spLocks noChangeShapeType="1"/>
              </p:cNvSpPr>
              <p:nvPr/>
            </p:nvSpPr>
            <p:spPr bwMode="auto">
              <a:xfrm flipH="1">
                <a:off x="4472" y="262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8" name="Line 345"/>
              <p:cNvSpPr>
                <a:spLocks noChangeShapeType="1"/>
              </p:cNvSpPr>
              <p:nvPr/>
            </p:nvSpPr>
            <p:spPr bwMode="auto">
              <a:xfrm>
                <a:off x="732" y="209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9" name="Line 346"/>
              <p:cNvSpPr>
                <a:spLocks noChangeShapeType="1"/>
              </p:cNvSpPr>
              <p:nvPr/>
            </p:nvSpPr>
            <p:spPr bwMode="auto">
              <a:xfrm flipH="1">
                <a:off x="4472" y="209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0" name="Line 347"/>
              <p:cNvSpPr>
                <a:spLocks noChangeShapeType="1"/>
              </p:cNvSpPr>
              <p:nvPr/>
            </p:nvSpPr>
            <p:spPr bwMode="auto">
              <a:xfrm>
                <a:off x="732" y="155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1" name="Line 348"/>
              <p:cNvSpPr>
                <a:spLocks noChangeShapeType="1"/>
              </p:cNvSpPr>
              <p:nvPr/>
            </p:nvSpPr>
            <p:spPr bwMode="auto">
              <a:xfrm flipH="1">
                <a:off x="4472" y="155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2" name="Line 349"/>
              <p:cNvSpPr>
                <a:spLocks noChangeShapeType="1"/>
              </p:cNvSpPr>
              <p:nvPr/>
            </p:nvSpPr>
            <p:spPr bwMode="auto">
              <a:xfrm>
                <a:off x="732" y="102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3" name="Line 350"/>
              <p:cNvSpPr>
                <a:spLocks noChangeShapeType="1"/>
              </p:cNvSpPr>
              <p:nvPr/>
            </p:nvSpPr>
            <p:spPr bwMode="auto">
              <a:xfrm flipH="1">
                <a:off x="4472" y="102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4" name="Line 351"/>
              <p:cNvSpPr>
                <a:spLocks noChangeShapeType="1"/>
              </p:cNvSpPr>
              <p:nvPr/>
            </p:nvSpPr>
            <p:spPr bwMode="auto">
              <a:xfrm>
                <a:off x="732" y="48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5" name="Line 352"/>
              <p:cNvSpPr>
                <a:spLocks noChangeShapeType="1"/>
              </p:cNvSpPr>
              <p:nvPr/>
            </p:nvSpPr>
            <p:spPr bwMode="auto">
              <a:xfrm flipH="1">
                <a:off x="4472" y="48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6" name="Line 353"/>
              <p:cNvSpPr>
                <a:spLocks noChangeShapeType="1"/>
              </p:cNvSpPr>
              <p:nvPr/>
            </p:nvSpPr>
            <p:spPr bwMode="auto">
              <a:xfrm>
                <a:off x="732" y="-4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7" name="Line 354"/>
              <p:cNvSpPr>
                <a:spLocks noChangeShapeType="1"/>
              </p:cNvSpPr>
              <p:nvPr/>
            </p:nvSpPr>
            <p:spPr bwMode="auto">
              <a:xfrm flipH="1">
                <a:off x="4472" y="-4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8" name="Rectangle 355"/>
              <p:cNvSpPr>
                <a:spLocks noChangeArrowheads="1"/>
              </p:cNvSpPr>
              <p:nvPr/>
            </p:nvSpPr>
            <p:spPr bwMode="auto">
              <a:xfrm>
                <a:off x="4626" y="3645"/>
                <a:ext cx="10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89" name="Rectangle 356"/>
              <p:cNvSpPr>
                <a:spLocks noChangeArrowheads="1"/>
              </p:cNvSpPr>
              <p:nvPr/>
            </p:nvSpPr>
            <p:spPr bwMode="auto">
              <a:xfrm>
                <a:off x="4626" y="3110"/>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90" name="Rectangle 357"/>
              <p:cNvSpPr>
                <a:spLocks noChangeArrowheads="1"/>
              </p:cNvSpPr>
              <p:nvPr/>
            </p:nvSpPr>
            <p:spPr bwMode="auto">
              <a:xfrm>
                <a:off x="4626" y="2575"/>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2000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91" name="Rectangle 358"/>
              <p:cNvSpPr>
                <a:spLocks noChangeArrowheads="1"/>
              </p:cNvSpPr>
              <p:nvPr/>
            </p:nvSpPr>
            <p:spPr bwMode="auto">
              <a:xfrm>
                <a:off x="4626" y="2040"/>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3000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92" name="Rectangle 359"/>
              <p:cNvSpPr>
                <a:spLocks noChangeArrowheads="1"/>
              </p:cNvSpPr>
              <p:nvPr/>
            </p:nvSpPr>
            <p:spPr bwMode="auto">
              <a:xfrm>
                <a:off x="4626" y="1505"/>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4000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93" name="Rectangle 360"/>
              <p:cNvSpPr>
                <a:spLocks noChangeArrowheads="1"/>
              </p:cNvSpPr>
              <p:nvPr/>
            </p:nvSpPr>
            <p:spPr bwMode="auto">
              <a:xfrm>
                <a:off x="4626" y="970"/>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5000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94" name="Rectangle 361"/>
              <p:cNvSpPr>
                <a:spLocks noChangeArrowheads="1"/>
              </p:cNvSpPr>
              <p:nvPr/>
            </p:nvSpPr>
            <p:spPr bwMode="auto">
              <a:xfrm>
                <a:off x="4626" y="435"/>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6000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95" name="Rectangle 362"/>
              <p:cNvSpPr>
                <a:spLocks noChangeArrowheads="1"/>
              </p:cNvSpPr>
              <p:nvPr/>
            </p:nvSpPr>
            <p:spPr bwMode="auto">
              <a:xfrm>
                <a:off x="4626" y="-100"/>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itchFamily="34" charset="0"/>
                    <a:cs typeface="Arial" pitchFamily="34" charset="0"/>
                  </a:rPr>
                  <a:t>7000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96" name="Rectangle 363"/>
              <p:cNvSpPr>
                <a:spLocks noChangeArrowheads="1"/>
              </p:cNvSpPr>
              <p:nvPr/>
            </p:nvSpPr>
            <p:spPr bwMode="auto">
              <a:xfrm rot="16200000">
                <a:off x="4354" y="1498"/>
                <a:ext cx="134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0000"/>
                    </a:solidFill>
                    <a:effectLst/>
                    <a:latin typeface="Arial" pitchFamily="34" charset="0"/>
                    <a:cs typeface="Arial" pitchFamily="34" charset="0"/>
                  </a:rPr>
                  <a:t>Discharge (</a:t>
                </a:r>
                <a:r>
                  <a:rPr kumimoji="0" lang="en-US" altLang="en-US" sz="1800" b="0" i="0" u="none" strike="noStrike" cap="none" normalizeH="0" baseline="0" dirty="0" err="1" smtClean="0">
                    <a:ln>
                      <a:noFill/>
                    </a:ln>
                    <a:solidFill>
                      <a:srgbClr val="FF0000"/>
                    </a:solidFill>
                    <a:effectLst/>
                    <a:latin typeface="Arial" pitchFamily="34" charset="0"/>
                    <a:cs typeface="Arial" pitchFamily="34" charset="0"/>
                  </a:rPr>
                  <a:t>cfs</a:t>
                </a:r>
                <a:r>
                  <a:rPr kumimoji="0" lang="en-US" altLang="en-US" sz="1800" b="0" i="0" u="none" strike="noStrike" cap="none" normalizeH="0" baseline="0" dirty="0" smtClean="0">
                    <a:ln>
                      <a:noFill/>
                    </a:ln>
                    <a:solidFill>
                      <a:srgbClr val="FF0000"/>
                    </a:solidFill>
                    <a:effectLst/>
                    <a:latin typeface="Arial"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99" name="Rectangle 366"/>
              <p:cNvSpPr>
                <a:spLocks noChangeArrowheads="1"/>
              </p:cNvSpPr>
              <p:nvPr/>
            </p:nvSpPr>
            <p:spPr bwMode="auto">
              <a:xfrm>
                <a:off x="732" y="-47"/>
                <a:ext cx="3841" cy="3745"/>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0" name="Freeform 367"/>
              <p:cNvSpPr>
                <a:spLocks/>
              </p:cNvSpPr>
              <p:nvPr/>
            </p:nvSpPr>
            <p:spPr bwMode="auto">
              <a:xfrm>
                <a:off x="732" y="3412"/>
                <a:ext cx="561" cy="155"/>
              </a:xfrm>
              <a:custGeom>
                <a:avLst/>
                <a:gdLst>
                  <a:gd name="T0" fmla="*/ 18 w 1122"/>
                  <a:gd name="T1" fmla="*/ 202 h 311"/>
                  <a:gd name="T2" fmla="*/ 37 w 1122"/>
                  <a:gd name="T3" fmla="*/ 198 h 311"/>
                  <a:gd name="T4" fmla="*/ 54 w 1122"/>
                  <a:gd name="T5" fmla="*/ 211 h 311"/>
                  <a:gd name="T6" fmla="*/ 73 w 1122"/>
                  <a:gd name="T7" fmla="*/ 183 h 311"/>
                  <a:gd name="T8" fmla="*/ 93 w 1122"/>
                  <a:gd name="T9" fmla="*/ 156 h 311"/>
                  <a:gd name="T10" fmla="*/ 112 w 1122"/>
                  <a:gd name="T11" fmla="*/ 136 h 311"/>
                  <a:gd name="T12" fmla="*/ 131 w 1122"/>
                  <a:gd name="T13" fmla="*/ 71 h 311"/>
                  <a:gd name="T14" fmla="*/ 148 w 1122"/>
                  <a:gd name="T15" fmla="*/ 156 h 311"/>
                  <a:gd name="T16" fmla="*/ 167 w 1122"/>
                  <a:gd name="T17" fmla="*/ 142 h 311"/>
                  <a:gd name="T18" fmla="*/ 187 w 1122"/>
                  <a:gd name="T19" fmla="*/ 135 h 311"/>
                  <a:gd name="T20" fmla="*/ 206 w 1122"/>
                  <a:gd name="T21" fmla="*/ 100 h 311"/>
                  <a:gd name="T22" fmla="*/ 225 w 1122"/>
                  <a:gd name="T23" fmla="*/ 165 h 311"/>
                  <a:gd name="T24" fmla="*/ 242 w 1122"/>
                  <a:gd name="T25" fmla="*/ 142 h 311"/>
                  <a:gd name="T26" fmla="*/ 262 w 1122"/>
                  <a:gd name="T27" fmla="*/ 250 h 311"/>
                  <a:gd name="T28" fmla="*/ 279 w 1122"/>
                  <a:gd name="T29" fmla="*/ 229 h 311"/>
                  <a:gd name="T30" fmla="*/ 298 w 1122"/>
                  <a:gd name="T31" fmla="*/ 242 h 311"/>
                  <a:gd name="T32" fmla="*/ 317 w 1122"/>
                  <a:gd name="T33" fmla="*/ 217 h 311"/>
                  <a:gd name="T34" fmla="*/ 336 w 1122"/>
                  <a:gd name="T35" fmla="*/ 265 h 311"/>
                  <a:gd name="T36" fmla="*/ 356 w 1122"/>
                  <a:gd name="T37" fmla="*/ 208 h 311"/>
                  <a:gd name="T38" fmla="*/ 373 w 1122"/>
                  <a:gd name="T39" fmla="*/ 252 h 311"/>
                  <a:gd name="T40" fmla="*/ 392 w 1122"/>
                  <a:gd name="T41" fmla="*/ 215 h 311"/>
                  <a:gd name="T42" fmla="*/ 411 w 1122"/>
                  <a:gd name="T43" fmla="*/ 217 h 311"/>
                  <a:gd name="T44" fmla="*/ 429 w 1122"/>
                  <a:gd name="T45" fmla="*/ 250 h 311"/>
                  <a:gd name="T46" fmla="*/ 448 w 1122"/>
                  <a:gd name="T47" fmla="*/ 252 h 311"/>
                  <a:gd name="T48" fmla="*/ 467 w 1122"/>
                  <a:gd name="T49" fmla="*/ 234 h 311"/>
                  <a:gd name="T50" fmla="*/ 486 w 1122"/>
                  <a:gd name="T51" fmla="*/ 229 h 311"/>
                  <a:gd name="T52" fmla="*/ 505 w 1122"/>
                  <a:gd name="T53" fmla="*/ 208 h 311"/>
                  <a:gd name="T54" fmla="*/ 523 w 1122"/>
                  <a:gd name="T55" fmla="*/ 192 h 311"/>
                  <a:gd name="T56" fmla="*/ 542 w 1122"/>
                  <a:gd name="T57" fmla="*/ 173 h 311"/>
                  <a:gd name="T58" fmla="*/ 561 w 1122"/>
                  <a:gd name="T59" fmla="*/ 142 h 311"/>
                  <a:gd name="T60" fmla="*/ 580 w 1122"/>
                  <a:gd name="T61" fmla="*/ 209 h 311"/>
                  <a:gd name="T62" fmla="*/ 599 w 1122"/>
                  <a:gd name="T63" fmla="*/ 248 h 311"/>
                  <a:gd name="T64" fmla="*/ 617 w 1122"/>
                  <a:gd name="T65" fmla="*/ 246 h 311"/>
                  <a:gd name="T66" fmla="*/ 636 w 1122"/>
                  <a:gd name="T67" fmla="*/ 275 h 311"/>
                  <a:gd name="T68" fmla="*/ 653 w 1122"/>
                  <a:gd name="T69" fmla="*/ 271 h 311"/>
                  <a:gd name="T70" fmla="*/ 672 w 1122"/>
                  <a:gd name="T71" fmla="*/ 275 h 311"/>
                  <a:gd name="T72" fmla="*/ 692 w 1122"/>
                  <a:gd name="T73" fmla="*/ 269 h 311"/>
                  <a:gd name="T74" fmla="*/ 711 w 1122"/>
                  <a:gd name="T75" fmla="*/ 254 h 311"/>
                  <a:gd name="T76" fmla="*/ 730 w 1122"/>
                  <a:gd name="T77" fmla="*/ 236 h 311"/>
                  <a:gd name="T78" fmla="*/ 747 w 1122"/>
                  <a:gd name="T79" fmla="*/ 231 h 311"/>
                  <a:gd name="T80" fmla="*/ 766 w 1122"/>
                  <a:gd name="T81" fmla="*/ 236 h 311"/>
                  <a:gd name="T82" fmla="*/ 786 w 1122"/>
                  <a:gd name="T83" fmla="*/ 231 h 311"/>
                  <a:gd name="T84" fmla="*/ 805 w 1122"/>
                  <a:gd name="T85" fmla="*/ 215 h 311"/>
                  <a:gd name="T86" fmla="*/ 824 w 1122"/>
                  <a:gd name="T87" fmla="*/ 206 h 311"/>
                  <a:gd name="T88" fmla="*/ 841 w 1122"/>
                  <a:gd name="T89" fmla="*/ 196 h 311"/>
                  <a:gd name="T90" fmla="*/ 861 w 1122"/>
                  <a:gd name="T91" fmla="*/ 188 h 311"/>
                  <a:gd name="T92" fmla="*/ 880 w 1122"/>
                  <a:gd name="T93" fmla="*/ 211 h 311"/>
                  <a:gd name="T94" fmla="*/ 897 w 1122"/>
                  <a:gd name="T95" fmla="*/ 190 h 311"/>
                  <a:gd name="T96" fmla="*/ 916 w 1122"/>
                  <a:gd name="T97" fmla="*/ 177 h 311"/>
                  <a:gd name="T98" fmla="*/ 935 w 1122"/>
                  <a:gd name="T99" fmla="*/ 177 h 311"/>
                  <a:gd name="T100" fmla="*/ 955 w 1122"/>
                  <a:gd name="T101" fmla="*/ 169 h 311"/>
                  <a:gd name="T102" fmla="*/ 974 w 1122"/>
                  <a:gd name="T103" fmla="*/ 142 h 311"/>
                  <a:gd name="T104" fmla="*/ 991 w 1122"/>
                  <a:gd name="T105" fmla="*/ 131 h 311"/>
                  <a:gd name="T106" fmla="*/ 1010 w 1122"/>
                  <a:gd name="T107" fmla="*/ 117 h 311"/>
                  <a:gd name="T108" fmla="*/ 1030 w 1122"/>
                  <a:gd name="T109" fmla="*/ 90 h 311"/>
                  <a:gd name="T110" fmla="*/ 1047 w 1122"/>
                  <a:gd name="T111" fmla="*/ 117 h 311"/>
                  <a:gd name="T112" fmla="*/ 1066 w 1122"/>
                  <a:gd name="T113" fmla="*/ 94 h 311"/>
                  <a:gd name="T114" fmla="*/ 1085 w 1122"/>
                  <a:gd name="T115" fmla="*/ 85 h 311"/>
                  <a:gd name="T116" fmla="*/ 1104 w 1122"/>
                  <a:gd name="T117" fmla="*/ 14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311">
                    <a:moveTo>
                      <a:pt x="0" y="188"/>
                    </a:moveTo>
                    <a:lnTo>
                      <a:pt x="2" y="186"/>
                    </a:lnTo>
                    <a:lnTo>
                      <a:pt x="4" y="190"/>
                    </a:lnTo>
                    <a:lnTo>
                      <a:pt x="6" y="183"/>
                    </a:lnTo>
                    <a:lnTo>
                      <a:pt x="8" y="190"/>
                    </a:lnTo>
                    <a:lnTo>
                      <a:pt x="10" y="184"/>
                    </a:lnTo>
                    <a:lnTo>
                      <a:pt x="12" y="192"/>
                    </a:lnTo>
                    <a:lnTo>
                      <a:pt x="12" y="190"/>
                    </a:lnTo>
                    <a:lnTo>
                      <a:pt x="14" y="192"/>
                    </a:lnTo>
                    <a:lnTo>
                      <a:pt x="16" y="204"/>
                    </a:lnTo>
                    <a:lnTo>
                      <a:pt x="18" y="202"/>
                    </a:lnTo>
                    <a:lnTo>
                      <a:pt x="20" y="196"/>
                    </a:lnTo>
                    <a:lnTo>
                      <a:pt x="22" y="184"/>
                    </a:lnTo>
                    <a:lnTo>
                      <a:pt x="23" y="184"/>
                    </a:lnTo>
                    <a:lnTo>
                      <a:pt x="23" y="190"/>
                    </a:lnTo>
                    <a:lnTo>
                      <a:pt x="25" y="175"/>
                    </a:lnTo>
                    <a:lnTo>
                      <a:pt x="29" y="183"/>
                    </a:lnTo>
                    <a:lnTo>
                      <a:pt x="29" y="190"/>
                    </a:lnTo>
                    <a:lnTo>
                      <a:pt x="31" y="190"/>
                    </a:lnTo>
                    <a:lnTo>
                      <a:pt x="33" y="194"/>
                    </a:lnTo>
                    <a:lnTo>
                      <a:pt x="35" y="202"/>
                    </a:lnTo>
                    <a:lnTo>
                      <a:pt x="37" y="198"/>
                    </a:lnTo>
                    <a:lnTo>
                      <a:pt x="39" y="198"/>
                    </a:lnTo>
                    <a:lnTo>
                      <a:pt x="41" y="198"/>
                    </a:lnTo>
                    <a:lnTo>
                      <a:pt x="41" y="190"/>
                    </a:lnTo>
                    <a:lnTo>
                      <a:pt x="43" y="190"/>
                    </a:lnTo>
                    <a:lnTo>
                      <a:pt x="45" y="192"/>
                    </a:lnTo>
                    <a:lnTo>
                      <a:pt x="47" y="198"/>
                    </a:lnTo>
                    <a:lnTo>
                      <a:pt x="48" y="202"/>
                    </a:lnTo>
                    <a:lnTo>
                      <a:pt x="50" y="202"/>
                    </a:lnTo>
                    <a:lnTo>
                      <a:pt x="52" y="194"/>
                    </a:lnTo>
                    <a:lnTo>
                      <a:pt x="54" y="208"/>
                    </a:lnTo>
                    <a:lnTo>
                      <a:pt x="54" y="211"/>
                    </a:lnTo>
                    <a:lnTo>
                      <a:pt x="58" y="206"/>
                    </a:lnTo>
                    <a:lnTo>
                      <a:pt x="58" y="206"/>
                    </a:lnTo>
                    <a:lnTo>
                      <a:pt x="60" y="204"/>
                    </a:lnTo>
                    <a:lnTo>
                      <a:pt x="62" y="194"/>
                    </a:lnTo>
                    <a:lnTo>
                      <a:pt x="64" y="190"/>
                    </a:lnTo>
                    <a:lnTo>
                      <a:pt x="66" y="192"/>
                    </a:lnTo>
                    <a:lnTo>
                      <a:pt x="68" y="188"/>
                    </a:lnTo>
                    <a:lnTo>
                      <a:pt x="70" y="186"/>
                    </a:lnTo>
                    <a:lnTo>
                      <a:pt x="71" y="186"/>
                    </a:lnTo>
                    <a:lnTo>
                      <a:pt x="71" y="184"/>
                    </a:lnTo>
                    <a:lnTo>
                      <a:pt x="73" y="183"/>
                    </a:lnTo>
                    <a:lnTo>
                      <a:pt x="75" y="169"/>
                    </a:lnTo>
                    <a:lnTo>
                      <a:pt x="77" y="177"/>
                    </a:lnTo>
                    <a:lnTo>
                      <a:pt x="79" y="165"/>
                    </a:lnTo>
                    <a:lnTo>
                      <a:pt x="81" y="169"/>
                    </a:lnTo>
                    <a:lnTo>
                      <a:pt x="83" y="169"/>
                    </a:lnTo>
                    <a:lnTo>
                      <a:pt x="83" y="167"/>
                    </a:lnTo>
                    <a:lnTo>
                      <a:pt x="87" y="169"/>
                    </a:lnTo>
                    <a:lnTo>
                      <a:pt x="89" y="171"/>
                    </a:lnTo>
                    <a:lnTo>
                      <a:pt x="89" y="163"/>
                    </a:lnTo>
                    <a:lnTo>
                      <a:pt x="91" y="156"/>
                    </a:lnTo>
                    <a:lnTo>
                      <a:pt x="93" y="156"/>
                    </a:lnTo>
                    <a:lnTo>
                      <a:pt x="95" y="152"/>
                    </a:lnTo>
                    <a:lnTo>
                      <a:pt x="96" y="148"/>
                    </a:lnTo>
                    <a:lnTo>
                      <a:pt x="98" y="135"/>
                    </a:lnTo>
                    <a:lnTo>
                      <a:pt x="100" y="142"/>
                    </a:lnTo>
                    <a:lnTo>
                      <a:pt x="100" y="135"/>
                    </a:lnTo>
                    <a:lnTo>
                      <a:pt x="102" y="135"/>
                    </a:lnTo>
                    <a:lnTo>
                      <a:pt x="104" y="135"/>
                    </a:lnTo>
                    <a:lnTo>
                      <a:pt x="106" y="138"/>
                    </a:lnTo>
                    <a:lnTo>
                      <a:pt x="108" y="144"/>
                    </a:lnTo>
                    <a:lnTo>
                      <a:pt x="110" y="135"/>
                    </a:lnTo>
                    <a:lnTo>
                      <a:pt x="112" y="136"/>
                    </a:lnTo>
                    <a:lnTo>
                      <a:pt x="114" y="131"/>
                    </a:lnTo>
                    <a:lnTo>
                      <a:pt x="114" y="85"/>
                    </a:lnTo>
                    <a:lnTo>
                      <a:pt x="118" y="85"/>
                    </a:lnTo>
                    <a:lnTo>
                      <a:pt x="118" y="77"/>
                    </a:lnTo>
                    <a:lnTo>
                      <a:pt x="119" y="85"/>
                    </a:lnTo>
                    <a:lnTo>
                      <a:pt x="121" y="64"/>
                    </a:lnTo>
                    <a:lnTo>
                      <a:pt x="123" y="39"/>
                    </a:lnTo>
                    <a:lnTo>
                      <a:pt x="125" y="54"/>
                    </a:lnTo>
                    <a:lnTo>
                      <a:pt x="127" y="65"/>
                    </a:lnTo>
                    <a:lnTo>
                      <a:pt x="129" y="81"/>
                    </a:lnTo>
                    <a:lnTo>
                      <a:pt x="131" y="71"/>
                    </a:lnTo>
                    <a:lnTo>
                      <a:pt x="131" y="50"/>
                    </a:lnTo>
                    <a:lnTo>
                      <a:pt x="133" y="64"/>
                    </a:lnTo>
                    <a:lnTo>
                      <a:pt x="135" y="46"/>
                    </a:lnTo>
                    <a:lnTo>
                      <a:pt x="137" y="48"/>
                    </a:lnTo>
                    <a:lnTo>
                      <a:pt x="139" y="46"/>
                    </a:lnTo>
                    <a:lnTo>
                      <a:pt x="141" y="165"/>
                    </a:lnTo>
                    <a:lnTo>
                      <a:pt x="143" y="160"/>
                    </a:lnTo>
                    <a:lnTo>
                      <a:pt x="143" y="165"/>
                    </a:lnTo>
                    <a:lnTo>
                      <a:pt x="146" y="163"/>
                    </a:lnTo>
                    <a:lnTo>
                      <a:pt x="148" y="160"/>
                    </a:lnTo>
                    <a:lnTo>
                      <a:pt x="148" y="156"/>
                    </a:lnTo>
                    <a:lnTo>
                      <a:pt x="150" y="158"/>
                    </a:lnTo>
                    <a:lnTo>
                      <a:pt x="152" y="156"/>
                    </a:lnTo>
                    <a:lnTo>
                      <a:pt x="154" y="144"/>
                    </a:lnTo>
                    <a:lnTo>
                      <a:pt x="156" y="163"/>
                    </a:lnTo>
                    <a:lnTo>
                      <a:pt x="158" y="160"/>
                    </a:lnTo>
                    <a:lnTo>
                      <a:pt x="160" y="154"/>
                    </a:lnTo>
                    <a:lnTo>
                      <a:pt x="160" y="152"/>
                    </a:lnTo>
                    <a:lnTo>
                      <a:pt x="162" y="144"/>
                    </a:lnTo>
                    <a:lnTo>
                      <a:pt x="166" y="136"/>
                    </a:lnTo>
                    <a:lnTo>
                      <a:pt x="166" y="135"/>
                    </a:lnTo>
                    <a:lnTo>
                      <a:pt x="167" y="142"/>
                    </a:lnTo>
                    <a:lnTo>
                      <a:pt x="169" y="136"/>
                    </a:lnTo>
                    <a:lnTo>
                      <a:pt x="171" y="133"/>
                    </a:lnTo>
                    <a:lnTo>
                      <a:pt x="173" y="125"/>
                    </a:lnTo>
                    <a:lnTo>
                      <a:pt x="175" y="123"/>
                    </a:lnTo>
                    <a:lnTo>
                      <a:pt x="177" y="112"/>
                    </a:lnTo>
                    <a:lnTo>
                      <a:pt x="177" y="113"/>
                    </a:lnTo>
                    <a:lnTo>
                      <a:pt x="179" y="129"/>
                    </a:lnTo>
                    <a:lnTo>
                      <a:pt x="181" y="136"/>
                    </a:lnTo>
                    <a:lnTo>
                      <a:pt x="183" y="135"/>
                    </a:lnTo>
                    <a:lnTo>
                      <a:pt x="185" y="131"/>
                    </a:lnTo>
                    <a:lnTo>
                      <a:pt x="187" y="135"/>
                    </a:lnTo>
                    <a:lnTo>
                      <a:pt x="189" y="123"/>
                    </a:lnTo>
                    <a:lnTo>
                      <a:pt x="191" y="117"/>
                    </a:lnTo>
                    <a:lnTo>
                      <a:pt x="191" y="123"/>
                    </a:lnTo>
                    <a:lnTo>
                      <a:pt x="192" y="129"/>
                    </a:lnTo>
                    <a:lnTo>
                      <a:pt x="194" y="117"/>
                    </a:lnTo>
                    <a:lnTo>
                      <a:pt x="196" y="113"/>
                    </a:lnTo>
                    <a:lnTo>
                      <a:pt x="198" y="115"/>
                    </a:lnTo>
                    <a:lnTo>
                      <a:pt x="200" y="100"/>
                    </a:lnTo>
                    <a:lnTo>
                      <a:pt x="202" y="104"/>
                    </a:lnTo>
                    <a:lnTo>
                      <a:pt x="202" y="98"/>
                    </a:lnTo>
                    <a:lnTo>
                      <a:pt x="206" y="100"/>
                    </a:lnTo>
                    <a:lnTo>
                      <a:pt x="208" y="88"/>
                    </a:lnTo>
                    <a:lnTo>
                      <a:pt x="208" y="96"/>
                    </a:lnTo>
                    <a:lnTo>
                      <a:pt x="210" y="102"/>
                    </a:lnTo>
                    <a:lnTo>
                      <a:pt x="212" y="96"/>
                    </a:lnTo>
                    <a:lnTo>
                      <a:pt x="214" y="69"/>
                    </a:lnTo>
                    <a:lnTo>
                      <a:pt x="215" y="0"/>
                    </a:lnTo>
                    <a:lnTo>
                      <a:pt x="217" y="179"/>
                    </a:lnTo>
                    <a:lnTo>
                      <a:pt x="219" y="177"/>
                    </a:lnTo>
                    <a:lnTo>
                      <a:pt x="219" y="173"/>
                    </a:lnTo>
                    <a:lnTo>
                      <a:pt x="221" y="167"/>
                    </a:lnTo>
                    <a:lnTo>
                      <a:pt x="225" y="165"/>
                    </a:lnTo>
                    <a:lnTo>
                      <a:pt x="225" y="158"/>
                    </a:lnTo>
                    <a:lnTo>
                      <a:pt x="227" y="165"/>
                    </a:lnTo>
                    <a:lnTo>
                      <a:pt x="229" y="167"/>
                    </a:lnTo>
                    <a:lnTo>
                      <a:pt x="231" y="158"/>
                    </a:lnTo>
                    <a:lnTo>
                      <a:pt x="233" y="156"/>
                    </a:lnTo>
                    <a:lnTo>
                      <a:pt x="235" y="158"/>
                    </a:lnTo>
                    <a:lnTo>
                      <a:pt x="237" y="152"/>
                    </a:lnTo>
                    <a:lnTo>
                      <a:pt x="237" y="142"/>
                    </a:lnTo>
                    <a:lnTo>
                      <a:pt x="239" y="148"/>
                    </a:lnTo>
                    <a:lnTo>
                      <a:pt x="240" y="133"/>
                    </a:lnTo>
                    <a:lnTo>
                      <a:pt x="242" y="142"/>
                    </a:lnTo>
                    <a:lnTo>
                      <a:pt x="244" y="142"/>
                    </a:lnTo>
                    <a:lnTo>
                      <a:pt x="246" y="129"/>
                    </a:lnTo>
                    <a:lnTo>
                      <a:pt x="248" y="133"/>
                    </a:lnTo>
                    <a:lnTo>
                      <a:pt x="250" y="173"/>
                    </a:lnTo>
                    <a:lnTo>
                      <a:pt x="250" y="227"/>
                    </a:lnTo>
                    <a:lnTo>
                      <a:pt x="254" y="231"/>
                    </a:lnTo>
                    <a:lnTo>
                      <a:pt x="254" y="250"/>
                    </a:lnTo>
                    <a:lnTo>
                      <a:pt x="256" y="250"/>
                    </a:lnTo>
                    <a:lnTo>
                      <a:pt x="258" y="250"/>
                    </a:lnTo>
                    <a:lnTo>
                      <a:pt x="260" y="254"/>
                    </a:lnTo>
                    <a:lnTo>
                      <a:pt x="262" y="250"/>
                    </a:lnTo>
                    <a:lnTo>
                      <a:pt x="262" y="248"/>
                    </a:lnTo>
                    <a:lnTo>
                      <a:pt x="265" y="238"/>
                    </a:lnTo>
                    <a:lnTo>
                      <a:pt x="267" y="246"/>
                    </a:lnTo>
                    <a:lnTo>
                      <a:pt x="267" y="232"/>
                    </a:lnTo>
                    <a:lnTo>
                      <a:pt x="269" y="231"/>
                    </a:lnTo>
                    <a:lnTo>
                      <a:pt x="271" y="232"/>
                    </a:lnTo>
                    <a:lnTo>
                      <a:pt x="273" y="231"/>
                    </a:lnTo>
                    <a:lnTo>
                      <a:pt x="275" y="236"/>
                    </a:lnTo>
                    <a:lnTo>
                      <a:pt x="277" y="225"/>
                    </a:lnTo>
                    <a:lnTo>
                      <a:pt x="279" y="236"/>
                    </a:lnTo>
                    <a:lnTo>
                      <a:pt x="279" y="229"/>
                    </a:lnTo>
                    <a:lnTo>
                      <a:pt x="281" y="236"/>
                    </a:lnTo>
                    <a:lnTo>
                      <a:pt x="285" y="232"/>
                    </a:lnTo>
                    <a:lnTo>
                      <a:pt x="285" y="238"/>
                    </a:lnTo>
                    <a:lnTo>
                      <a:pt x="287" y="234"/>
                    </a:lnTo>
                    <a:lnTo>
                      <a:pt x="288" y="238"/>
                    </a:lnTo>
                    <a:lnTo>
                      <a:pt x="290" y="242"/>
                    </a:lnTo>
                    <a:lnTo>
                      <a:pt x="292" y="238"/>
                    </a:lnTo>
                    <a:lnTo>
                      <a:pt x="294" y="238"/>
                    </a:lnTo>
                    <a:lnTo>
                      <a:pt x="296" y="236"/>
                    </a:lnTo>
                    <a:lnTo>
                      <a:pt x="296" y="238"/>
                    </a:lnTo>
                    <a:lnTo>
                      <a:pt x="298" y="242"/>
                    </a:lnTo>
                    <a:lnTo>
                      <a:pt x="300" y="236"/>
                    </a:lnTo>
                    <a:lnTo>
                      <a:pt x="302" y="231"/>
                    </a:lnTo>
                    <a:lnTo>
                      <a:pt x="304" y="232"/>
                    </a:lnTo>
                    <a:lnTo>
                      <a:pt x="306" y="231"/>
                    </a:lnTo>
                    <a:lnTo>
                      <a:pt x="308" y="234"/>
                    </a:lnTo>
                    <a:lnTo>
                      <a:pt x="310" y="225"/>
                    </a:lnTo>
                    <a:lnTo>
                      <a:pt x="310" y="225"/>
                    </a:lnTo>
                    <a:lnTo>
                      <a:pt x="313" y="223"/>
                    </a:lnTo>
                    <a:lnTo>
                      <a:pt x="313" y="223"/>
                    </a:lnTo>
                    <a:lnTo>
                      <a:pt x="315" y="227"/>
                    </a:lnTo>
                    <a:lnTo>
                      <a:pt x="317" y="217"/>
                    </a:lnTo>
                    <a:lnTo>
                      <a:pt x="319" y="221"/>
                    </a:lnTo>
                    <a:lnTo>
                      <a:pt x="321" y="215"/>
                    </a:lnTo>
                    <a:lnTo>
                      <a:pt x="323" y="231"/>
                    </a:lnTo>
                    <a:lnTo>
                      <a:pt x="325" y="248"/>
                    </a:lnTo>
                    <a:lnTo>
                      <a:pt x="327" y="242"/>
                    </a:lnTo>
                    <a:lnTo>
                      <a:pt x="327" y="252"/>
                    </a:lnTo>
                    <a:lnTo>
                      <a:pt x="329" y="261"/>
                    </a:lnTo>
                    <a:lnTo>
                      <a:pt x="331" y="257"/>
                    </a:lnTo>
                    <a:lnTo>
                      <a:pt x="333" y="263"/>
                    </a:lnTo>
                    <a:lnTo>
                      <a:pt x="335" y="263"/>
                    </a:lnTo>
                    <a:lnTo>
                      <a:pt x="336" y="265"/>
                    </a:lnTo>
                    <a:lnTo>
                      <a:pt x="338" y="256"/>
                    </a:lnTo>
                    <a:lnTo>
                      <a:pt x="338" y="261"/>
                    </a:lnTo>
                    <a:lnTo>
                      <a:pt x="342" y="250"/>
                    </a:lnTo>
                    <a:lnTo>
                      <a:pt x="344" y="263"/>
                    </a:lnTo>
                    <a:lnTo>
                      <a:pt x="344" y="257"/>
                    </a:lnTo>
                    <a:lnTo>
                      <a:pt x="346" y="269"/>
                    </a:lnTo>
                    <a:lnTo>
                      <a:pt x="348" y="267"/>
                    </a:lnTo>
                    <a:lnTo>
                      <a:pt x="350" y="225"/>
                    </a:lnTo>
                    <a:lnTo>
                      <a:pt x="352" y="242"/>
                    </a:lnTo>
                    <a:lnTo>
                      <a:pt x="354" y="192"/>
                    </a:lnTo>
                    <a:lnTo>
                      <a:pt x="356" y="208"/>
                    </a:lnTo>
                    <a:lnTo>
                      <a:pt x="356" y="252"/>
                    </a:lnTo>
                    <a:lnTo>
                      <a:pt x="358" y="265"/>
                    </a:lnTo>
                    <a:lnTo>
                      <a:pt x="359" y="267"/>
                    </a:lnTo>
                    <a:lnTo>
                      <a:pt x="361" y="267"/>
                    </a:lnTo>
                    <a:lnTo>
                      <a:pt x="363" y="263"/>
                    </a:lnTo>
                    <a:lnTo>
                      <a:pt x="365" y="261"/>
                    </a:lnTo>
                    <a:lnTo>
                      <a:pt x="367" y="265"/>
                    </a:lnTo>
                    <a:lnTo>
                      <a:pt x="369" y="250"/>
                    </a:lnTo>
                    <a:lnTo>
                      <a:pt x="369" y="257"/>
                    </a:lnTo>
                    <a:lnTo>
                      <a:pt x="373" y="252"/>
                    </a:lnTo>
                    <a:lnTo>
                      <a:pt x="373" y="252"/>
                    </a:lnTo>
                    <a:lnTo>
                      <a:pt x="375" y="252"/>
                    </a:lnTo>
                    <a:lnTo>
                      <a:pt x="377" y="246"/>
                    </a:lnTo>
                    <a:lnTo>
                      <a:pt x="379" y="242"/>
                    </a:lnTo>
                    <a:lnTo>
                      <a:pt x="381" y="250"/>
                    </a:lnTo>
                    <a:lnTo>
                      <a:pt x="383" y="254"/>
                    </a:lnTo>
                    <a:lnTo>
                      <a:pt x="384" y="254"/>
                    </a:lnTo>
                    <a:lnTo>
                      <a:pt x="386" y="248"/>
                    </a:lnTo>
                    <a:lnTo>
                      <a:pt x="386" y="250"/>
                    </a:lnTo>
                    <a:lnTo>
                      <a:pt x="388" y="252"/>
                    </a:lnTo>
                    <a:lnTo>
                      <a:pt x="390" y="225"/>
                    </a:lnTo>
                    <a:lnTo>
                      <a:pt x="392" y="215"/>
                    </a:lnTo>
                    <a:lnTo>
                      <a:pt x="394" y="250"/>
                    </a:lnTo>
                    <a:lnTo>
                      <a:pt x="396" y="252"/>
                    </a:lnTo>
                    <a:lnTo>
                      <a:pt x="398" y="244"/>
                    </a:lnTo>
                    <a:lnTo>
                      <a:pt x="398" y="250"/>
                    </a:lnTo>
                    <a:lnTo>
                      <a:pt x="402" y="246"/>
                    </a:lnTo>
                    <a:lnTo>
                      <a:pt x="404" y="252"/>
                    </a:lnTo>
                    <a:lnTo>
                      <a:pt x="404" y="248"/>
                    </a:lnTo>
                    <a:lnTo>
                      <a:pt x="406" y="208"/>
                    </a:lnTo>
                    <a:lnTo>
                      <a:pt x="407" y="175"/>
                    </a:lnTo>
                    <a:lnTo>
                      <a:pt x="409" y="256"/>
                    </a:lnTo>
                    <a:lnTo>
                      <a:pt x="411" y="217"/>
                    </a:lnTo>
                    <a:lnTo>
                      <a:pt x="413" y="213"/>
                    </a:lnTo>
                    <a:lnTo>
                      <a:pt x="415" y="244"/>
                    </a:lnTo>
                    <a:lnTo>
                      <a:pt x="415" y="244"/>
                    </a:lnTo>
                    <a:lnTo>
                      <a:pt x="417" y="236"/>
                    </a:lnTo>
                    <a:lnTo>
                      <a:pt x="421" y="227"/>
                    </a:lnTo>
                    <a:lnTo>
                      <a:pt x="421" y="227"/>
                    </a:lnTo>
                    <a:lnTo>
                      <a:pt x="423" y="236"/>
                    </a:lnTo>
                    <a:lnTo>
                      <a:pt x="425" y="244"/>
                    </a:lnTo>
                    <a:lnTo>
                      <a:pt x="427" y="244"/>
                    </a:lnTo>
                    <a:lnTo>
                      <a:pt x="429" y="257"/>
                    </a:lnTo>
                    <a:lnTo>
                      <a:pt x="429" y="250"/>
                    </a:lnTo>
                    <a:lnTo>
                      <a:pt x="432" y="256"/>
                    </a:lnTo>
                    <a:lnTo>
                      <a:pt x="432" y="250"/>
                    </a:lnTo>
                    <a:lnTo>
                      <a:pt x="434" y="250"/>
                    </a:lnTo>
                    <a:lnTo>
                      <a:pt x="436" y="254"/>
                    </a:lnTo>
                    <a:lnTo>
                      <a:pt x="438" y="254"/>
                    </a:lnTo>
                    <a:lnTo>
                      <a:pt x="440" y="257"/>
                    </a:lnTo>
                    <a:lnTo>
                      <a:pt x="442" y="256"/>
                    </a:lnTo>
                    <a:lnTo>
                      <a:pt x="444" y="252"/>
                    </a:lnTo>
                    <a:lnTo>
                      <a:pt x="446" y="254"/>
                    </a:lnTo>
                    <a:lnTo>
                      <a:pt x="446" y="257"/>
                    </a:lnTo>
                    <a:lnTo>
                      <a:pt x="448" y="252"/>
                    </a:lnTo>
                    <a:lnTo>
                      <a:pt x="450" y="257"/>
                    </a:lnTo>
                    <a:lnTo>
                      <a:pt x="452" y="250"/>
                    </a:lnTo>
                    <a:lnTo>
                      <a:pt x="454" y="256"/>
                    </a:lnTo>
                    <a:lnTo>
                      <a:pt x="455" y="248"/>
                    </a:lnTo>
                    <a:lnTo>
                      <a:pt x="457" y="254"/>
                    </a:lnTo>
                    <a:lnTo>
                      <a:pt x="457" y="250"/>
                    </a:lnTo>
                    <a:lnTo>
                      <a:pt x="461" y="244"/>
                    </a:lnTo>
                    <a:lnTo>
                      <a:pt x="463" y="244"/>
                    </a:lnTo>
                    <a:lnTo>
                      <a:pt x="463" y="234"/>
                    </a:lnTo>
                    <a:lnTo>
                      <a:pt x="465" y="246"/>
                    </a:lnTo>
                    <a:lnTo>
                      <a:pt x="467" y="234"/>
                    </a:lnTo>
                    <a:lnTo>
                      <a:pt x="469" y="236"/>
                    </a:lnTo>
                    <a:lnTo>
                      <a:pt x="471" y="232"/>
                    </a:lnTo>
                    <a:lnTo>
                      <a:pt x="473" y="231"/>
                    </a:lnTo>
                    <a:lnTo>
                      <a:pt x="475" y="232"/>
                    </a:lnTo>
                    <a:lnTo>
                      <a:pt x="475" y="229"/>
                    </a:lnTo>
                    <a:lnTo>
                      <a:pt x="477" y="223"/>
                    </a:lnTo>
                    <a:lnTo>
                      <a:pt x="480" y="229"/>
                    </a:lnTo>
                    <a:lnTo>
                      <a:pt x="480" y="225"/>
                    </a:lnTo>
                    <a:lnTo>
                      <a:pt x="482" y="231"/>
                    </a:lnTo>
                    <a:lnTo>
                      <a:pt x="484" y="225"/>
                    </a:lnTo>
                    <a:lnTo>
                      <a:pt x="486" y="229"/>
                    </a:lnTo>
                    <a:lnTo>
                      <a:pt x="488" y="227"/>
                    </a:lnTo>
                    <a:lnTo>
                      <a:pt x="490" y="221"/>
                    </a:lnTo>
                    <a:lnTo>
                      <a:pt x="492" y="221"/>
                    </a:lnTo>
                    <a:lnTo>
                      <a:pt x="492" y="213"/>
                    </a:lnTo>
                    <a:lnTo>
                      <a:pt x="494" y="217"/>
                    </a:lnTo>
                    <a:lnTo>
                      <a:pt x="496" y="211"/>
                    </a:lnTo>
                    <a:lnTo>
                      <a:pt x="498" y="211"/>
                    </a:lnTo>
                    <a:lnTo>
                      <a:pt x="500" y="215"/>
                    </a:lnTo>
                    <a:lnTo>
                      <a:pt x="502" y="208"/>
                    </a:lnTo>
                    <a:lnTo>
                      <a:pt x="503" y="209"/>
                    </a:lnTo>
                    <a:lnTo>
                      <a:pt x="505" y="208"/>
                    </a:lnTo>
                    <a:lnTo>
                      <a:pt x="505" y="202"/>
                    </a:lnTo>
                    <a:lnTo>
                      <a:pt x="507" y="202"/>
                    </a:lnTo>
                    <a:lnTo>
                      <a:pt x="509" y="202"/>
                    </a:lnTo>
                    <a:lnTo>
                      <a:pt x="511" y="202"/>
                    </a:lnTo>
                    <a:lnTo>
                      <a:pt x="513" y="198"/>
                    </a:lnTo>
                    <a:lnTo>
                      <a:pt x="515" y="196"/>
                    </a:lnTo>
                    <a:lnTo>
                      <a:pt x="517" y="196"/>
                    </a:lnTo>
                    <a:lnTo>
                      <a:pt x="517" y="190"/>
                    </a:lnTo>
                    <a:lnTo>
                      <a:pt x="521" y="190"/>
                    </a:lnTo>
                    <a:lnTo>
                      <a:pt x="523" y="202"/>
                    </a:lnTo>
                    <a:lnTo>
                      <a:pt x="523" y="192"/>
                    </a:lnTo>
                    <a:lnTo>
                      <a:pt x="525" y="194"/>
                    </a:lnTo>
                    <a:lnTo>
                      <a:pt x="527" y="194"/>
                    </a:lnTo>
                    <a:lnTo>
                      <a:pt x="528" y="209"/>
                    </a:lnTo>
                    <a:lnTo>
                      <a:pt x="530" y="204"/>
                    </a:lnTo>
                    <a:lnTo>
                      <a:pt x="532" y="227"/>
                    </a:lnTo>
                    <a:lnTo>
                      <a:pt x="534" y="190"/>
                    </a:lnTo>
                    <a:lnTo>
                      <a:pt x="534" y="179"/>
                    </a:lnTo>
                    <a:lnTo>
                      <a:pt x="536" y="311"/>
                    </a:lnTo>
                    <a:lnTo>
                      <a:pt x="540" y="175"/>
                    </a:lnTo>
                    <a:lnTo>
                      <a:pt x="540" y="167"/>
                    </a:lnTo>
                    <a:lnTo>
                      <a:pt x="542" y="173"/>
                    </a:lnTo>
                    <a:lnTo>
                      <a:pt x="544" y="184"/>
                    </a:lnTo>
                    <a:lnTo>
                      <a:pt x="546" y="286"/>
                    </a:lnTo>
                    <a:lnTo>
                      <a:pt x="548" y="175"/>
                    </a:lnTo>
                    <a:lnTo>
                      <a:pt x="550" y="160"/>
                    </a:lnTo>
                    <a:lnTo>
                      <a:pt x="551" y="136"/>
                    </a:lnTo>
                    <a:lnTo>
                      <a:pt x="551" y="167"/>
                    </a:lnTo>
                    <a:lnTo>
                      <a:pt x="553" y="150"/>
                    </a:lnTo>
                    <a:lnTo>
                      <a:pt x="555" y="231"/>
                    </a:lnTo>
                    <a:lnTo>
                      <a:pt x="557" y="269"/>
                    </a:lnTo>
                    <a:lnTo>
                      <a:pt x="559" y="250"/>
                    </a:lnTo>
                    <a:lnTo>
                      <a:pt x="561" y="142"/>
                    </a:lnTo>
                    <a:lnTo>
                      <a:pt x="563" y="206"/>
                    </a:lnTo>
                    <a:lnTo>
                      <a:pt x="565" y="252"/>
                    </a:lnTo>
                    <a:lnTo>
                      <a:pt x="565" y="217"/>
                    </a:lnTo>
                    <a:lnTo>
                      <a:pt x="569" y="211"/>
                    </a:lnTo>
                    <a:lnTo>
                      <a:pt x="569" y="221"/>
                    </a:lnTo>
                    <a:lnTo>
                      <a:pt x="571" y="211"/>
                    </a:lnTo>
                    <a:lnTo>
                      <a:pt x="573" y="198"/>
                    </a:lnTo>
                    <a:lnTo>
                      <a:pt x="575" y="275"/>
                    </a:lnTo>
                    <a:lnTo>
                      <a:pt x="576" y="211"/>
                    </a:lnTo>
                    <a:lnTo>
                      <a:pt x="578" y="209"/>
                    </a:lnTo>
                    <a:lnTo>
                      <a:pt x="580" y="209"/>
                    </a:lnTo>
                    <a:lnTo>
                      <a:pt x="582" y="269"/>
                    </a:lnTo>
                    <a:lnTo>
                      <a:pt x="582" y="209"/>
                    </a:lnTo>
                    <a:lnTo>
                      <a:pt x="584" y="265"/>
                    </a:lnTo>
                    <a:lnTo>
                      <a:pt x="586" y="198"/>
                    </a:lnTo>
                    <a:lnTo>
                      <a:pt x="588" y="227"/>
                    </a:lnTo>
                    <a:lnTo>
                      <a:pt x="590" y="256"/>
                    </a:lnTo>
                    <a:lnTo>
                      <a:pt x="592" y="275"/>
                    </a:lnTo>
                    <a:lnTo>
                      <a:pt x="594" y="236"/>
                    </a:lnTo>
                    <a:lnTo>
                      <a:pt x="594" y="250"/>
                    </a:lnTo>
                    <a:lnTo>
                      <a:pt x="596" y="236"/>
                    </a:lnTo>
                    <a:lnTo>
                      <a:pt x="599" y="248"/>
                    </a:lnTo>
                    <a:lnTo>
                      <a:pt x="599" y="246"/>
                    </a:lnTo>
                    <a:lnTo>
                      <a:pt x="601" y="232"/>
                    </a:lnTo>
                    <a:lnTo>
                      <a:pt x="603" y="236"/>
                    </a:lnTo>
                    <a:lnTo>
                      <a:pt x="605" y="221"/>
                    </a:lnTo>
                    <a:lnTo>
                      <a:pt x="607" y="246"/>
                    </a:lnTo>
                    <a:lnTo>
                      <a:pt x="609" y="246"/>
                    </a:lnTo>
                    <a:lnTo>
                      <a:pt x="611" y="254"/>
                    </a:lnTo>
                    <a:lnTo>
                      <a:pt x="611" y="257"/>
                    </a:lnTo>
                    <a:lnTo>
                      <a:pt x="613" y="250"/>
                    </a:lnTo>
                    <a:lnTo>
                      <a:pt x="615" y="248"/>
                    </a:lnTo>
                    <a:lnTo>
                      <a:pt x="617" y="246"/>
                    </a:lnTo>
                    <a:lnTo>
                      <a:pt x="619" y="248"/>
                    </a:lnTo>
                    <a:lnTo>
                      <a:pt x="621" y="248"/>
                    </a:lnTo>
                    <a:lnTo>
                      <a:pt x="623" y="263"/>
                    </a:lnTo>
                    <a:lnTo>
                      <a:pt x="624" y="246"/>
                    </a:lnTo>
                    <a:lnTo>
                      <a:pt x="624" y="238"/>
                    </a:lnTo>
                    <a:lnTo>
                      <a:pt x="628" y="263"/>
                    </a:lnTo>
                    <a:lnTo>
                      <a:pt x="628" y="263"/>
                    </a:lnTo>
                    <a:lnTo>
                      <a:pt x="630" y="271"/>
                    </a:lnTo>
                    <a:lnTo>
                      <a:pt x="632" y="271"/>
                    </a:lnTo>
                    <a:lnTo>
                      <a:pt x="634" y="275"/>
                    </a:lnTo>
                    <a:lnTo>
                      <a:pt x="636" y="275"/>
                    </a:lnTo>
                    <a:lnTo>
                      <a:pt x="638" y="282"/>
                    </a:lnTo>
                    <a:lnTo>
                      <a:pt x="640" y="280"/>
                    </a:lnTo>
                    <a:lnTo>
                      <a:pt x="642" y="284"/>
                    </a:lnTo>
                    <a:lnTo>
                      <a:pt x="642" y="273"/>
                    </a:lnTo>
                    <a:lnTo>
                      <a:pt x="644" y="277"/>
                    </a:lnTo>
                    <a:lnTo>
                      <a:pt x="646" y="282"/>
                    </a:lnTo>
                    <a:lnTo>
                      <a:pt x="647" y="275"/>
                    </a:lnTo>
                    <a:lnTo>
                      <a:pt x="649" y="277"/>
                    </a:lnTo>
                    <a:lnTo>
                      <a:pt x="651" y="280"/>
                    </a:lnTo>
                    <a:lnTo>
                      <a:pt x="653" y="275"/>
                    </a:lnTo>
                    <a:lnTo>
                      <a:pt x="653" y="271"/>
                    </a:lnTo>
                    <a:lnTo>
                      <a:pt x="657" y="275"/>
                    </a:lnTo>
                    <a:lnTo>
                      <a:pt x="659" y="275"/>
                    </a:lnTo>
                    <a:lnTo>
                      <a:pt x="659" y="275"/>
                    </a:lnTo>
                    <a:lnTo>
                      <a:pt x="661" y="273"/>
                    </a:lnTo>
                    <a:lnTo>
                      <a:pt x="663" y="265"/>
                    </a:lnTo>
                    <a:lnTo>
                      <a:pt x="665" y="269"/>
                    </a:lnTo>
                    <a:lnTo>
                      <a:pt x="667" y="269"/>
                    </a:lnTo>
                    <a:lnTo>
                      <a:pt x="669" y="280"/>
                    </a:lnTo>
                    <a:lnTo>
                      <a:pt x="671" y="275"/>
                    </a:lnTo>
                    <a:lnTo>
                      <a:pt x="671" y="271"/>
                    </a:lnTo>
                    <a:lnTo>
                      <a:pt x="672" y="275"/>
                    </a:lnTo>
                    <a:lnTo>
                      <a:pt x="674" y="275"/>
                    </a:lnTo>
                    <a:lnTo>
                      <a:pt x="676" y="277"/>
                    </a:lnTo>
                    <a:lnTo>
                      <a:pt x="678" y="284"/>
                    </a:lnTo>
                    <a:lnTo>
                      <a:pt x="680" y="282"/>
                    </a:lnTo>
                    <a:lnTo>
                      <a:pt x="682" y="282"/>
                    </a:lnTo>
                    <a:lnTo>
                      <a:pt x="684" y="277"/>
                    </a:lnTo>
                    <a:lnTo>
                      <a:pt x="684" y="273"/>
                    </a:lnTo>
                    <a:lnTo>
                      <a:pt x="688" y="275"/>
                    </a:lnTo>
                    <a:lnTo>
                      <a:pt x="688" y="275"/>
                    </a:lnTo>
                    <a:lnTo>
                      <a:pt x="690" y="265"/>
                    </a:lnTo>
                    <a:lnTo>
                      <a:pt x="692" y="269"/>
                    </a:lnTo>
                    <a:lnTo>
                      <a:pt x="694" y="263"/>
                    </a:lnTo>
                    <a:lnTo>
                      <a:pt x="695" y="267"/>
                    </a:lnTo>
                    <a:lnTo>
                      <a:pt x="697" y="269"/>
                    </a:lnTo>
                    <a:lnTo>
                      <a:pt x="699" y="271"/>
                    </a:lnTo>
                    <a:lnTo>
                      <a:pt x="701" y="257"/>
                    </a:lnTo>
                    <a:lnTo>
                      <a:pt x="701" y="248"/>
                    </a:lnTo>
                    <a:lnTo>
                      <a:pt x="703" y="246"/>
                    </a:lnTo>
                    <a:lnTo>
                      <a:pt x="705" y="252"/>
                    </a:lnTo>
                    <a:lnTo>
                      <a:pt x="707" y="244"/>
                    </a:lnTo>
                    <a:lnTo>
                      <a:pt x="709" y="244"/>
                    </a:lnTo>
                    <a:lnTo>
                      <a:pt x="711" y="254"/>
                    </a:lnTo>
                    <a:lnTo>
                      <a:pt x="713" y="248"/>
                    </a:lnTo>
                    <a:lnTo>
                      <a:pt x="713" y="254"/>
                    </a:lnTo>
                    <a:lnTo>
                      <a:pt x="717" y="252"/>
                    </a:lnTo>
                    <a:lnTo>
                      <a:pt x="719" y="250"/>
                    </a:lnTo>
                    <a:lnTo>
                      <a:pt x="719" y="250"/>
                    </a:lnTo>
                    <a:lnTo>
                      <a:pt x="720" y="246"/>
                    </a:lnTo>
                    <a:lnTo>
                      <a:pt x="722" y="248"/>
                    </a:lnTo>
                    <a:lnTo>
                      <a:pt x="724" y="242"/>
                    </a:lnTo>
                    <a:lnTo>
                      <a:pt x="726" y="246"/>
                    </a:lnTo>
                    <a:lnTo>
                      <a:pt x="728" y="225"/>
                    </a:lnTo>
                    <a:lnTo>
                      <a:pt x="730" y="236"/>
                    </a:lnTo>
                    <a:lnTo>
                      <a:pt x="730" y="238"/>
                    </a:lnTo>
                    <a:lnTo>
                      <a:pt x="732" y="232"/>
                    </a:lnTo>
                    <a:lnTo>
                      <a:pt x="736" y="238"/>
                    </a:lnTo>
                    <a:lnTo>
                      <a:pt x="736" y="229"/>
                    </a:lnTo>
                    <a:lnTo>
                      <a:pt x="738" y="238"/>
                    </a:lnTo>
                    <a:lnTo>
                      <a:pt x="740" y="232"/>
                    </a:lnTo>
                    <a:lnTo>
                      <a:pt x="742" y="234"/>
                    </a:lnTo>
                    <a:lnTo>
                      <a:pt x="743" y="229"/>
                    </a:lnTo>
                    <a:lnTo>
                      <a:pt x="745" y="229"/>
                    </a:lnTo>
                    <a:lnTo>
                      <a:pt x="747" y="227"/>
                    </a:lnTo>
                    <a:lnTo>
                      <a:pt x="747" y="231"/>
                    </a:lnTo>
                    <a:lnTo>
                      <a:pt x="749" y="234"/>
                    </a:lnTo>
                    <a:lnTo>
                      <a:pt x="751" y="229"/>
                    </a:lnTo>
                    <a:lnTo>
                      <a:pt x="753" y="229"/>
                    </a:lnTo>
                    <a:lnTo>
                      <a:pt x="755" y="234"/>
                    </a:lnTo>
                    <a:lnTo>
                      <a:pt x="757" y="225"/>
                    </a:lnTo>
                    <a:lnTo>
                      <a:pt x="759" y="232"/>
                    </a:lnTo>
                    <a:lnTo>
                      <a:pt x="761" y="236"/>
                    </a:lnTo>
                    <a:lnTo>
                      <a:pt x="761" y="231"/>
                    </a:lnTo>
                    <a:lnTo>
                      <a:pt x="763" y="236"/>
                    </a:lnTo>
                    <a:lnTo>
                      <a:pt x="765" y="227"/>
                    </a:lnTo>
                    <a:lnTo>
                      <a:pt x="766" y="236"/>
                    </a:lnTo>
                    <a:lnTo>
                      <a:pt x="768" y="229"/>
                    </a:lnTo>
                    <a:lnTo>
                      <a:pt x="770" y="234"/>
                    </a:lnTo>
                    <a:lnTo>
                      <a:pt x="772" y="229"/>
                    </a:lnTo>
                    <a:lnTo>
                      <a:pt x="772" y="217"/>
                    </a:lnTo>
                    <a:lnTo>
                      <a:pt x="776" y="231"/>
                    </a:lnTo>
                    <a:lnTo>
                      <a:pt x="778" y="227"/>
                    </a:lnTo>
                    <a:lnTo>
                      <a:pt x="778" y="234"/>
                    </a:lnTo>
                    <a:lnTo>
                      <a:pt x="780" y="229"/>
                    </a:lnTo>
                    <a:lnTo>
                      <a:pt x="782" y="229"/>
                    </a:lnTo>
                    <a:lnTo>
                      <a:pt x="784" y="227"/>
                    </a:lnTo>
                    <a:lnTo>
                      <a:pt x="786" y="231"/>
                    </a:lnTo>
                    <a:lnTo>
                      <a:pt x="788" y="229"/>
                    </a:lnTo>
                    <a:lnTo>
                      <a:pt x="790" y="231"/>
                    </a:lnTo>
                    <a:lnTo>
                      <a:pt x="790" y="232"/>
                    </a:lnTo>
                    <a:lnTo>
                      <a:pt x="791" y="232"/>
                    </a:lnTo>
                    <a:lnTo>
                      <a:pt x="795" y="229"/>
                    </a:lnTo>
                    <a:lnTo>
                      <a:pt x="795" y="227"/>
                    </a:lnTo>
                    <a:lnTo>
                      <a:pt x="797" y="227"/>
                    </a:lnTo>
                    <a:lnTo>
                      <a:pt x="799" y="229"/>
                    </a:lnTo>
                    <a:lnTo>
                      <a:pt x="801" y="225"/>
                    </a:lnTo>
                    <a:lnTo>
                      <a:pt x="803" y="223"/>
                    </a:lnTo>
                    <a:lnTo>
                      <a:pt x="805" y="215"/>
                    </a:lnTo>
                    <a:lnTo>
                      <a:pt x="807" y="211"/>
                    </a:lnTo>
                    <a:lnTo>
                      <a:pt x="807" y="204"/>
                    </a:lnTo>
                    <a:lnTo>
                      <a:pt x="809" y="204"/>
                    </a:lnTo>
                    <a:lnTo>
                      <a:pt x="811" y="211"/>
                    </a:lnTo>
                    <a:lnTo>
                      <a:pt x="813" y="206"/>
                    </a:lnTo>
                    <a:lnTo>
                      <a:pt x="814" y="198"/>
                    </a:lnTo>
                    <a:lnTo>
                      <a:pt x="816" y="206"/>
                    </a:lnTo>
                    <a:lnTo>
                      <a:pt x="818" y="217"/>
                    </a:lnTo>
                    <a:lnTo>
                      <a:pt x="820" y="209"/>
                    </a:lnTo>
                    <a:lnTo>
                      <a:pt x="820" y="215"/>
                    </a:lnTo>
                    <a:lnTo>
                      <a:pt x="824" y="206"/>
                    </a:lnTo>
                    <a:lnTo>
                      <a:pt x="824" y="213"/>
                    </a:lnTo>
                    <a:lnTo>
                      <a:pt x="826" y="213"/>
                    </a:lnTo>
                    <a:lnTo>
                      <a:pt x="828" y="211"/>
                    </a:lnTo>
                    <a:lnTo>
                      <a:pt x="830" y="208"/>
                    </a:lnTo>
                    <a:lnTo>
                      <a:pt x="832" y="208"/>
                    </a:lnTo>
                    <a:lnTo>
                      <a:pt x="832" y="206"/>
                    </a:lnTo>
                    <a:lnTo>
                      <a:pt x="836" y="202"/>
                    </a:lnTo>
                    <a:lnTo>
                      <a:pt x="838" y="211"/>
                    </a:lnTo>
                    <a:lnTo>
                      <a:pt x="838" y="202"/>
                    </a:lnTo>
                    <a:lnTo>
                      <a:pt x="839" y="208"/>
                    </a:lnTo>
                    <a:lnTo>
                      <a:pt x="841" y="196"/>
                    </a:lnTo>
                    <a:lnTo>
                      <a:pt x="843" y="183"/>
                    </a:lnTo>
                    <a:lnTo>
                      <a:pt x="845" y="192"/>
                    </a:lnTo>
                    <a:lnTo>
                      <a:pt x="847" y="190"/>
                    </a:lnTo>
                    <a:lnTo>
                      <a:pt x="849" y="190"/>
                    </a:lnTo>
                    <a:lnTo>
                      <a:pt x="849" y="184"/>
                    </a:lnTo>
                    <a:lnTo>
                      <a:pt x="851" y="175"/>
                    </a:lnTo>
                    <a:lnTo>
                      <a:pt x="855" y="179"/>
                    </a:lnTo>
                    <a:lnTo>
                      <a:pt x="855" y="184"/>
                    </a:lnTo>
                    <a:lnTo>
                      <a:pt x="857" y="167"/>
                    </a:lnTo>
                    <a:lnTo>
                      <a:pt x="859" y="169"/>
                    </a:lnTo>
                    <a:lnTo>
                      <a:pt x="861" y="188"/>
                    </a:lnTo>
                    <a:lnTo>
                      <a:pt x="862" y="183"/>
                    </a:lnTo>
                    <a:lnTo>
                      <a:pt x="864" y="173"/>
                    </a:lnTo>
                    <a:lnTo>
                      <a:pt x="866" y="179"/>
                    </a:lnTo>
                    <a:lnTo>
                      <a:pt x="866" y="173"/>
                    </a:lnTo>
                    <a:lnTo>
                      <a:pt x="868" y="209"/>
                    </a:lnTo>
                    <a:lnTo>
                      <a:pt x="870" y="206"/>
                    </a:lnTo>
                    <a:lnTo>
                      <a:pt x="872" y="217"/>
                    </a:lnTo>
                    <a:lnTo>
                      <a:pt x="874" y="209"/>
                    </a:lnTo>
                    <a:lnTo>
                      <a:pt x="876" y="206"/>
                    </a:lnTo>
                    <a:lnTo>
                      <a:pt x="878" y="215"/>
                    </a:lnTo>
                    <a:lnTo>
                      <a:pt x="880" y="211"/>
                    </a:lnTo>
                    <a:lnTo>
                      <a:pt x="880" y="204"/>
                    </a:lnTo>
                    <a:lnTo>
                      <a:pt x="884" y="211"/>
                    </a:lnTo>
                    <a:lnTo>
                      <a:pt x="884" y="204"/>
                    </a:lnTo>
                    <a:lnTo>
                      <a:pt x="886" y="211"/>
                    </a:lnTo>
                    <a:lnTo>
                      <a:pt x="887" y="211"/>
                    </a:lnTo>
                    <a:lnTo>
                      <a:pt x="889" y="209"/>
                    </a:lnTo>
                    <a:lnTo>
                      <a:pt x="891" y="198"/>
                    </a:lnTo>
                    <a:lnTo>
                      <a:pt x="893" y="208"/>
                    </a:lnTo>
                    <a:lnTo>
                      <a:pt x="895" y="204"/>
                    </a:lnTo>
                    <a:lnTo>
                      <a:pt x="897" y="190"/>
                    </a:lnTo>
                    <a:lnTo>
                      <a:pt x="897" y="190"/>
                    </a:lnTo>
                    <a:lnTo>
                      <a:pt x="899" y="194"/>
                    </a:lnTo>
                    <a:lnTo>
                      <a:pt x="901" y="202"/>
                    </a:lnTo>
                    <a:lnTo>
                      <a:pt x="903" y="194"/>
                    </a:lnTo>
                    <a:lnTo>
                      <a:pt x="905" y="192"/>
                    </a:lnTo>
                    <a:lnTo>
                      <a:pt x="907" y="194"/>
                    </a:lnTo>
                    <a:lnTo>
                      <a:pt x="909" y="188"/>
                    </a:lnTo>
                    <a:lnTo>
                      <a:pt x="909" y="175"/>
                    </a:lnTo>
                    <a:lnTo>
                      <a:pt x="910" y="194"/>
                    </a:lnTo>
                    <a:lnTo>
                      <a:pt x="914" y="188"/>
                    </a:lnTo>
                    <a:lnTo>
                      <a:pt x="914" y="190"/>
                    </a:lnTo>
                    <a:lnTo>
                      <a:pt x="916" y="177"/>
                    </a:lnTo>
                    <a:lnTo>
                      <a:pt x="918" y="177"/>
                    </a:lnTo>
                    <a:lnTo>
                      <a:pt x="920" y="158"/>
                    </a:lnTo>
                    <a:lnTo>
                      <a:pt x="922" y="173"/>
                    </a:lnTo>
                    <a:lnTo>
                      <a:pt x="924" y="165"/>
                    </a:lnTo>
                    <a:lnTo>
                      <a:pt x="926" y="173"/>
                    </a:lnTo>
                    <a:lnTo>
                      <a:pt x="928" y="156"/>
                    </a:lnTo>
                    <a:lnTo>
                      <a:pt x="928" y="171"/>
                    </a:lnTo>
                    <a:lnTo>
                      <a:pt x="930" y="165"/>
                    </a:lnTo>
                    <a:lnTo>
                      <a:pt x="932" y="169"/>
                    </a:lnTo>
                    <a:lnTo>
                      <a:pt x="934" y="177"/>
                    </a:lnTo>
                    <a:lnTo>
                      <a:pt x="935" y="177"/>
                    </a:lnTo>
                    <a:lnTo>
                      <a:pt x="937" y="150"/>
                    </a:lnTo>
                    <a:lnTo>
                      <a:pt x="939" y="163"/>
                    </a:lnTo>
                    <a:lnTo>
                      <a:pt x="939" y="160"/>
                    </a:lnTo>
                    <a:lnTo>
                      <a:pt x="943" y="165"/>
                    </a:lnTo>
                    <a:lnTo>
                      <a:pt x="943" y="173"/>
                    </a:lnTo>
                    <a:lnTo>
                      <a:pt x="945" y="152"/>
                    </a:lnTo>
                    <a:lnTo>
                      <a:pt x="947" y="152"/>
                    </a:lnTo>
                    <a:lnTo>
                      <a:pt x="949" y="163"/>
                    </a:lnTo>
                    <a:lnTo>
                      <a:pt x="951" y="163"/>
                    </a:lnTo>
                    <a:lnTo>
                      <a:pt x="953" y="152"/>
                    </a:lnTo>
                    <a:lnTo>
                      <a:pt x="955" y="169"/>
                    </a:lnTo>
                    <a:lnTo>
                      <a:pt x="957" y="171"/>
                    </a:lnTo>
                    <a:lnTo>
                      <a:pt x="957" y="156"/>
                    </a:lnTo>
                    <a:lnTo>
                      <a:pt x="958" y="156"/>
                    </a:lnTo>
                    <a:lnTo>
                      <a:pt x="960" y="142"/>
                    </a:lnTo>
                    <a:lnTo>
                      <a:pt x="962" y="152"/>
                    </a:lnTo>
                    <a:lnTo>
                      <a:pt x="964" y="148"/>
                    </a:lnTo>
                    <a:lnTo>
                      <a:pt x="966" y="146"/>
                    </a:lnTo>
                    <a:lnTo>
                      <a:pt x="968" y="148"/>
                    </a:lnTo>
                    <a:lnTo>
                      <a:pt x="970" y="146"/>
                    </a:lnTo>
                    <a:lnTo>
                      <a:pt x="972" y="146"/>
                    </a:lnTo>
                    <a:lnTo>
                      <a:pt x="974" y="142"/>
                    </a:lnTo>
                    <a:lnTo>
                      <a:pt x="974" y="136"/>
                    </a:lnTo>
                    <a:lnTo>
                      <a:pt x="976" y="136"/>
                    </a:lnTo>
                    <a:lnTo>
                      <a:pt x="978" y="144"/>
                    </a:lnTo>
                    <a:lnTo>
                      <a:pt x="980" y="144"/>
                    </a:lnTo>
                    <a:lnTo>
                      <a:pt x="982" y="125"/>
                    </a:lnTo>
                    <a:lnTo>
                      <a:pt x="983" y="119"/>
                    </a:lnTo>
                    <a:lnTo>
                      <a:pt x="985" y="133"/>
                    </a:lnTo>
                    <a:lnTo>
                      <a:pt x="985" y="135"/>
                    </a:lnTo>
                    <a:lnTo>
                      <a:pt x="987" y="135"/>
                    </a:lnTo>
                    <a:lnTo>
                      <a:pt x="991" y="119"/>
                    </a:lnTo>
                    <a:lnTo>
                      <a:pt x="991" y="131"/>
                    </a:lnTo>
                    <a:lnTo>
                      <a:pt x="993" y="127"/>
                    </a:lnTo>
                    <a:lnTo>
                      <a:pt x="995" y="123"/>
                    </a:lnTo>
                    <a:lnTo>
                      <a:pt x="997" y="113"/>
                    </a:lnTo>
                    <a:lnTo>
                      <a:pt x="999" y="123"/>
                    </a:lnTo>
                    <a:lnTo>
                      <a:pt x="999" y="135"/>
                    </a:lnTo>
                    <a:lnTo>
                      <a:pt x="1003" y="125"/>
                    </a:lnTo>
                    <a:lnTo>
                      <a:pt x="1005" y="115"/>
                    </a:lnTo>
                    <a:lnTo>
                      <a:pt x="1005" y="100"/>
                    </a:lnTo>
                    <a:lnTo>
                      <a:pt x="1006" y="127"/>
                    </a:lnTo>
                    <a:lnTo>
                      <a:pt x="1008" y="113"/>
                    </a:lnTo>
                    <a:lnTo>
                      <a:pt x="1010" y="117"/>
                    </a:lnTo>
                    <a:lnTo>
                      <a:pt x="1012" y="117"/>
                    </a:lnTo>
                    <a:lnTo>
                      <a:pt x="1014" y="102"/>
                    </a:lnTo>
                    <a:lnTo>
                      <a:pt x="1016" y="117"/>
                    </a:lnTo>
                    <a:lnTo>
                      <a:pt x="1016" y="71"/>
                    </a:lnTo>
                    <a:lnTo>
                      <a:pt x="1018" y="81"/>
                    </a:lnTo>
                    <a:lnTo>
                      <a:pt x="1022" y="88"/>
                    </a:lnTo>
                    <a:lnTo>
                      <a:pt x="1022" y="98"/>
                    </a:lnTo>
                    <a:lnTo>
                      <a:pt x="1024" y="96"/>
                    </a:lnTo>
                    <a:lnTo>
                      <a:pt x="1026" y="71"/>
                    </a:lnTo>
                    <a:lnTo>
                      <a:pt x="1028" y="88"/>
                    </a:lnTo>
                    <a:lnTo>
                      <a:pt x="1030" y="90"/>
                    </a:lnTo>
                    <a:lnTo>
                      <a:pt x="1031" y="88"/>
                    </a:lnTo>
                    <a:lnTo>
                      <a:pt x="1033" y="98"/>
                    </a:lnTo>
                    <a:lnTo>
                      <a:pt x="1033" y="85"/>
                    </a:lnTo>
                    <a:lnTo>
                      <a:pt x="1035" y="64"/>
                    </a:lnTo>
                    <a:lnTo>
                      <a:pt x="1037" y="88"/>
                    </a:lnTo>
                    <a:lnTo>
                      <a:pt x="1039" y="83"/>
                    </a:lnTo>
                    <a:lnTo>
                      <a:pt x="1041" y="83"/>
                    </a:lnTo>
                    <a:lnTo>
                      <a:pt x="1043" y="104"/>
                    </a:lnTo>
                    <a:lnTo>
                      <a:pt x="1045" y="108"/>
                    </a:lnTo>
                    <a:lnTo>
                      <a:pt x="1047" y="108"/>
                    </a:lnTo>
                    <a:lnTo>
                      <a:pt x="1047" y="117"/>
                    </a:lnTo>
                    <a:lnTo>
                      <a:pt x="1051" y="94"/>
                    </a:lnTo>
                    <a:lnTo>
                      <a:pt x="1051" y="102"/>
                    </a:lnTo>
                    <a:lnTo>
                      <a:pt x="1053" y="108"/>
                    </a:lnTo>
                    <a:lnTo>
                      <a:pt x="1054" y="108"/>
                    </a:lnTo>
                    <a:lnTo>
                      <a:pt x="1056" y="102"/>
                    </a:lnTo>
                    <a:lnTo>
                      <a:pt x="1058" y="88"/>
                    </a:lnTo>
                    <a:lnTo>
                      <a:pt x="1060" y="94"/>
                    </a:lnTo>
                    <a:lnTo>
                      <a:pt x="1062" y="96"/>
                    </a:lnTo>
                    <a:lnTo>
                      <a:pt x="1064" y="96"/>
                    </a:lnTo>
                    <a:lnTo>
                      <a:pt x="1064" y="110"/>
                    </a:lnTo>
                    <a:lnTo>
                      <a:pt x="1066" y="94"/>
                    </a:lnTo>
                    <a:lnTo>
                      <a:pt x="1068" y="83"/>
                    </a:lnTo>
                    <a:lnTo>
                      <a:pt x="1070" y="113"/>
                    </a:lnTo>
                    <a:lnTo>
                      <a:pt x="1072" y="102"/>
                    </a:lnTo>
                    <a:lnTo>
                      <a:pt x="1074" y="90"/>
                    </a:lnTo>
                    <a:lnTo>
                      <a:pt x="1076" y="98"/>
                    </a:lnTo>
                    <a:lnTo>
                      <a:pt x="1076" y="98"/>
                    </a:lnTo>
                    <a:lnTo>
                      <a:pt x="1078" y="98"/>
                    </a:lnTo>
                    <a:lnTo>
                      <a:pt x="1081" y="83"/>
                    </a:lnTo>
                    <a:lnTo>
                      <a:pt x="1081" y="100"/>
                    </a:lnTo>
                    <a:lnTo>
                      <a:pt x="1083" y="87"/>
                    </a:lnTo>
                    <a:lnTo>
                      <a:pt x="1085" y="85"/>
                    </a:lnTo>
                    <a:lnTo>
                      <a:pt x="1087" y="87"/>
                    </a:lnTo>
                    <a:lnTo>
                      <a:pt x="1089" y="98"/>
                    </a:lnTo>
                    <a:lnTo>
                      <a:pt x="1091" y="98"/>
                    </a:lnTo>
                    <a:lnTo>
                      <a:pt x="1093" y="104"/>
                    </a:lnTo>
                    <a:lnTo>
                      <a:pt x="1093" y="125"/>
                    </a:lnTo>
                    <a:lnTo>
                      <a:pt x="1095" y="133"/>
                    </a:lnTo>
                    <a:lnTo>
                      <a:pt x="1097" y="113"/>
                    </a:lnTo>
                    <a:lnTo>
                      <a:pt x="1099" y="54"/>
                    </a:lnTo>
                    <a:lnTo>
                      <a:pt x="1101" y="129"/>
                    </a:lnTo>
                    <a:lnTo>
                      <a:pt x="1102" y="87"/>
                    </a:lnTo>
                    <a:lnTo>
                      <a:pt x="1104" y="148"/>
                    </a:lnTo>
                    <a:lnTo>
                      <a:pt x="1106" y="123"/>
                    </a:lnTo>
                    <a:lnTo>
                      <a:pt x="1106" y="146"/>
                    </a:lnTo>
                    <a:lnTo>
                      <a:pt x="1110" y="163"/>
                    </a:lnTo>
                    <a:lnTo>
                      <a:pt x="1110" y="150"/>
                    </a:lnTo>
                    <a:lnTo>
                      <a:pt x="1112" y="110"/>
                    </a:lnTo>
                    <a:lnTo>
                      <a:pt x="1114" y="215"/>
                    </a:lnTo>
                    <a:lnTo>
                      <a:pt x="1116" y="221"/>
                    </a:lnTo>
                    <a:lnTo>
                      <a:pt x="1118" y="215"/>
                    </a:lnTo>
                    <a:lnTo>
                      <a:pt x="1120" y="206"/>
                    </a:lnTo>
                    <a:lnTo>
                      <a:pt x="1122" y="273"/>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1" name="Freeform 368"/>
              <p:cNvSpPr>
                <a:spLocks/>
              </p:cNvSpPr>
              <p:nvPr/>
            </p:nvSpPr>
            <p:spPr bwMode="auto">
              <a:xfrm>
                <a:off x="1298" y="1645"/>
                <a:ext cx="457" cy="1891"/>
              </a:xfrm>
              <a:custGeom>
                <a:avLst/>
                <a:gdLst>
                  <a:gd name="T0" fmla="*/ 14 w 914"/>
                  <a:gd name="T1" fmla="*/ 3735 h 3783"/>
                  <a:gd name="T2" fmla="*/ 29 w 914"/>
                  <a:gd name="T3" fmla="*/ 3777 h 3783"/>
                  <a:gd name="T4" fmla="*/ 44 w 914"/>
                  <a:gd name="T5" fmla="*/ 3783 h 3783"/>
                  <a:gd name="T6" fmla="*/ 60 w 914"/>
                  <a:gd name="T7" fmla="*/ 3737 h 3783"/>
                  <a:gd name="T8" fmla="*/ 75 w 914"/>
                  <a:gd name="T9" fmla="*/ 3739 h 3783"/>
                  <a:gd name="T10" fmla="*/ 91 w 914"/>
                  <a:gd name="T11" fmla="*/ 3710 h 3783"/>
                  <a:gd name="T12" fmla="*/ 106 w 914"/>
                  <a:gd name="T13" fmla="*/ 3691 h 3783"/>
                  <a:gd name="T14" fmla="*/ 123 w 914"/>
                  <a:gd name="T15" fmla="*/ 3556 h 3783"/>
                  <a:gd name="T16" fmla="*/ 139 w 914"/>
                  <a:gd name="T17" fmla="*/ 3293 h 3783"/>
                  <a:gd name="T18" fmla="*/ 154 w 914"/>
                  <a:gd name="T19" fmla="*/ 3349 h 3783"/>
                  <a:gd name="T20" fmla="*/ 169 w 914"/>
                  <a:gd name="T21" fmla="*/ 3049 h 3783"/>
                  <a:gd name="T22" fmla="*/ 185 w 914"/>
                  <a:gd name="T23" fmla="*/ 3199 h 3783"/>
                  <a:gd name="T24" fmla="*/ 200 w 914"/>
                  <a:gd name="T25" fmla="*/ 3095 h 3783"/>
                  <a:gd name="T26" fmla="*/ 215 w 914"/>
                  <a:gd name="T27" fmla="*/ 3126 h 3783"/>
                  <a:gd name="T28" fmla="*/ 231 w 914"/>
                  <a:gd name="T29" fmla="*/ 3072 h 3783"/>
                  <a:gd name="T30" fmla="*/ 246 w 914"/>
                  <a:gd name="T31" fmla="*/ 3140 h 3783"/>
                  <a:gd name="T32" fmla="*/ 259 w 914"/>
                  <a:gd name="T33" fmla="*/ 3120 h 3783"/>
                  <a:gd name="T34" fmla="*/ 277 w 914"/>
                  <a:gd name="T35" fmla="*/ 3207 h 3783"/>
                  <a:gd name="T36" fmla="*/ 290 w 914"/>
                  <a:gd name="T37" fmla="*/ 3297 h 3783"/>
                  <a:gd name="T38" fmla="*/ 307 w 914"/>
                  <a:gd name="T39" fmla="*/ 3401 h 3783"/>
                  <a:gd name="T40" fmla="*/ 325 w 914"/>
                  <a:gd name="T41" fmla="*/ 3449 h 3783"/>
                  <a:gd name="T42" fmla="*/ 338 w 914"/>
                  <a:gd name="T43" fmla="*/ 3491 h 3783"/>
                  <a:gd name="T44" fmla="*/ 354 w 914"/>
                  <a:gd name="T45" fmla="*/ 3514 h 3783"/>
                  <a:gd name="T46" fmla="*/ 369 w 914"/>
                  <a:gd name="T47" fmla="*/ 3529 h 3783"/>
                  <a:gd name="T48" fmla="*/ 384 w 914"/>
                  <a:gd name="T49" fmla="*/ 3573 h 3783"/>
                  <a:gd name="T50" fmla="*/ 402 w 914"/>
                  <a:gd name="T51" fmla="*/ 3575 h 3783"/>
                  <a:gd name="T52" fmla="*/ 415 w 914"/>
                  <a:gd name="T53" fmla="*/ 3479 h 3783"/>
                  <a:gd name="T54" fmla="*/ 430 w 914"/>
                  <a:gd name="T55" fmla="*/ 3537 h 3783"/>
                  <a:gd name="T56" fmla="*/ 446 w 914"/>
                  <a:gd name="T57" fmla="*/ 3573 h 3783"/>
                  <a:gd name="T58" fmla="*/ 461 w 914"/>
                  <a:gd name="T59" fmla="*/ 3689 h 3783"/>
                  <a:gd name="T60" fmla="*/ 476 w 914"/>
                  <a:gd name="T61" fmla="*/ 3620 h 3783"/>
                  <a:gd name="T62" fmla="*/ 492 w 914"/>
                  <a:gd name="T63" fmla="*/ 3539 h 3783"/>
                  <a:gd name="T64" fmla="*/ 507 w 914"/>
                  <a:gd name="T65" fmla="*/ 3702 h 3783"/>
                  <a:gd name="T66" fmla="*/ 523 w 914"/>
                  <a:gd name="T67" fmla="*/ 3702 h 3783"/>
                  <a:gd name="T68" fmla="*/ 538 w 914"/>
                  <a:gd name="T69" fmla="*/ 3679 h 3783"/>
                  <a:gd name="T70" fmla="*/ 553 w 914"/>
                  <a:gd name="T71" fmla="*/ 3675 h 3783"/>
                  <a:gd name="T72" fmla="*/ 569 w 914"/>
                  <a:gd name="T73" fmla="*/ 3666 h 3783"/>
                  <a:gd name="T74" fmla="*/ 584 w 914"/>
                  <a:gd name="T75" fmla="*/ 3608 h 3783"/>
                  <a:gd name="T76" fmla="*/ 599 w 914"/>
                  <a:gd name="T77" fmla="*/ 3512 h 3783"/>
                  <a:gd name="T78" fmla="*/ 615 w 914"/>
                  <a:gd name="T79" fmla="*/ 3631 h 3783"/>
                  <a:gd name="T80" fmla="*/ 630 w 914"/>
                  <a:gd name="T81" fmla="*/ 3629 h 3783"/>
                  <a:gd name="T82" fmla="*/ 645 w 914"/>
                  <a:gd name="T83" fmla="*/ 3575 h 3783"/>
                  <a:gd name="T84" fmla="*/ 661 w 914"/>
                  <a:gd name="T85" fmla="*/ 3456 h 3783"/>
                  <a:gd name="T86" fmla="*/ 676 w 914"/>
                  <a:gd name="T87" fmla="*/ 3368 h 3783"/>
                  <a:gd name="T88" fmla="*/ 691 w 914"/>
                  <a:gd name="T89" fmla="*/ 3070 h 3783"/>
                  <a:gd name="T90" fmla="*/ 707 w 914"/>
                  <a:gd name="T91" fmla="*/ 3157 h 3783"/>
                  <a:gd name="T92" fmla="*/ 722 w 914"/>
                  <a:gd name="T93" fmla="*/ 2427 h 3783"/>
                  <a:gd name="T94" fmla="*/ 738 w 914"/>
                  <a:gd name="T95" fmla="*/ 2214 h 3783"/>
                  <a:gd name="T96" fmla="*/ 753 w 914"/>
                  <a:gd name="T97" fmla="*/ 862 h 3783"/>
                  <a:gd name="T98" fmla="*/ 768 w 914"/>
                  <a:gd name="T99" fmla="*/ 688 h 3783"/>
                  <a:gd name="T100" fmla="*/ 784 w 914"/>
                  <a:gd name="T101" fmla="*/ 332 h 3783"/>
                  <a:gd name="T102" fmla="*/ 799 w 914"/>
                  <a:gd name="T103" fmla="*/ 119 h 3783"/>
                  <a:gd name="T104" fmla="*/ 814 w 914"/>
                  <a:gd name="T105" fmla="*/ 0 h 3783"/>
                  <a:gd name="T106" fmla="*/ 830 w 914"/>
                  <a:gd name="T107" fmla="*/ 211 h 3783"/>
                  <a:gd name="T108" fmla="*/ 845 w 914"/>
                  <a:gd name="T109" fmla="*/ 428 h 3783"/>
                  <a:gd name="T110" fmla="*/ 860 w 914"/>
                  <a:gd name="T111" fmla="*/ 1162 h 3783"/>
                  <a:gd name="T112" fmla="*/ 876 w 914"/>
                  <a:gd name="T113" fmla="*/ 1769 h 3783"/>
                  <a:gd name="T114" fmla="*/ 889 w 914"/>
                  <a:gd name="T115" fmla="*/ 1792 h 3783"/>
                  <a:gd name="T116" fmla="*/ 906 w 914"/>
                  <a:gd name="T117" fmla="*/ 1795 h 3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3783">
                    <a:moveTo>
                      <a:pt x="0" y="3765"/>
                    </a:moveTo>
                    <a:lnTo>
                      <a:pt x="2" y="3750"/>
                    </a:lnTo>
                    <a:lnTo>
                      <a:pt x="4" y="3760"/>
                    </a:lnTo>
                    <a:lnTo>
                      <a:pt x="4" y="3742"/>
                    </a:lnTo>
                    <a:lnTo>
                      <a:pt x="8" y="3737"/>
                    </a:lnTo>
                    <a:lnTo>
                      <a:pt x="10" y="3741"/>
                    </a:lnTo>
                    <a:lnTo>
                      <a:pt x="10" y="3754"/>
                    </a:lnTo>
                    <a:lnTo>
                      <a:pt x="12" y="3754"/>
                    </a:lnTo>
                    <a:lnTo>
                      <a:pt x="14" y="3735"/>
                    </a:lnTo>
                    <a:lnTo>
                      <a:pt x="16" y="3727"/>
                    </a:lnTo>
                    <a:lnTo>
                      <a:pt x="18" y="3742"/>
                    </a:lnTo>
                    <a:lnTo>
                      <a:pt x="19" y="3760"/>
                    </a:lnTo>
                    <a:lnTo>
                      <a:pt x="21" y="3779"/>
                    </a:lnTo>
                    <a:lnTo>
                      <a:pt x="21" y="3771"/>
                    </a:lnTo>
                    <a:lnTo>
                      <a:pt x="23" y="3771"/>
                    </a:lnTo>
                    <a:lnTo>
                      <a:pt x="25" y="3779"/>
                    </a:lnTo>
                    <a:lnTo>
                      <a:pt x="27" y="3762"/>
                    </a:lnTo>
                    <a:lnTo>
                      <a:pt x="29" y="3777"/>
                    </a:lnTo>
                    <a:lnTo>
                      <a:pt x="31" y="3769"/>
                    </a:lnTo>
                    <a:lnTo>
                      <a:pt x="33" y="3769"/>
                    </a:lnTo>
                    <a:lnTo>
                      <a:pt x="35" y="3769"/>
                    </a:lnTo>
                    <a:lnTo>
                      <a:pt x="35" y="3758"/>
                    </a:lnTo>
                    <a:lnTo>
                      <a:pt x="39" y="3765"/>
                    </a:lnTo>
                    <a:lnTo>
                      <a:pt x="39" y="3783"/>
                    </a:lnTo>
                    <a:lnTo>
                      <a:pt x="41" y="3731"/>
                    </a:lnTo>
                    <a:lnTo>
                      <a:pt x="43" y="3742"/>
                    </a:lnTo>
                    <a:lnTo>
                      <a:pt x="44" y="3783"/>
                    </a:lnTo>
                    <a:lnTo>
                      <a:pt x="46" y="3600"/>
                    </a:lnTo>
                    <a:lnTo>
                      <a:pt x="48" y="3777"/>
                    </a:lnTo>
                    <a:lnTo>
                      <a:pt x="50" y="3764"/>
                    </a:lnTo>
                    <a:lnTo>
                      <a:pt x="52" y="3771"/>
                    </a:lnTo>
                    <a:lnTo>
                      <a:pt x="52" y="3765"/>
                    </a:lnTo>
                    <a:lnTo>
                      <a:pt x="54" y="3769"/>
                    </a:lnTo>
                    <a:lnTo>
                      <a:pt x="56" y="3764"/>
                    </a:lnTo>
                    <a:lnTo>
                      <a:pt x="58" y="3727"/>
                    </a:lnTo>
                    <a:lnTo>
                      <a:pt x="60" y="3737"/>
                    </a:lnTo>
                    <a:lnTo>
                      <a:pt x="62" y="3741"/>
                    </a:lnTo>
                    <a:lnTo>
                      <a:pt x="64" y="3741"/>
                    </a:lnTo>
                    <a:lnTo>
                      <a:pt x="64" y="3741"/>
                    </a:lnTo>
                    <a:lnTo>
                      <a:pt x="67" y="3731"/>
                    </a:lnTo>
                    <a:lnTo>
                      <a:pt x="69" y="3725"/>
                    </a:lnTo>
                    <a:lnTo>
                      <a:pt x="69" y="3746"/>
                    </a:lnTo>
                    <a:lnTo>
                      <a:pt x="71" y="3748"/>
                    </a:lnTo>
                    <a:lnTo>
                      <a:pt x="73" y="3719"/>
                    </a:lnTo>
                    <a:lnTo>
                      <a:pt x="75" y="3739"/>
                    </a:lnTo>
                    <a:lnTo>
                      <a:pt x="77" y="3764"/>
                    </a:lnTo>
                    <a:lnTo>
                      <a:pt x="79" y="3721"/>
                    </a:lnTo>
                    <a:lnTo>
                      <a:pt x="81" y="3758"/>
                    </a:lnTo>
                    <a:lnTo>
                      <a:pt x="81" y="3748"/>
                    </a:lnTo>
                    <a:lnTo>
                      <a:pt x="83" y="3739"/>
                    </a:lnTo>
                    <a:lnTo>
                      <a:pt x="87" y="3725"/>
                    </a:lnTo>
                    <a:lnTo>
                      <a:pt x="87" y="3723"/>
                    </a:lnTo>
                    <a:lnTo>
                      <a:pt x="89" y="3593"/>
                    </a:lnTo>
                    <a:lnTo>
                      <a:pt x="91" y="3710"/>
                    </a:lnTo>
                    <a:lnTo>
                      <a:pt x="92" y="3725"/>
                    </a:lnTo>
                    <a:lnTo>
                      <a:pt x="94" y="3717"/>
                    </a:lnTo>
                    <a:lnTo>
                      <a:pt x="96" y="3729"/>
                    </a:lnTo>
                    <a:lnTo>
                      <a:pt x="98" y="3748"/>
                    </a:lnTo>
                    <a:lnTo>
                      <a:pt x="98" y="3710"/>
                    </a:lnTo>
                    <a:lnTo>
                      <a:pt x="100" y="3760"/>
                    </a:lnTo>
                    <a:lnTo>
                      <a:pt x="102" y="3698"/>
                    </a:lnTo>
                    <a:lnTo>
                      <a:pt x="104" y="3704"/>
                    </a:lnTo>
                    <a:lnTo>
                      <a:pt x="106" y="3691"/>
                    </a:lnTo>
                    <a:lnTo>
                      <a:pt x="110" y="3666"/>
                    </a:lnTo>
                    <a:lnTo>
                      <a:pt x="112" y="3620"/>
                    </a:lnTo>
                    <a:lnTo>
                      <a:pt x="112" y="3669"/>
                    </a:lnTo>
                    <a:lnTo>
                      <a:pt x="114" y="3643"/>
                    </a:lnTo>
                    <a:lnTo>
                      <a:pt x="115" y="3620"/>
                    </a:lnTo>
                    <a:lnTo>
                      <a:pt x="117" y="3648"/>
                    </a:lnTo>
                    <a:lnTo>
                      <a:pt x="119" y="3602"/>
                    </a:lnTo>
                    <a:lnTo>
                      <a:pt x="121" y="3533"/>
                    </a:lnTo>
                    <a:lnTo>
                      <a:pt x="123" y="3556"/>
                    </a:lnTo>
                    <a:lnTo>
                      <a:pt x="123" y="3562"/>
                    </a:lnTo>
                    <a:lnTo>
                      <a:pt x="127" y="3575"/>
                    </a:lnTo>
                    <a:lnTo>
                      <a:pt x="129" y="3479"/>
                    </a:lnTo>
                    <a:lnTo>
                      <a:pt x="129" y="3431"/>
                    </a:lnTo>
                    <a:lnTo>
                      <a:pt x="131" y="3378"/>
                    </a:lnTo>
                    <a:lnTo>
                      <a:pt x="133" y="3441"/>
                    </a:lnTo>
                    <a:lnTo>
                      <a:pt x="135" y="3241"/>
                    </a:lnTo>
                    <a:lnTo>
                      <a:pt x="137" y="3374"/>
                    </a:lnTo>
                    <a:lnTo>
                      <a:pt x="139" y="3293"/>
                    </a:lnTo>
                    <a:lnTo>
                      <a:pt x="140" y="3293"/>
                    </a:lnTo>
                    <a:lnTo>
                      <a:pt x="140" y="3211"/>
                    </a:lnTo>
                    <a:lnTo>
                      <a:pt x="142" y="3230"/>
                    </a:lnTo>
                    <a:lnTo>
                      <a:pt x="146" y="3330"/>
                    </a:lnTo>
                    <a:lnTo>
                      <a:pt x="146" y="3157"/>
                    </a:lnTo>
                    <a:lnTo>
                      <a:pt x="148" y="3362"/>
                    </a:lnTo>
                    <a:lnTo>
                      <a:pt x="150" y="3326"/>
                    </a:lnTo>
                    <a:lnTo>
                      <a:pt x="152" y="3374"/>
                    </a:lnTo>
                    <a:lnTo>
                      <a:pt x="154" y="3349"/>
                    </a:lnTo>
                    <a:lnTo>
                      <a:pt x="156" y="3358"/>
                    </a:lnTo>
                    <a:lnTo>
                      <a:pt x="158" y="3287"/>
                    </a:lnTo>
                    <a:lnTo>
                      <a:pt x="158" y="3309"/>
                    </a:lnTo>
                    <a:lnTo>
                      <a:pt x="160" y="3322"/>
                    </a:lnTo>
                    <a:lnTo>
                      <a:pt x="162" y="3143"/>
                    </a:lnTo>
                    <a:lnTo>
                      <a:pt x="163" y="3049"/>
                    </a:lnTo>
                    <a:lnTo>
                      <a:pt x="165" y="3044"/>
                    </a:lnTo>
                    <a:lnTo>
                      <a:pt x="167" y="3068"/>
                    </a:lnTo>
                    <a:lnTo>
                      <a:pt x="169" y="3049"/>
                    </a:lnTo>
                    <a:lnTo>
                      <a:pt x="171" y="3024"/>
                    </a:lnTo>
                    <a:lnTo>
                      <a:pt x="171" y="2992"/>
                    </a:lnTo>
                    <a:lnTo>
                      <a:pt x="175" y="3090"/>
                    </a:lnTo>
                    <a:lnTo>
                      <a:pt x="175" y="3113"/>
                    </a:lnTo>
                    <a:lnTo>
                      <a:pt x="177" y="3109"/>
                    </a:lnTo>
                    <a:lnTo>
                      <a:pt x="179" y="3168"/>
                    </a:lnTo>
                    <a:lnTo>
                      <a:pt x="181" y="3186"/>
                    </a:lnTo>
                    <a:lnTo>
                      <a:pt x="183" y="3201"/>
                    </a:lnTo>
                    <a:lnTo>
                      <a:pt x="185" y="3199"/>
                    </a:lnTo>
                    <a:lnTo>
                      <a:pt x="187" y="3186"/>
                    </a:lnTo>
                    <a:lnTo>
                      <a:pt x="188" y="3226"/>
                    </a:lnTo>
                    <a:lnTo>
                      <a:pt x="188" y="3163"/>
                    </a:lnTo>
                    <a:lnTo>
                      <a:pt x="190" y="3145"/>
                    </a:lnTo>
                    <a:lnTo>
                      <a:pt x="192" y="3209"/>
                    </a:lnTo>
                    <a:lnTo>
                      <a:pt x="194" y="3168"/>
                    </a:lnTo>
                    <a:lnTo>
                      <a:pt x="196" y="3155"/>
                    </a:lnTo>
                    <a:lnTo>
                      <a:pt x="198" y="3159"/>
                    </a:lnTo>
                    <a:lnTo>
                      <a:pt x="200" y="3095"/>
                    </a:lnTo>
                    <a:lnTo>
                      <a:pt x="200" y="2980"/>
                    </a:lnTo>
                    <a:lnTo>
                      <a:pt x="202" y="3011"/>
                    </a:lnTo>
                    <a:lnTo>
                      <a:pt x="206" y="2976"/>
                    </a:lnTo>
                    <a:lnTo>
                      <a:pt x="206" y="3049"/>
                    </a:lnTo>
                    <a:lnTo>
                      <a:pt x="208" y="3070"/>
                    </a:lnTo>
                    <a:lnTo>
                      <a:pt x="210" y="3020"/>
                    </a:lnTo>
                    <a:lnTo>
                      <a:pt x="211" y="3059"/>
                    </a:lnTo>
                    <a:lnTo>
                      <a:pt x="213" y="3101"/>
                    </a:lnTo>
                    <a:lnTo>
                      <a:pt x="215" y="3126"/>
                    </a:lnTo>
                    <a:lnTo>
                      <a:pt x="217" y="3141"/>
                    </a:lnTo>
                    <a:lnTo>
                      <a:pt x="217" y="3155"/>
                    </a:lnTo>
                    <a:lnTo>
                      <a:pt x="219" y="3128"/>
                    </a:lnTo>
                    <a:lnTo>
                      <a:pt x="221" y="3138"/>
                    </a:lnTo>
                    <a:lnTo>
                      <a:pt x="223" y="3140"/>
                    </a:lnTo>
                    <a:lnTo>
                      <a:pt x="225" y="3109"/>
                    </a:lnTo>
                    <a:lnTo>
                      <a:pt x="227" y="3105"/>
                    </a:lnTo>
                    <a:lnTo>
                      <a:pt x="229" y="3072"/>
                    </a:lnTo>
                    <a:lnTo>
                      <a:pt x="231" y="3072"/>
                    </a:lnTo>
                    <a:lnTo>
                      <a:pt x="231" y="3118"/>
                    </a:lnTo>
                    <a:lnTo>
                      <a:pt x="235" y="3141"/>
                    </a:lnTo>
                    <a:lnTo>
                      <a:pt x="235" y="3128"/>
                    </a:lnTo>
                    <a:lnTo>
                      <a:pt x="236" y="2994"/>
                    </a:lnTo>
                    <a:lnTo>
                      <a:pt x="238" y="3141"/>
                    </a:lnTo>
                    <a:lnTo>
                      <a:pt x="240" y="3122"/>
                    </a:lnTo>
                    <a:lnTo>
                      <a:pt x="242" y="3149"/>
                    </a:lnTo>
                    <a:lnTo>
                      <a:pt x="244" y="3126"/>
                    </a:lnTo>
                    <a:lnTo>
                      <a:pt x="246" y="3140"/>
                    </a:lnTo>
                    <a:lnTo>
                      <a:pt x="248" y="3128"/>
                    </a:lnTo>
                    <a:lnTo>
                      <a:pt x="248" y="3128"/>
                    </a:lnTo>
                    <a:lnTo>
                      <a:pt x="250" y="3101"/>
                    </a:lnTo>
                    <a:lnTo>
                      <a:pt x="252" y="3136"/>
                    </a:lnTo>
                    <a:lnTo>
                      <a:pt x="254" y="3003"/>
                    </a:lnTo>
                    <a:lnTo>
                      <a:pt x="256" y="3120"/>
                    </a:lnTo>
                    <a:lnTo>
                      <a:pt x="258" y="3140"/>
                    </a:lnTo>
                    <a:lnTo>
                      <a:pt x="259" y="3109"/>
                    </a:lnTo>
                    <a:lnTo>
                      <a:pt x="259" y="3120"/>
                    </a:lnTo>
                    <a:lnTo>
                      <a:pt x="263" y="2932"/>
                    </a:lnTo>
                    <a:lnTo>
                      <a:pt x="265" y="3138"/>
                    </a:lnTo>
                    <a:lnTo>
                      <a:pt x="265" y="3086"/>
                    </a:lnTo>
                    <a:lnTo>
                      <a:pt x="267" y="3097"/>
                    </a:lnTo>
                    <a:lnTo>
                      <a:pt x="269" y="3143"/>
                    </a:lnTo>
                    <a:lnTo>
                      <a:pt x="271" y="2898"/>
                    </a:lnTo>
                    <a:lnTo>
                      <a:pt x="273" y="3163"/>
                    </a:lnTo>
                    <a:lnTo>
                      <a:pt x="275" y="3178"/>
                    </a:lnTo>
                    <a:lnTo>
                      <a:pt x="277" y="3207"/>
                    </a:lnTo>
                    <a:lnTo>
                      <a:pt x="277" y="3218"/>
                    </a:lnTo>
                    <a:lnTo>
                      <a:pt x="279" y="3222"/>
                    </a:lnTo>
                    <a:lnTo>
                      <a:pt x="281" y="3220"/>
                    </a:lnTo>
                    <a:lnTo>
                      <a:pt x="283" y="3257"/>
                    </a:lnTo>
                    <a:lnTo>
                      <a:pt x="284" y="3220"/>
                    </a:lnTo>
                    <a:lnTo>
                      <a:pt x="286" y="3266"/>
                    </a:lnTo>
                    <a:lnTo>
                      <a:pt x="288" y="3268"/>
                    </a:lnTo>
                    <a:lnTo>
                      <a:pt x="290" y="3261"/>
                    </a:lnTo>
                    <a:lnTo>
                      <a:pt x="290" y="3297"/>
                    </a:lnTo>
                    <a:lnTo>
                      <a:pt x="294" y="3291"/>
                    </a:lnTo>
                    <a:lnTo>
                      <a:pt x="294" y="3314"/>
                    </a:lnTo>
                    <a:lnTo>
                      <a:pt x="296" y="3328"/>
                    </a:lnTo>
                    <a:lnTo>
                      <a:pt x="298" y="3326"/>
                    </a:lnTo>
                    <a:lnTo>
                      <a:pt x="300" y="3343"/>
                    </a:lnTo>
                    <a:lnTo>
                      <a:pt x="302" y="3355"/>
                    </a:lnTo>
                    <a:lnTo>
                      <a:pt x="304" y="3370"/>
                    </a:lnTo>
                    <a:lnTo>
                      <a:pt x="306" y="3368"/>
                    </a:lnTo>
                    <a:lnTo>
                      <a:pt x="307" y="3401"/>
                    </a:lnTo>
                    <a:lnTo>
                      <a:pt x="309" y="3412"/>
                    </a:lnTo>
                    <a:lnTo>
                      <a:pt x="311" y="3403"/>
                    </a:lnTo>
                    <a:lnTo>
                      <a:pt x="313" y="3435"/>
                    </a:lnTo>
                    <a:lnTo>
                      <a:pt x="315" y="3433"/>
                    </a:lnTo>
                    <a:lnTo>
                      <a:pt x="317" y="3433"/>
                    </a:lnTo>
                    <a:lnTo>
                      <a:pt x="319" y="3449"/>
                    </a:lnTo>
                    <a:lnTo>
                      <a:pt x="319" y="3437"/>
                    </a:lnTo>
                    <a:lnTo>
                      <a:pt x="323" y="3441"/>
                    </a:lnTo>
                    <a:lnTo>
                      <a:pt x="325" y="3449"/>
                    </a:lnTo>
                    <a:lnTo>
                      <a:pt x="325" y="3454"/>
                    </a:lnTo>
                    <a:lnTo>
                      <a:pt x="327" y="3460"/>
                    </a:lnTo>
                    <a:lnTo>
                      <a:pt x="329" y="3477"/>
                    </a:lnTo>
                    <a:lnTo>
                      <a:pt x="331" y="3476"/>
                    </a:lnTo>
                    <a:lnTo>
                      <a:pt x="332" y="3460"/>
                    </a:lnTo>
                    <a:lnTo>
                      <a:pt x="334" y="3472"/>
                    </a:lnTo>
                    <a:lnTo>
                      <a:pt x="336" y="3479"/>
                    </a:lnTo>
                    <a:lnTo>
                      <a:pt x="336" y="3474"/>
                    </a:lnTo>
                    <a:lnTo>
                      <a:pt x="338" y="3491"/>
                    </a:lnTo>
                    <a:lnTo>
                      <a:pt x="342" y="3322"/>
                    </a:lnTo>
                    <a:lnTo>
                      <a:pt x="342" y="3483"/>
                    </a:lnTo>
                    <a:lnTo>
                      <a:pt x="344" y="3499"/>
                    </a:lnTo>
                    <a:lnTo>
                      <a:pt x="346" y="3502"/>
                    </a:lnTo>
                    <a:lnTo>
                      <a:pt x="348" y="3491"/>
                    </a:lnTo>
                    <a:lnTo>
                      <a:pt x="350" y="3499"/>
                    </a:lnTo>
                    <a:lnTo>
                      <a:pt x="350" y="3518"/>
                    </a:lnTo>
                    <a:lnTo>
                      <a:pt x="354" y="3483"/>
                    </a:lnTo>
                    <a:lnTo>
                      <a:pt x="354" y="3514"/>
                    </a:lnTo>
                    <a:lnTo>
                      <a:pt x="355" y="3522"/>
                    </a:lnTo>
                    <a:lnTo>
                      <a:pt x="357" y="3518"/>
                    </a:lnTo>
                    <a:lnTo>
                      <a:pt x="359" y="3502"/>
                    </a:lnTo>
                    <a:lnTo>
                      <a:pt x="361" y="3516"/>
                    </a:lnTo>
                    <a:lnTo>
                      <a:pt x="363" y="3508"/>
                    </a:lnTo>
                    <a:lnTo>
                      <a:pt x="365" y="3520"/>
                    </a:lnTo>
                    <a:lnTo>
                      <a:pt x="367" y="3510"/>
                    </a:lnTo>
                    <a:lnTo>
                      <a:pt x="367" y="3516"/>
                    </a:lnTo>
                    <a:lnTo>
                      <a:pt x="369" y="3529"/>
                    </a:lnTo>
                    <a:lnTo>
                      <a:pt x="371" y="3524"/>
                    </a:lnTo>
                    <a:lnTo>
                      <a:pt x="373" y="3535"/>
                    </a:lnTo>
                    <a:lnTo>
                      <a:pt x="375" y="3522"/>
                    </a:lnTo>
                    <a:lnTo>
                      <a:pt x="377" y="3537"/>
                    </a:lnTo>
                    <a:lnTo>
                      <a:pt x="379" y="3543"/>
                    </a:lnTo>
                    <a:lnTo>
                      <a:pt x="379" y="3550"/>
                    </a:lnTo>
                    <a:lnTo>
                      <a:pt x="382" y="3543"/>
                    </a:lnTo>
                    <a:lnTo>
                      <a:pt x="384" y="3535"/>
                    </a:lnTo>
                    <a:lnTo>
                      <a:pt x="384" y="3573"/>
                    </a:lnTo>
                    <a:lnTo>
                      <a:pt x="386" y="3572"/>
                    </a:lnTo>
                    <a:lnTo>
                      <a:pt x="388" y="3575"/>
                    </a:lnTo>
                    <a:lnTo>
                      <a:pt x="390" y="3570"/>
                    </a:lnTo>
                    <a:lnTo>
                      <a:pt x="392" y="3568"/>
                    </a:lnTo>
                    <a:lnTo>
                      <a:pt x="394" y="3577"/>
                    </a:lnTo>
                    <a:lnTo>
                      <a:pt x="396" y="3558"/>
                    </a:lnTo>
                    <a:lnTo>
                      <a:pt x="396" y="3572"/>
                    </a:lnTo>
                    <a:lnTo>
                      <a:pt x="398" y="3583"/>
                    </a:lnTo>
                    <a:lnTo>
                      <a:pt x="402" y="3575"/>
                    </a:lnTo>
                    <a:lnTo>
                      <a:pt x="402" y="3575"/>
                    </a:lnTo>
                    <a:lnTo>
                      <a:pt x="403" y="3558"/>
                    </a:lnTo>
                    <a:lnTo>
                      <a:pt x="405" y="3520"/>
                    </a:lnTo>
                    <a:lnTo>
                      <a:pt x="407" y="3518"/>
                    </a:lnTo>
                    <a:lnTo>
                      <a:pt x="409" y="3524"/>
                    </a:lnTo>
                    <a:lnTo>
                      <a:pt x="411" y="3479"/>
                    </a:lnTo>
                    <a:lnTo>
                      <a:pt x="413" y="3497"/>
                    </a:lnTo>
                    <a:lnTo>
                      <a:pt x="413" y="3493"/>
                    </a:lnTo>
                    <a:lnTo>
                      <a:pt x="415" y="3479"/>
                    </a:lnTo>
                    <a:lnTo>
                      <a:pt x="417" y="3499"/>
                    </a:lnTo>
                    <a:lnTo>
                      <a:pt x="419" y="3510"/>
                    </a:lnTo>
                    <a:lnTo>
                      <a:pt x="421" y="3508"/>
                    </a:lnTo>
                    <a:lnTo>
                      <a:pt x="423" y="3502"/>
                    </a:lnTo>
                    <a:lnTo>
                      <a:pt x="425" y="3502"/>
                    </a:lnTo>
                    <a:lnTo>
                      <a:pt x="427" y="3504"/>
                    </a:lnTo>
                    <a:lnTo>
                      <a:pt x="427" y="3516"/>
                    </a:lnTo>
                    <a:lnTo>
                      <a:pt x="430" y="3535"/>
                    </a:lnTo>
                    <a:lnTo>
                      <a:pt x="430" y="3537"/>
                    </a:lnTo>
                    <a:lnTo>
                      <a:pt x="432" y="3549"/>
                    </a:lnTo>
                    <a:lnTo>
                      <a:pt x="434" y="3539"/>
                    </a:lnTo>
                    <a:lnTo>
                      <a:pt x="436" y="3531"/>
                    </a:lnTo>
                    <a:lnTo>
                      <a:pt x="438" y="3516"/>
                    </a:lnTo>
                    <a:lnTo>
                      <a:pt x="438" y="3522"/>
                    </a:lnTo>
                    <a:lnTo>
                      <a:pt x="442" y="3543"/>
                    </a:lnTo>
                    <a:lnTo>
                      <a:pt x="444" y="3554"/>
                    </a:lnTo>
                    <a:lnTo>
                      <a:pt x="444" y="3564"/>
                    </a:lnTo>
                    <a:lnTo>
                      <a:pt x="446" y="3573"/>
                    </a:lnTo>
                    <a:lnTo>
                      <a:pt x="448" y="3589"/>
                    </a:lnTo>
                    <a:lnTo>
                      <a:pt x="450" y="3618"/>
                    </a:lnTo>
                    <a:lnTo>
                      <a:pt x="451" y="3646"/>
                    </a:lnTo>
                    <a:lnTo>
                      <a:pt x="453" y="3664"/>
                    </a:lnTo>
                    <a:lnTo>
                      <a:pt x="455" y="3675"/>
                    </a:lnTo>
                    <a:lnTo>
                      <a:pt x="455" y="3652"/>
                    </a:lnTo>
                    <a:lnTo>
                      <a:pt x="457" y="3662"/>
                    </a:lnTo>
                    <a:lnTo>
                      <a:pt x="461" y="3681"/>
                    </a:lnTo>
                    <a:lnTo>
                      <a:pt x="461" y="3689"/>
                    </a:lnTo>
                    <a:lnTo>
                      <a:pt x="463" y="3696"/>
                    </a:lnTo>
                    <a:lnTo>
                      <a:pt x="465" y="3710"/>
                    </a:lnTo>
                    <a:lnTo>
                      <a:pt x="467" y="3723"/>
                    </a:lnTo>
                    <a:lnTo>
                      <a:pt x="469" y="3739"/>
                    </a:lnTo>
                    <a:lnTo>
                      <a:pt x="471" y="3719"/>
                    </a:lnTo>
                    <a:lnTo>
                      <a:pt x="473" y="3648"/>
                    </a:lnTo>
                    <a:lnTo>
                      <a:pt x="473" y="3702"/>
                    </a:lnTo>
                    <a:lnTo>
                      <a:pt x="475" y="3671"/>
                    </a:lnTo>
                    <a:lnTo>
                      <a:pt x="476" y="3620"/>
                    </a:lnTo>
                    <a:lnTo>
                      <a:pt x="478" y="3620"/>
                    </a:lnTo>
                    <a:lnTo>
                      <a:pt x="480" y="3627"/>
                    </a:lnTo>
                    <a:lnTo>
                      <a:pt x="482" y="3618"/>
                    </a:lnTo>
                    <a:lnTo>
                      <a:pt x="484" y="3627"/>
                    </a:lnTo>
                    <a:lnTo>
                      <a:pt x="486" y="3631"/>
                    </a:lnTo>
                    <a:lnTo>
                      <a:pt x="486" y="3648"/>
                    </a:lnTo>
                    <a:lnTo>
                      <a:pt x="490" y="3658"/>
                    </a:lnTo>
                    <a:lnTo>
                      <a:pt x="490" y="3658"/>
                    </a:lnTo>
                    <a:lnTo>
                      <a:pt x="492" y="3539"/>
                    </a:lnTo>
                    <a:lnTo>
                      <a:pt x="494" y="3668"/>
                    </a:lnTo>
                    <a:lnTo>
                      <a:pt x="496" y="3683"/>
                    </a:lnTo>
                    <a:lnTo>
                      <a:pt x="498" y="3693"/>
                    </a:lnTo>
                    <a:lnTo>
                      <a:pt x="499" y="3685"/>
                    </a:lnTo>
                    <a:lnTo>
                      <a:pt x="501" y="3702"/>
                    </a:lnTo>
                    <a:lnTo>
                      <a:pt x="503" y="3685"/>
                    </a:lnTo>
                    <a:lnTo>
                      <a:pt x="503" y="3721"/>
                    </a:lnTo>
                    <a:lnTo>
                      <a:pt x="505" y="3706"/>
                    </a:lnTo>
                    <a:lnTo>
                      <a:pt x="507" y="3702"/>
                    </a:lnTo>
                    <a:lnTo>
                      <a:pt x="509" y="3706"/>
                    </a:lnTo>
                    <a:lnTo>
                      <a:pt x="511" y="3698"/>
                    </a:lnTo>
                    <a:lnTo>
                      <a:pt x="513" y="3698"/>
                    </a:lnTo>
                    <a:lnTo>
                      <a:pt x="515" y="3696"/>
                    </a:lnTo>
                    <a:lnTo>
                      <a:pt x="515" y="3702"/>
                    </a:lnTo>
                    <a:lnTo>
                      <a:pt x="517" y="3706"/>
                    </a:lnTo>
                    <a:lnTo>
                      <a:pt x="521" y="3708"/>
                    </a:lnTo>
                    <a:lnTo>
                      <a:pt x="521" y="3702"/>
                    </a:lnTo>
                    <a:lnTo>
                      <a:pt x="523" y="3702"/>
                    </a:lnTo>
                    <a:lnTo>
                      <a:pt x="524" y="3704"/>
                    </a:lnTo>
                    <a:lnTo>
                      <a:pt x="526" y="3700"/>
                    </a:lnTo>
                    <a:lnTo>
                      <a:pt x="528" y="3689"/>
                    </a:lnTo>
                    <a:lnTo>
                      <a:pt x="530" y="3671"/>
                    </a:lnTo>
                    <a:lnTo>
                      <a:pt x="532" y="3669"/>
                    </a:lnTo>
                    <a:lnTo>
                      <a:pt x="532" y="3669"/>
                    </a:lnTo>
                    <a:lnTo>
                      <a:pt x="534" y="3677"/>
                    </a:lnTo>
                    <a:lnTo>
                      <a:pt x="536" y="3675"/>
                    </a:lnTo>
                    <a:lnTo>
                      <a:pt x="538" y="3679"/>
                    </a:lnTo>
                    <a:lnTo>
                      <a:pt x="540" y="3677"/>
                    </a:lnTo>
                    <a:lnTo>
                      <a:pt x="542" y="3666"/>
                    </a:lnTo>
                    <a:lnTo>
                      <a:pt x="544" y="3662"/>
                    </a:lnTo>
                    <a:lnTo>
                      <a:pt x="546" y="3687"/>
                    </a:lnTo>
                    <a:lnTo>
                      <a:pt x="546" y="3696"/>
                    </a:lnTo>
                    <a:lnTo>
                      <a:pt x="549" y="3693"/>
                    </a:lnTo>
                    <a:lnTo>
                      <a:pt x="549" y="3681"/>
                    </a:lnTo>
                    <a:lnTo>
                      <a:pt x="551" y="3681"/>
                    </a:lnTo>
                    <a:lnTo>
                      <a:pt x="553" y="3675"/>
                    </a:lnTo>
                    <a:lnTo>
                      <a:pt x="555" y="3683"/>
                    </a:lnTo>
                    <a:lnTo>
                      <a:pt x="557" y="3693"/>
                    </a:lnTo>
                    <a:lnTo>
                      <a:pt x="559" y="3689"/>
                    </a:lnTo>
                    <a:lnTo>
                      <a:pt x="561" y="3683"/>
                    </a:lnTo>
                    <a:lnTo>
                      <a:pt x="563" y="3685"/>
                    </a:lnTo>
                    <a:lnTo>
                      <a:pt x="563" y="3685"/>
                    </a:lnTo>
                    <a:lnTo>
                      <a:pt x="565" y="3660"/>
                    </a:lnTo>
                    <a:lnTo>
                      <a:pt x="567" y="3677"/>
                    </a:lnTo>
                    <a:lnTo>
                      <a:pt x="569" y="3666"/>
                    </a:lnTo>
                    <a:lnTo>
                      <a:pt x="571" y="3656"/>
                    </a:lnTo>
                    <a:lnTo>
                      <a:pt x="572" y="3660"/>
                    </a:lnTo>
                    <a:lnTo>
                      <a:pt x="574" y="3664"/>
                    </a:lnTo>
                    <a:lnTo>
                      <a:pt x="574" y="3662"/>
                    </a:lnTo>
                    <a:lnTo>
                      <a:pt x="578" y="3660"/>
                    </a:lnTo>
                    <a:lnTo>
                      <a:pt x="580" y="3656"/>
                    </a:lnTo>
                    <a:lnTo>
                      <a:pt x="580" y="3656"/>
                    </a:lnTo>
                    <a:lnTo>
                      <a:pt x="582" y="3641"/>
                    </a:lnTo>
                    <a:lnTo>
                      <a:pt x="584" y="3608"/>
                    </a:lnTo>
                    <a:lnTo>
                      <a:pt x="586" y="3583"/>
                    </a:lnTo>
                    <a:lnTo>
                      <a:pt x="588" y="3575"/>
                    </a:lnTo>
                    <a:lnTo>
                      <a:pt x="590" y="3602"/>
                    </a:lnTo>
                    <a:lnTo>
                      <a:pt x="592" y="3579"/>
                    </a:lnTo>
                    <a:lnTo>
                      <a:pt x="592" y="3620"/>
                    </a:lnTo>
                    <a:lnTo>
                      <a:pt x="594" y="3620"/>
                    </a:lnTo>
                    <a:lnTo>
                      <a:pt x="595" y="3610"/>
                    </a:lnTo>
                    <a:lnTo>
                      <a:pt x="597" y="3495"/>
                    </a:lnTo>
                    <a:lnTo>
                      <a:pt x="599" y="3512"/>
                    </a:lnTo>
                    <a:lnTo>
                      <a:pt x="601" y="3646"/>
                    </a:lnTo>
                    <a:lnTo>
                      <a:pt x="603" y="3633"/>
                    </a:lnTo>
                    <a:lnTo>
                      <a:pt x="605" y="3620"/>
                    </a:lnTo>
                    <a:lnTo>
                      <a:pt x="605" y="3621"/>
                    </a:lnTo>
                    <a:lnTo>
                      <a:pt x="609" y="3620"/>
                    </a:lnTo>
                    <a:lnTo>
                      <a:pt x="609" y="3604"/>
                    </a:lnTo>
                    <a:lnTo>
                      <a:pt x="611" y="3620"/>
                    </a:lnTo>
                    <a:lnTo>
                      <a:pt x="613" y="3618"/>
                    </a:lnTo>
                    <a:lnTo>
                      <a:pt x="615" y="3631"/>
                    </a:lnTo>
                    <a:lnTo>
                      <a:pt x="617" y="3623"/>
                    </a:lnTo>
                    <a:lnTo>
                      <a:pt x="619" y="3627"/>
                    </a:lnTo>
                    <a:lnTo>
                      <a:pt x="620" y="3614"/>
                    </a:lnTo>
                    <a:lnTo>
                      <a:pt x="622" y="3620"/>
                    </a:lnTo>
                    <a:lnTo>
                      <a:pt x="622" y="3629"/>
                    </a:lnTo>
                    <a:lnTo>
                      <a:pt x="624" y="3633"/>
                    </a:lnTo>
                    <a:lnTo>
                      <a:pt x="626" y="3623"/>
                    </a:lnTo>
                    <a:lnTo>
                      <a:pt x="628" y="3618"/>
                    </a:lnTo>
                    <a:lnTo>
                      <a:pt x="630" y="3629"/>
                    </a:lnTo>
                    <a:lnTo>
                      <a:pt x="632" y="3618"/>
                    </a:lnTo>
                    <a:lnTo>
                      <a:pt x="634" y="3614"/>
                    </a:lnTo>
                    <a:lnTo>
                      <a:pt x="634" y="3616"/>
                    </a:lnTo>
                    <a:lnTo>
                      <a:pt x="638" y="3602"/>
                    </a:lnTo>
                    <a:lnTo>
                      <a:pt x="640" y="3597"/>
                    </a:lnTo>
                    <a:lnTo>
                      <a:pt x="640" y="3583"/>
                    </a:lnTo>
                    <a:lnTo>
                      <a:pt x="642" y="3575"/>
                    </a:lnTo>
                    <a:lnTo>
                      <a:pt x="643" y="3577"/>
                    </a:lnTo>
                    <a:lnTo>
                      <a:pt x="645" y="3575"/>
                    </a:lnTo>
                    <a:lnTo>
                      <a:pt x="647" y="3573"/>
                    </a:lnTo>
                    <a:lnTo>
                      <a:pt x="649" y="3554"/>
                    </a:lnTo>
                    <a:lnTo>
                      <a:pt x="651" y="3554"/>
                    </a:lnTo>
                    <a:lnTo>
                      <a:pt x="651" y="3556"/>
                    </a:lnTo>
                    <a:lnTo>
                      <a:pt x="653" y="3539"/>
                    </a:lnTo>
                    <a:lnTo>
                      <a:pt x="657" y="3539"/>
                    </a:lnTo>
                    <a:lnTo>
                      <a:pt x="657" y="3458"/>
                    </a:lnTo>
                    <a:lnTo>
                      <a:pt x="659" y="3449"/>
                    </a:lnTo>
                    <a:lnTo>
                      <a:pt x="661" y="3456"/>
                    </a:lnTo>
                    <a:lnTo>
                      <a:pt x="663" y="3431"/>
                    </a:lnTo>
                    <a:lnTo>
                      <a:pt x="665" y="3412"/>
                    </a:lnTo>
                    <a:lnTo>
                      <a:pt x="667" y="3401"/>
                    </a:lnTo>
                    <a:lnTo>
                      <a:pt x="668" y="3397"/>
                    </a:lnTo>
                    <a:lnTo>
                      <a:pt x="668" y="3426"/>
                    </a:lnTo>
                    <a:lnTo>
                      <a:pt x="670" y="3414"/>
                    </a:lnTo>
                    <a:lnTo>
                      <a:pt x="672" y="3412"/>
                    </a:lnTo>
                    <a:lnTo>
                      <a:pt x="674" y="3431"/>
                    </a:lnTo>
                    <a:lnTo>
                      <a:pt x="676" y="3368"/>
                    </a:lnTo>
                    <a:lnTo>
                      <a:pt x="678" y="3401"/>
                    </a:lnTo>
                    <a:lnTo>
                      <a:pt x="680" y="3341"/>
                    </a:lnTo>
                    <a:lnTo>
                      <a:pt x="682" y="3222"/>
                    </a:lnTo>
                    <a:lnTo>
                      <a:pt x="682" y="3188"/>
                    </a:lnTo>
                    <a:lnTo>
                      <a:pt x="684" y="3138"/>
                    </a:lnTo>
                    <a:lnTo>
                      <a:pt x="686" y="3161"/>
                    </a:lnTo>
                    <a:lnTo>
                      <a:pt x="688" y="3141"/>
                    </a:lnTo>
                    <a:lnTo>
                      <a:pt x="690" y="3067"/>
                    </a:lnTo>
                    <a:lnTo>
                      <a:pt x="691" y="3070"/>
                    </a:lnTo>
                    <a:lnTo>
                      <a:pt x="693" y="3019"/>
                    </a:lnTo>
                    <a:lnTo>
                      <a:pt x="693" y="3124"/>
                    </a:lnTo>
                    <a:lnTo>
                      <a:pt x="697" y="3163"/>
                    </a:lnTo>
                    <a:lnTo>
                      <a:pt x="699" y="3209"/>
                    </a:lnTo>
                    <a:lnTo>
                      <a:pt x="699" y="3168"/>
                    </a:lnTo>
                    <a:lnTo>
                      <a:pt x="701" y="3170"/>
                    </a:lnTo>
                    <a:lnTo>
                      <a:pt x="703" y="3166"/>
                    </a:lnTo>
                    <a:lnTo>
                      <a:pt x="705" y="3063"/>
                    </a:lnTo>
                    <a:lnTo>
                      <a:pt x="707" y="3157"/>
                    </a:lnTo>
                    <a:lnTo>
                      <a:pt x="709" y="2980"/>
                    </a:lnTo>
                    <a:lnTo>
                      <a:pt x="711" y="2972"/>
                    </a:lnTo>
                    <a:lnTo>
                      <a:pt x="711" y="2942"/>
                    </a:lnTo>
                    <a:lnTo>
                      <a:pt x="713" y="2875"/>
                    </a:lnTo>
                    <a:lnTo>
                      <a:pt x="716" y="2669"/>
                    </a:lnTo>
                    <a:lnTo>
                      <a:pt x="716" y="2475"/>
                    </a:lnTo>
                    <a:lnTo>
                      <a:pt x="718" y="2686"/>
                    </a:lnTo>
                    <a:lnTo>
                      <a:pt x="720" y="2688"/>
                    </a:lnTo>
                    <a:lnTo>
                      <a:pt x="722" y="2427"/>
                    </a:lnTo>
                    <a:lnTo>
                      <a:pt x="724" y="2640"/>
                    </a:lnTo>
                    <a:lnTo>
                      <a:pt x="726" y="2314"/>
                    </a:lnTo>
                    <a:lnTo>
                      <a:pt x="728" y="1780"/>
                    </a:lnTo>
                    <a:lnTo>
                      <a:pt x="728" y="1463"/>
                    </a:lnTo>
                    <a:lnTo>
                      <a:pt x="730" y="2108"/>
                    </a:lnTo>
                    <a:lnTo>
                      <a:pt x="732" y="2604"/>
                    </a:lnTo>
                    <a:lnTo>
                      <a:pt x="734" y="2241"/>
                    </a:lnTo>
                    <a:lnTo>
                      <a:pt x="736" y="2043"/>
                    </a:lnTo>
                    <a:lnTo>
                      <a:pt x="738" y="2214"/>
                    </a:lnTo>
                    <a:lnTo>
                      <a:pt x="739" y="1730"/>
                    </a:lnTo>
                    <a:lnTo>
                      <a:pt x="741" y="1719"/>
                    </a:lnTo>
                    <a:lnTo>
                      <a:pt x="741" y="1947"/>
                    </a:lnTo>
                    <a:lnTo>
                      <a:pt x="745" y="1859"/>
                    </a:lnTo>
                    <a:lnTo>
                      <a:pt x="745" y="1609"/>
                    </a:lnTo>
                    <a:lnTo>
                      <a:pt x="747" y="1500"/>
                    </a:lnTo>
                    <a:lnTo>
                      <a:pt x="749" y="1333"/>
                    </a:lnTo>
                    <a:lnTo>
                      <a:pt x="751" y="1114"/>
                    </a:lnTo>
                    <a:lnTo>
                      <a:pt x="753" y="862"/>
                    </a:lnTo>
                    <a:lnTo>
                      <a:pt x="755" y="1110"/>
                    </a:lnTo>
                    <a:lnTo>
                      <a:pt x="757" y="1145"/>
                    </a:lnTo>
                    <a:lnTo>
                      <a:pt x="759" y="885"/>
                    </a:lnTo>
                    <a:lnTo>
                      <a:pt x="759" y="1083"/>
                    </a:lnTo>
                    <a:lnTo>
                      <a:pt x="761" y="954"/>
                    </a:lnTo>
                    <a:lnTo>
                      <a:pt x="762" y="757"/>
                    </a:lnTo>
                    <a:lnTo>
                      <a:pt x="764" y="590"/>
                    </a:lnTo>
                    <a:lnTo>
                      <a:pt x="766" y="388"/>
                    </a:lnTo>
                    <a:lnTo>
                      <a:pt x="768" y="688"/>
                    </a:lnTo>
                    <a:lnTo>
                      <a:pt x="770" y="805"/>
                    </a:lnTo>
                    <a:lnTo>
                      <a:pt x="770" y="799"/>
                    </a:lnTo>
                    <a:lnTo>
                      <a:pt x="772" y="751"/>
                    </a:lnTo>
                    <a:lnTo>
                      <a:pt x="776" y="530"/>
                    </a:lnTo>
                    <a:lnTo>
                      <a:pt x="776" y="526"/>
                    </a:lnTo>
                    <a:lnTo>
                      <a:pt x="778" y="376"/>
                    </a:lnTo>
                    <a:lnTo>
                      <a:pt x="780" y="476"/>
                    </a:lnTo>
                    <a:lnTo>
                      <a:pt x="782" y="411"/>
                    </a:lnTo>
                    <a:lnTo>
                      <a:pt x="784" y="332"/>
                    </a:lnTo>
                    <a:lnTo>
                      <a:pt x="786" y="353"/>
                    </a:lnTo>
                    <a:lnTo>
                      <a:pt x="787" y="327"/>
                    </a:lnTo>
                    <a:lnTo>
                      <a:pt x="787" y="234"/>
                    </a:lnTo>
                    <a:lnTo>
                      <a:pt x="789" y="173"/>
                    </a:lnTo>
                    <a:lnTo>
                      <a:pt x="791" y="179"/>
                    </a:lnTo>
                    <a:lnTo>
                      <a:pt x="793" y="62"/>
                    </a:lnTo>
                    <a:lnTo>
                      <a:pt x="795" y="121"/>
                    </a:lnTo>
                    <a:lnTo>
                      <a:pt x="797" y="92"/>
                    </a:lnTo>
                    <a:lnTo>
                      <a:pt x="799" y="119"/>
                    </a:lnTo>
                    <a:lnTo>
                      <a:pt x="801" y="186"/>
                    </a:lnTo>
                    <a:lnTo>
                      <a:pt x="801" y="67"/>
                    </a:lnTo>
                    <a:lnTo>
                      <a:pt x="805" y="94"/>
                    </a:lnTo>
                    <a:lnTo>
                      <a:pt x="805" y="115"/>
                    </a:lnTo>
                    <a:lnTo>
                      <a:pt x="807" y="83"/>
                    </a:lnTo>
                    <a:lnTo>
                      <a:pt x="809" y="88"/>
                    </a:lnTo>
                    <a:lnTo>
                      <a:pt x="810" y="73"/>
                    </a:lnTo>
                    <a:lnTo>
                      <a:pt x="812" y="71"/>
                    </a:lnTo>
                    <a:lnTo>
                      <a:pt x="814" y="0"/>
                    </a:lnTo>
                    <a:lnTo>
                      <a:pt x="816" y="181"/>
                    </a:lnTo>
                    <a:lnTo>
                      <a:pt x="818" y="83"/>
                    </a:lnTo>
                    <a:lnTo>
                      <a:pt x="818" y="129"/>
                    </a:lnTo>
                    <a:lnTo>
                      <a:pt x="820" y="90"/>
                    </a:lnTo>
                    <a:lnTo>
                      <a:pt x="822" y="50"/>
                    </a:lnTo>
                    <a:lnTo>
                      <a:pt x="824" y="208"/>
                    </a:lnTo>
                    <a:lnTo>
                      <a:pt x="826" y="179"/>
                    </a:lnTo>
                    <a:lnTo>
                      <a:pt x="828" y="302"/>
                    </a:lnTo>
                    <a:lnTo>
                      <a:pt x="830" y="211"/>
                    </a:lnTo>
                    <a:lnTo>
                      <a:pt x="830" y="327"/>
                    </a:lnTo>
                    <a:lnTo>
                      <a:pt x="834" y="246"/>
                    </a:lnTo>
                    <a:lnTo>
                      <a:pt x="835" y="302"/>
                    </a:lnTo>
                    <a:lnTo>
                      <a:pt x="835" y="194"/>
                    </a:lnTo>
                    <a:lnTo>
                      <a:pt x="837" y="307"/>
                    </a:lnTo>
                    <a:lnTo>
                      <a:pt x="839" y="440"/>
                    </a:lnTo>
                    <a:lnTo>
                      <a:pt x="841" y="396"/>
                    </a:lnTo>
                    <a:lnTo>
                      <a:pt x="843" y="503"/>
                    </a:lnTo>
                    <a:lnTo>
                      <a:pt x="845" y="428"/>
                    </a:lnTo>
                    <a:lnTo>
                      <a:pt x="847" y="536"/>
                    </a:lnTo>
                    <a:lnTo>
                      <a:pt x="847" y="509"/>
                    </a:lnTo>
                    <a:lnTo>
                      <a:pt x="849" y="670"/>
                    </a:lnTo>
                    <a:lnTo>
                      <a:pt x="851" y="689"/>
                    </a:lnTo>
                    <a:lnTo>
                      <a:pt x="853" y="851"/>
                    </a:lnTo>
                    <a:lnTo>
                      <a:pt x="855" y="866"/>
                    </a:lnTo>
                    <a:lnTo>
                      <a:pt x="857" y="929"/>
                    </a:lnTo>
                    <a:lnTo>
                      <a:pt x="858" y="1104"/>
                    </a:lnTo>
                    <a:lnTo>
                      <a:pt x="860" y="1162"/>
                    </a:lnTo>
                    <a:lnTo>
                      <a:pt x="860" y="1323"/>
                    </a:lnTo>
                    <a:lnTo>
                      <a:pt x="864" y="1250"/>
                    </a:lnTo>
                    <a:lnTo>
                      <a:pt x="864" y="1534"/>
                    </a:lnTo>
                    <a:lnTo>
                      <a:pt x="866" y="1494"/>
                    </a:lnTo>
                    <a:lnTo>
                      <a:pt x="868" y="1594"/>
                    </a:lnTo>
                    <a:lnTo>
                      <a:pt x="870" y="1707"/>
                    </a:lnTo>
                    <a:lnTo>
                      <a:pt x="872" y="1630"/>
                    </a:lnTo>
                    <a:lnTo>
                      <a:pt x="874" y="1696"/>
                    </a:lnTo>
                    <a:lnTo>
                      <a:pt x="876" y="1769"/>
                    </a:lnTo>
                    <a:lnTo>
                      <a:pt x="878" y="1876"/>
                    </a:lnTo>
                    <a:lnTo>
                      <a:pt x="878" y="1817"/>
                    </a:lnTo>
                    <a:lnTo>
                      <a:pt x="880" y="1857"/>
                    </a:lnTo>
                    <a:lnTo>
                      <a:pt x="882" y="1836"/>
                    </a:lnTo>
                    <a:lnTo>
                      <a:pt x="883" y="1842"/>
                    </a:lnTo>
                    <a:lnTo>
                      <a:pt x="885" y="1824"/>
                    </a:lnTo>
                    <a:lnTo>
                      <a:pt x="887" y="1941"/>
                    </a:lnTo>
                    <a:lnTo>
                      <a:pt x="889" y="1834"/>
                    </a:lnTo>
                    <a:lnTo>
                      <a:pt x="889" y="1792"/>
                    </a:lnTo>
                    <a:lnTo>
                      <a:pt x="893" y="1882"/>
                    </a:lnTo>
                    <a:lnTo>
                      <a:pt x="895" y="1959"/>
                    </a:lnTo>
                    <a:lnTo>
                      <a:pt x="895" y="1941"/>
                    </a:lnTo>
                    <a:lnTo>
                      <a:pt x="897" y="1857"/>
                    </a:lnTo>
                    <a:lnTo>
                      <a:pt x="899" y="1824"/>
                    </a:lnTo>
                    <a:lnTo>
                      <a:pt x="901" y="1834"/>
                    </a:lnTo>
                    <a:lnTo>
                      <a:pt x="903" y="1880"/>
                    </a:lnTo>
                    <a:lnTo>
                      <a:pt x="905" y="1868"/>
                    </a:lnTo>
                    <a:lnTo>
                      <a:pt x="906" y="1795"/>
                    </a:lnTo>
                    <a:lnTo>
                      <a:pt x="906" y="1815"/>
                    </a:lnTo>
                    <a:lnTo>
                      <a:pt x="908" y="1755"/>
                    </a:lnTo>
                    <a:lnTo>
                      <a:pt x="912" y="1788"/>
                    </a:lnTo>
                    <a:lnTo>
                      <a:pt x="912" y="1784"/>
                    </a:lnTo>
                    <a:lnTo>
                      <a:pt x="914" y="1874"/>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2" name="Freeform 369"/>
              <p:cNvSpPr>
                <a:spLocks/>
              </p:cNvSpPr>
              <p:nvPr/>
            </p:nvSpPr>
            <p:spPr bwMode="auto">
              <a:xfrm>
                <a:off x="1757" y="415"/>
                <a:ext cx="1922" cy="3153"/>
              </a:xfrm>
              <a:custGeom>
                <a:avLst/>
                <a:gdLst>
                  <a:gd name="T0" fmla="*/ 59 w 3844"/>
                  <a:gd name="T1" fmla="*/ 4499 h 6306"/>
                  <a:gd name="T2" fmla="*/ 121 w 3844"/>
                  <a:gd name="T3" fmla="*/ 4519 h 6306"/>
                  <a:gd name="T4" fmla="*/ 182 w 3844"/>
                  <a:gd name="T5" fmla="*/ 4693 h 6306"/>
                  <a:gd name="T6" fmla="*/ 242 w 3844"/>
                  <a:gd name="T7" fmla="*/ 4797 h 6306"/>
                  <a:gd name="T8" fmla="*/ 303 w 3844"/>
                  <a:gd name="T9" fmla="*/ 4908 h 6306"/>
                  <a:gd name="T10" fmla="*/ 367 w 3844"/>
                  <a:gd name="T11" fmla="*/ 4960 h 6306"/>
                  <a:gd name="T12" fmla="*/ 426 w 3844"/>
                  <a:gd name="T13" fmla="*/ 5120 h 6306"/>
                  <a:gd name="T14" fmla="*/ 488 w 3844"/>
                  <a:gd name="T15" fmla="*/ 5173 h 6306"/>
                  <a:gd name="T16" fmla="*/ 549 w 3844"/>
                  <a:gd name="T17" fmla="*/ 5262 h 6306"/>
                  <a:gd name="T18" fmla="*/ 610 w 3844"/>
                  <a:gd name="T19" fmla="*/ 5344 h 6306"/>
                  <a:gd name="T20" fmla="*/ 672 w 3844"/>
                  <a:gd name="T21" fmla="*/ 5354 h 6306"/>
                  <a:gd name="T22" fmla="*/ 733 w 3844"/>
                  <a:gd name="T23" fmla="*/ 5406 h 6306"/>
                  <a:gd name="T24" fmla="*/ 795 w 3844"/>
                  <a:gd name="T25" fmla="*/ 5642 h 6306"/>
                  <a:gd name="T26" fmla="*/ 858 w 3844"/>
                  <a:gd name="T27" fmla="*/ 5500 h 6306"/>
                  <a:gd name="T28" fmla="*/ 920 w 3844"/>
                  <a:gd name="T29" fmla="*/ 3933 h 6306"/>
                  <a:gd name="T30" fmla="*/ 979 w 3844"/>
                  <a:gd name="T31" fmla="*/ 5576 h 6306"/>
                  <a:gd name="T32" fmla="*/ 1041 w 3844"/>
                  <a:gd name="T33" fmla="*/ 5738 h 6306"/>
                  <a:gd name="T34" fmla="*/ 1104 w 3844"/>
                  <a:gd name="T35" fmla="*/ 5697 h 6306"/>
                  <a:gd name="T36" fmla="*/ 1163 w 3844"/>
                  <a:gd name="T37" fmla="*/ 5703 h 6306"/>
                  <a:gd name="T38" fmla="*/ 1225 w 3844"/>
                  <a:gd name="T39" fmla="*/ 5849 h 6306"/>
                  <a:gd name="T40" fmla="*/ 1286 w 3844"/>
                  <a:gd name="T41" fmla="*/ 6035 h 6306"/>
                  <a:gd name="T42" fmla="*/ 1348 w 3844"/>
                  <a:gd name="T43" fmla="*/ 6108 h 6306"/>
                  <a:gd name="T44" fmla="*/ 1409 w 3844"/>
                  <a:gd name="T45" fmla="*/ 6068 h 6306"/>
                  <a:gd name="T46" fmla="*/ 1471 w 3844"/>
                  <a:gd name="T47" fmla="*/ 6057 h 6306"/>
                  <a:gd name="T48" fmla="*/ 1532 w 3844"/>
                  <a:gd name="T49" fmla="*/ 6147 h 6306"/>
                  <a:gd name="T50" fmla="*/ 1592 w 3844"/>
                  <a:gd name="T51" fmla="*/ 5970 h 6306"/>
                  <a:gd name="T52" fmla="*/ 1655 w 3844"/>
                  <a:gd name="T53" fmla="*/ 5851 h 6306"/>
                  <a:gd name="T54" fmla="*/ 1716 w 3844"/>
                  <a:gd name="T55" fmla="*/ 6024 h 6306"/>
                  <a:gd name="T56" fmla="*/ 1776 w 3844"/>
                  <a:gd name="T57" fmla="*/ 6103 h 6306"/>
                  <a:gd name="T58" fmla="*/ 1837 w 3844"/>
                  <a:gd name="T59" fmla="*/ 6170 h 6306"/>
                  <a:gd name="T60" fmla="*/ 1899 w 3844"/>
                  <a:gd name="T61" fmla="*/ 6222 h 6306"/>
                  <a:gd name="T62" fmla="*/ 1960 w 3844"/>
                  <a:gd name="T63" fmla="*/ 6279 h 6306"/>
                  <a:gd name="T64" fmla="*/ 2022 w 3844"/>
                  <a:gd name="T65" fmla="*/ 6218 h 6306"/>
                  <a:gd name="T66" fmla="*/ 2083 w 3844"/>
                  <a:gd name="T67" fmla="*/ 6160 h 6306"/>
                  <a:gd name="T68" fmla="*/ 2144 w 3844"/>
                  <a:gd name="T69" fmla="*/ 6243 h 6306"/>
                  <a:gd name="T70" fmla="*/ 2206 w 3844"/>
                  <a:gd name="T71" fmla="*/ 6254 h 6306"/>
                  <a:gd name="T72" fmla="*/ 2267 w 3844"/>
                  <a:gd name="T73" fmla="*/ 6216 h 6306"/>
                  <a:gd name="T74" fmla="*/ 2329 w 3844"/>
                  <a:gd name="T75" fmla="*/ 6225 h 6306"/>
                  <a:gd name="T76" fmla="*/ 2388 w 3844"/>
                  <a:gd name="T77" fmla="*/ 6258 h 6306"/>
                  <a:gd name="T78" fmla="*/ 2452 w 3844"/>
                  <a:gd name="T79" fmla="*/ 6300 h 6306"/>
                  <a:gd name="T80" fmla="*/ 2511 w 3844"/>
                  <a:gd name="T81" fmla="*/ 6264 h 6306"/>
                  <a:gd name="T82" fmla="*/ 2573 w 3844"/>
                  <a:gd name="T83" fmla="*/ 6216 h 6306"/>
                  <a:gd name="T84" fmla="*/ 2634 w 3844"/>
                  <a:gd name="T85" fmla="*/ 6222 h 6306"/>
                  <a:gd name="T86" fmla="*/ 2696 w 3844"/>
                  <a:gd name="T87" fmla="*/ 6220 h 6306"/>
                  <a:gd name="T88" fmla="*/ 2757 w 3844"/>
                  <a:gd name="T89" fmla="*/ 6214 h 6306"/>
                  <a:gd name="T90" fmla="*/ 2818 w 3844"/>
                  <a:gd name="T91" fmla="*/ 6172 h 6306"/>
                  <a:gd name="T92" fmla="*/ 2880 w 3844"/>
                  <a:gd name="T93" fmla="*/ 6181 h 6306"/>
                  <a:gd name="T94" fmla="*/ 2941 w 3844"/>
                  <a:gd name="T95" fmla="*/ 6177 h 6306"/>
                  <a:gd name="T96" fmla="*/ 3003 w 3844"/>
                  <a:gd name="T97" fmla="*/ 6185 h 6306"/>
                  <a:gd name="T98" fmla="*/ 3064 w 3844"/>
                  <a:gd name="T99" fmla="*/ 6135 h 6306"/>
                  <a:gd name="T100" fmla="*/ 3126 w 3844"/>
                  <a:gd name="T101" fmla="*/ 6156 h 6306"/>
                  <a:gd name="T102" fmla="*/ 3185 w 3844"/>
                  <a:gd name="T103" fmla="*/ 6131 h 6306"/>
                  <a:gd name="T104" fmla="*/ 3248 w 3844"/>
                  <a:gd name="T105" fmla="*/ 6158 h 6306"/>
                  <a:gd name="T106" fmla="*/ 3308 w 3844"/>
                  <a:gd name="T107" fmla="*/ 6141 h 6306"/>
                  <a:gd name="T108" fmla="*/ 3369 w 3844"/>
                  <a:gd name="T109" fmla="*/ 6137 h 6306"/>
                  <a:gd name="T110" fmla="*/ 3431 w 3844"/>
                  <a:gd name="T111" fmla="*/ 6095 h 6306"/>
                  <a:gd name="T112" fmla="*/ 3492 w 3844"/>
                  <a:gd name="T113" fmla="*/ 6095 h 6306"/>
                  <a:gd name="T114" fmla="*/ 3554 w 3844"/>
                  <a:gd name="T115" fmla="*/ 6143 h 6306"/>
                  <a:gd name="T116" fmla="*/ 3615 w 3844"/>
                  <a:gd name="T117" fmla="*/ 6147 h 6306"/>
                  <a:gd name="T118" fmla="*/ 3677 w 3844"/>
                  <a:gd name="T119" fmla="*/ 6153 h 6306"/>
                  <a:gd name="T120" fmla="*/ 3738 w 3844"/>
                  <a:gd name="T121" fmla="*/ 6176 h 6306"/>
                  <a:gd name="T122" fmla="*/ 3799 w 3844"/>
                  <a:gd name="T123" fmla="*/ 6168 h 6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4" h="6306">
                    <a:moveTo>
                      <a:pt x="0" y="4361"/>
                    </a:moveTo>
                    <a:lnTo>
                      <a:pt x="0" y="4545"/>
                    </a:lnTo>
                    <a:lnTo>
                      <a:pt x="4" y="4517"/>
                    </a:lnTo>
                    <a:lnTo>
                      <a:pt x="4" y="4476"/>
                    </a:lnTo>
                    <a:lnTo>
                      <a:pt x="6" y="4484"/>
                    </a:lnTo>
                    <a:lnTo>
                      <a:pt x="8" y="4480"/>
                    </a:lnTo>
                    <a:lnTo>
                      <a:pt x="10" y="4530"/>
                    </a:lnTo>
                    <a:lnTo>
                      <a:pt x="11" y="4388"/>
                    </a:lnTo>
                    <a:lnTo>
                      <a:pt x="13" y="4555"/>
                    </a:lnTo>
                    <a:lnTo>
                      <a:pt x="15" y="4520"/>
                    </a:lnTo>
                    <a:lnTo>
                      <a:pt x="17" y="4530"/>
                    </a:lnTo>
                    <a:lnTo>
                      <a:pt x="17" y="4542"/>
                    </a:lnTo>
                    <a:lnTo>
                      <a:pt x="19" y="4465"/>
                    </a:lnTo>
                    <a:lnTo>
                      <a:pt x="21" y="4507"/>
                    </a:lnTo>
                    <a:lnTo>
                      <a:pt x="23" y="4511"/>
                    </a:lnTo>
                    <a:lnTo>
                      <a:pt x="25" y="4480"/>
                    </a:lnTo>
                    <a:lnTo>
                      <a:pt x="27" y="4543"/>
                    </a:lnTo>
                    <a:lnTo>
                      <a:pt x="29" y="4584"/>
                    </a:lnTo>
                    <a:lnTo>
                      <a:pt x="29" y="4405"/>
                    </a:lnTo>
                    <a:lnTo>
                      <a:pt x="33" y="4519"/>
                    </a:lnTo>
                    <a:lnTo>
                      <a:pt x="34" y="4478"/>
                    </a:lnTo>
                    <a:lnTo>
                      <a:pt x="34" y="4505"/>
                    </a:lnTo>
                    <a:lnTo>
                      <a:pt x="36" y="4480"/>
                    </a:lnTo>
                    <a:lnTo>
                      <a:pt x="38" y="4476"/>
                    </a:lnTo>
                    <a:lnTo>
                      <a:pt x="40" y="4501"/>
                    </a:lnTo>
                    <a:lnTo>
                      <a:pt x="42" y="4509"/>
                    </a:lnTo>
                    <a:lnTo>
                      <a:pt x="44" y="4459"/>
                    </a:lnTo>
                    <a:lnTo>
                      <a:pt x="46" y="4465"/>
                    </a:lnTo>
                    <a:lnTo>
                      <a:pt x="46" y="4572"/>
                    </a:lnTo>
                    <a:lnTo>
                      <a:pt x="48" y="4469"/>
                    </a:lnTo>
                    <a:lnTo>
                      <a:pt x="52" y="4469"/>
                    </a:lnTo>
                    <a:lnTo>
                      <a:pt x="52" y="4520"/>
                    </a:lnTo>
                    <a:lnTo>
                      <a:pt x="54" y="4501"/>
                    </a:lnTo>
                    <a:lnTo>
                      <a:pt x="56" y="4545"/>
                    </a:lnTo>
                    <a:lnTo>
                      <a:pt x="58" y="4615"/>
                    </a:lnTo>
                    <a:lnTo>
                      <a:pt x="59" y="4499"/>
                    </a:lnTo>
                    <a:lnTo>
                      <a:pt x="61" y="4574"/>
                    </a:lnTo>
                    <a:lnTo>
                      <a:pt x="63" y="4616"/>
                    </a:lnTo>
                    <a:lnTo>
                      <a:pt x="63" y="4511"/>
                    </a:lnTo>
                    <a:lnTo>
                      <a:pt x="65" y="4649"/>
                    </a:lnTo>
                    <a:lnTo>
                      <a:pt x="67" y="4611"/>
                    </a:lnTo>
                    <a:lnTo>
                      <a:pt x="69" y="4563"/>
                    </a:lnTo>
                    <a:lnTo>
                      <a:pt x="71" y="4674"/>
                    </a:lnTo>
                    <a:lnTo>
                      <a:pt x="73" y="4638"/>
                    </a:lnTo>
                    <a:lnTo>
                      <a:pt x="75" y="4760"/>
                    </a:lnTo>
                    <a:lnTo>
                      <a:pt x="77" y="4735"/>
                    </a:lnTo>
                    <a:lnTo>
                      <a:pt x="77" y="4772"/>
                    </a:lnTo>
                    <a:lnTo>
                      <a:pt x="79" y="4795"/>
                    </a:lnTo>
                    <a:lnTo>
                      <a:pt x="81" y="4691"/>
                    </a:lnTo>
                    <a:lnTo>
                      <a:pt x="82" y="4649"/>
                    </a:lnTo>
                    <a:lnTo>
                      <a:pt x="84" y="4762"/>
                    </a:lnTo>
                    <a:lnTo>
                      <a:pt x="86" y="4687"/>
                    </a:lnTo>
                    <a:lnTo>
                      <a:pt x="88" y="4703"/>
                    </a:lnTo>
                    <a:lnTo>
                      <a:pt x="88" y="4576"/>
                    </a:lnTo>
                    <a:lnTo>
                      <a:pt x="92" y="4603"/>
                    </a:lnTo>
                    <a:lnTo>
                      <a:pt x="94" y="4712"/>
                    </a:lnTo>
                    <a:lnTo>
                      <a:pt x="94" y="4724"/>
                    </a:lnTo>
                    <a:lnTo>
                      <a:pt x="96" y="4686"/>
                    </a:lnTo>
                    <a:lnTo>
                      <a:pt x="98" y="4657"/>
                    </a:lnTo>
                    <a:lnTo>
                      <a:pt x="100" y="4591"/>
                    </a:lnTo>
                    <a:lnTo>
                      <a:pt x="102" y="4543"/>
                    </a:lnTo>
                    <a:lnTo>
                      <a:pt x="104" y="4563"/>
                    </a:lnTo>
                    <a:lnTo>
                      <a:pt x="106" y="4465"/>
                    </a:lnTo>
                    <a:lnTo>
                      <a:pt x="106" y="4735"/>
                    </a:lnTo>
                    <a:lnTo>
                      <a:pt x="107" y="4697"/>
                    </a:lnTo>
                    <a:lnTo>
                      <a:pt x="111" y="4714"/>
                    </a:lnTo>
                    <a:lnTo>
                      <a:pt x="111" y="4661"/>
                    </a:lnTo>
                    <a:lnTo>
                      <a:pt x="113" y="4593"/>
                    </a:lnTo>
                    <a:lnTo>
                      <a:pt x="115" y="4678"/>
                    </a:lnTo>
                    <a:lnTo>
                      <a:pt x="117" y="4511"/>
                    </a:lnTo>
                    <a:lnTo>
                      <a:pt x="119" y="4613"/>
                    </a:lnTo>
                    <a:lnTo>
                      <a:pt x="121" y="4519"/>
                    </a:lnTo>
                    <a:lnTo>
                      <a:pt x="123" y="4455"/>
                    </a:lnTo>
                    <a:lnTo>
                      <a:pt x="123" y="4595"/>
                    </a:lnTo>
                    <a:lnTo>
                      <a:pt x="125" y="4471"/>
                    </a:lnTo>
                    <a:lnTo>
                      <a:pt x="127" y="4394"/>
                    </a:lnTo>
                    <a:lnTo>
                      <a:pt x="129" y="4342"/>
                    </a:lnTo>
                    <a:lnTo>
                      <a:pt x="130" y="4392"/>
                    </a:lnTo>
                    <a:lnTo>
                      <a:pt x="132" y="4378"/>
                    </a:lnTo>
                    <a:lnTo>
                      <a:pt x="134" y="4342"/>
                    </a:lnTo>
                    <a:lnTo>
                      <a:pt x="136" y="4290"/>
                    </a:lnTo>
                    <a:lnTo>
                      <a:pt x="136" y="4244"/>
                    </a:lnTo>
                    <a:lnTo>
                      <a:pt x="140" y="4267"/>
                    </a:lnTo>
                    <a:lnTo>
                      <a:pt x="140" y="4353"/>
                    </a:lnTo>
                    <a:lnTo>
                      <a:pt x="142" y="4353"/>
                    </a:lnTo>
                    <a:lnTo>
                      <a:pt x="144" y="4351"/>
                    </a:lnTo>
                    <a:lnTo>
                      <a:pt x="146" y="4373"/>
                    </a:lnTo>
                    <a:lnTo>
                      <a:pt x="148" y="4371"/>
                    </a:lnTo>
                    <a:lnTo>
                      <a:pt x="150" y="4351"/>
                    </a:lnTo>
                    <a:lnTo>
                      <a:pt x="152" y="4332"/>
                    </a:lnTo>
                    <a:lnTo>
                      <a:pt x="154" y="4338"/>
                    </a:lnTo>
                    <a:lnTo>
                      <a:pt x="154" y="4259"/>
                    </a:lnTo>
                    <a:lnTo>
                      <a:pt x="155" y="4394"/>
                    </a:lnTo>
                    <a:lnTo>
                      <a:pt x="157" y="4503"/>
                    </a:lnTo>
                    <a:lnTo>
                      <a:pt x="159" y="4676"/>
                    </a:lnTo>
                    <a:lnTo>
                      <a:pt x="161" y="4663"/>
                    </a:lnTo>
                    <a:lnTo>
                      <a:pt x="163" y="4712"/>
                    </a:lnTo>
                    <a:lnTo>
                      <a:pt x="165" y="4732"/>
                    </a:lnTo>
                    <a:lnTo>
                      <a:pt x="165" y="4843"/>
                    </a:lnTo>
                    <a:lnTo>
                      <a:pt x="167" y="4849"/>
                    </a:lnTo>
                    <a:lnTo>
                      <a:pt x="171" y="4808"/>
                    </a:lnTo>
                    <a:lnTo>
                      <a:pt x="171" y="4831"/>
                    </a:lnTo>
                    <a:lnTo>
                      <a:pt x="173" y="4791"/>
                    </a:lnTo>
                    <a:lnTo>
                      <a:pt x="175" y="4785"/>
                    </a:lnTo>
                    <a:lnTo>
                      <a:pt x="177" y="4728"/>
                    </a:lnTo>
                    <a:lnTo>
                      <a:pt x="178" y="4743"/>
                    </a:lnTo>
                    <a:lnTo>
                      <a:pt x="180" y="4722"/>
                    </a:lnTo>
                    <a:lnTo>
                      <a:pt x="182" y="4693"/>
                    </a:lnTo>
                    <a:lnTo>
                      <a:pt x="182" y="4766"/>
                    </a:lnTo>
                    <a:lnTo>
                      <a:pt x="184" y="4743"/>
                    </a:lnTo>
                    <a:lnTo>
                      <a:pt x="186" y="4770"/>
                    </a:lnTo>
                    <a:lnTo>
                      <a:pt x="188" y="4776"/>
                    </a:lnTo>
                    <a:lnTo>
                      <a:pt x="190" y="4772"/>
                    </a:lnTo>
                    <a:lnTo>
                      <a:pt x="192" y="4722"/>
                    </a:lnTo>
                    <a:lnTo>
                      <a:pt x="194" y="4766"/>
                    </a:lnTo>
                    <a:lnTo>
                      <a:pt x="196" y="4703"/>
                    </a:lnTo>
                    <a:lnTo>
                      <a:pt x="196" y="4791"/>
                    </a:lnTo>
                    <a:lnTo>
                      <a:pt x="200" y="4783"/>
                    </a:lnTo>
                    <a:lnTo>
                      <a:pt x="200" y="4728"/>
                    </a:lnTo>
                    <a:lnTo>
                      <a:pt x="202" y="4791"/>
                    </a:lnTo>
                    <a:lnTo>
                      <a:pt x="203" y="4743"/>
                    </a:lnTo>
                    <a:lnTo>
                      <a:pt x="205" y="4753"/>
                    </a:lnTo>
                    <a:lnTo>
                      <a:pt x="207" y="4791"/>
                    </a:lnTo>
                    <a:lnTo>
                      <a:pt x="209" y="4810"/>
                    </a:lnTo>
                    <a:lnTo>
                      <a:pt x="211" y="4770"/>
                    </a:lnTo>
                    <a:lnTo>
                      <a:pt x="213" y="4720"/>
                    </a:lnTo>
                    <a:lnTo>
                      <a:pt x="213" y="4755"/>
                    </a:lnTo>
                    <a:lnTo>
                      <a:pt x="215" y="4734"/>
                    </a:lnTo>
                    <a:lnTo>
                      <a:pt x="217" y="4728"/>
                    </a:lnTo>
                    <a:lnTo>
                      <a:pt x="219" y="4732"/>
                    </a:lnTo>
                    <a:lnTo>
                      <a:pt x="221" y="4705"/>
                    </a:lnTo>
                    <a:lnTo>
                      <a:pt x="223" y="4689"/>
                    </a:lnTo>
                    <a:lnTo>
                      <a:pt x="225" y="4709"/>
                    </a:lnTo>
                    <a:lnTo>
                      <a:pt x="225" y="4695"/>
                    </a:lnTo>
                    <a:lnTo>
                      <a:pt x="228" y="4695"/>
                    </a:lnTo>
                    <a:lnTo>
                      <a:pt x="230" y="4674"/>
                    </a:lnTo>
                    <a:lnTo>
                      <a:pt x="230" y="4663"/>
                    </a:lnTo>
                    <a:lnTo>
                      <a:pt x="232" y="4720"/>
                    </a:lnTo>
                    <a:lnTo>
                      <a:pt x="234" y="4711"/>
                    </a:lnTo>
                    <a:lnTo>
                      <a:pt x="236" y="4743"/>
                    </a:lnTo>
                    <a:lnTo>
                      <a:pt x="238" y="4774"/>
                    </a:lnTo>
                    <a:lnTo>
                      <a:pt x="240" y="4743"/>
                    </a:lnTo>
                    <a:lnTo>
                      <a:pt x="242" y="4741"/>
                    </a:lnTo>
                    <a:lnTo>
                      <a:pt x="242" y="4797"/>
                    </a:lnTo>
                    <a:lnTo>
                      <a:pt x="244" y="4764"/>
                    </a:lnTo>
                    <a:lnTo>
                      <a:pt x="246" y="4795"/>
                    </a:lnTo>
                    <a:lnTo>
                      <a:pt x="248" y="4833"/>
                    </a:lnTo>
                    <a:lnTo>
                      <a:pt x="250" y="4879"/>
                    </a:lnTo>
                    <a:lnTo>
                      <a:pt x="251" y="4862"/>
                    </a:lnTo>
                    <a:lnTo>
                      <a:pt x="253" y="4783"/>
                    </a:lnTo>
                    <a:lnTo>
                      <a:pt x="255" y="4856"/>
                    </a:lnTo>
                    <a:lnTo>
                      <a:pt x="255" y="4874"/>
                    </a:lnTo>
                    <a:lnTo>
                      <a:pt x="259" y="4797"/>
                    </a:lnTo>
                    <a:lnTo>
                      <a:pt x="259" y="4876"/>
                    </a:lnTo>
                    <a:lnTo>
                      <a:pt x="261" y="4770"/>
                    </a:lnTo>
                    <a:lnTo>
                      <a:pt x="263" y="4895"/>
                    </a:lnTo>
                    <a:lnTo>
                      <a:pt x="265" y="4755"/>
                    </a:lnTo>
                    <a:lnTo>
                      <a:pt x="267" y="4878"/>
                    </a:lnTo>
                    <a:lnTo>
                      <a:pt x="269" y="4835"/>
                    </a:lnTo>
                    <a:lnTo>
                      <a:pt x="271" y="4818"/>
                    </a:lnTo>
                    <a:lnTo>
                      <a:pt x="273" y="4822"/>
                    </a:lnTo>
                    <a:lnTo>
                      <a:pt x="273" y="4864"/>
                    </a:lnTo>
                    <a:lnTo>
                      <a:pt x="274" y="4872"/>
                    </a:lnTo>
                    <a:lnTo>
                      <a:pt x="276" y="4893"/>
                    </a:lnTo>
                    <a:lnTo>
                      <a:pt x="278" y="4897"/>
                    </a:lnTo>
                    <a:lnTo>
                      <a:pt x="280" y="4851"/>
                    </a:lnTo>
                    <a:lnTo>
                      <a:pt x="282" y="4924"/>
                    </a:lnTo>
                    <a:lnTo>
                      <a:pt x="284" y="4935"/>
                    </a:lnTo>
                    <a:lnTo>
                      <a:pt x="284" y="4918"/>
                    </a:lnTo>
                    <a:lnTo>
                      <a:pt x="288" y="4935"/>
                    </a:lnTo>
                    <a:lnTo>
                      <a:pt x="290" y="4949"/>
                    </a:lnTo>
                    <a:lnTo>
                      <a:pt x="290" y="4927"/>
                    </a:lnTo>
                    <a:lnTo>
                      <a:pt x="292" y="4918"/>
                    </a:lnTo>
                    <a:lnTo>
                      <a:pt x="294" y="4962"/>
                    </a:lnTo>
                    <a:lnTo>
                      <a:pt x="296" y="4899"/>
                    </a:lnTo>
                    <a:lnTo>
                      <a:pt x="298" y="4910"/>
                    </a:lnTo>
                    <a:lnTo>
                      <a:pt x="299" y="4893"/>
                    </a:lnTo>
                    <a:lnTo>
                      <a:pt x="301" y="4889"/>
                    </a:lnTo>
                    <a:lnTo>
                      <a:pt x="301" y="4927"/>
                    </a:lnTo>
                    <a:lnTo>
                      <a:pt x="303" y="4908"/>
                    </a:lnTo>
                    <a:lnTo>
                      <a:pt x="307" y="4916"/>
                    </a:lnTo>
                    <a:lnTo>
                      <a:pt x="307" y="4987"/>
                    </a:lnTo>
                    <a:lnTo>
                      <a:pt x="309" y="4941"/>
                    </a:lnTo>
                    <a:lnTo>
                      <a:pt x="311" y="4970"/>
                    </a:lnTo>
                    <a:lnTo>
                      <a:pt x="313" y="4914"/>
                    </a:lnTo>
                    <a:lnTo>
                      <a:pt x="315" y="4895"/>
                    </a:lnTo>
                    <a:lnTo>
                      <a:pt x="317" y="4974"/>
                    </a:lnTo>
                    <a:lnTo>
                      <a:pt x="319" y="4849"/>
                    </a:lnTo>
                    <a:lnTo>
                      <a:pt x="319" y="5006"/>
                    </a:lnTo>
                    <a:lnTo>
                      <a:pt x="321" y="4989"/>
                    </a:lnTo>
                    <a:lnTo>
                      <a:pt x="322" y="5000"/>
                    </a:lnTo>
                    <a:lnTo>
                      <a:pt x="324" y="4966"/>
                    </a:lnTo>
                    <a:lnTo>
                      <a:pt x="326" y="5010"/>
                    </a:lnTo>
                    <a:lnTo>
                      <a:pt x="328" y="4962"/>
                    </a:lnTo>
                    <a:lnTo>
                      <a:pt x="330" y="4962"/>
                    </a:lnTo>
                    <a:lnTo>
                      <a:pt x="332" y="4933"/>
                    </a:lnTo>
                    <a:lnTo>
                      <a:pt x="332" y="4951"/>
                    </a:lnTo>
                    <a:lnTo>
                      <a:pt x="334" y="5045"/>
                    </a:lnTo>
                    <a:lnTo>
                      <a:pt x="336" y="4985"/>
                    </a:lnTo>
                    <a:lnTo>
                      <a:pt x="338" y="5010"/>
                    </a:lnTo>
                    <a:lnTo>
                      <a:pt x="340" y="4977"/>
                    </a:lnTo>
                    <a:lnTo>
                      <a:pt x="342" y="5039"/>
                    </a:lnTo>
                    <a:lnTo>
                      <a:pt x="344" y="4962"/>
                    </a:lnTo>
                    <a:lnTo>
                      <a:pt x="344" y="4977"/>
                    </a:lnTo>
                    <a:lnTo>
                      <a:pt x="347" y="4903"/>
                    </a:lnTo>
                    <a:lnTo>
                      <a:pt x="349" y="4947"/>
                    </a:lnTo>
                    <a:lnTo>
                      <a:pt x="349" y="4864"/>
                    </a:lnTo>
                    <a:lnTo>
                      <a:pt x="351" y="4985"/>
                    </a:lnTo>
                    <a:lnTo>
                      <a:pt x="353" y="4862"/>
                    </a:lnTo>
                    <a:lnTo>
                      <a:pt x="355" y="4837"/>
                    </a:lnTo>
                    <a:lnTo>
                      <a:pt x="357" y="4981"/>
                    </a:lnTo>
                    <a:lnTo>
                      <a:pt x="359" y="4989"/>
                    </a:lnTo>
                    <a:lnTo>
                      <a:pt x="361" y="4851"/>
                    </a:lnTo>
                    <a:lnTo>
                      <a:pt x="361" y="4741"/>
                    </a:lnTo>
                    <a:lnTo>
                      <a:pt x="363" y="4893"/>
                    </a:lnTo>
                    <a:lnTo>
                      <a:pt x="367" y="4960"/>
                    </a:lnTo>
                    <a:lnTo>
                      <a:pt x="367" y="4941"/>
                    </a:lnTo>
                    <a:lnTo>
                      <a:pt x="369" y="4943"/>
                    </a:lnTo>
                    <a:lnTo>
                      <a:pt x="370" y="4845"/>
                    </a:lnTo>
                    <a:lnTo>
                      <a:pt x="372" y="4954"/>
                    </a:lnTo>
                    <a:lnTo>
                      <a:pt x="374" y="4962"/>
                    </a:lnTo>
                    <a:lnTo>
                      <a:pt x="376" y="4952"/>
                    </a:lnTo>
                    <a:lnTo>
                      <a:pt x="378" y="4878"/>
                    </a:lnTo>
                    <a:lnTo>
                      <a:pt x="378" y="4914"/>
                    </a:lnTo>
                    <a:lnTo>
                      <a:pt x="380" y="4879"/>
                    </a:lnTo>
                    <a:lnTo>
                      <a:pt x="382" y="4897"/>
                    </a:lnTo>
                    <a:lnTo>
                      <a:pt x="384" y="4647"/>
                    </a:lnTo>
                    <a:lnTo>
                      <a:pt x="386" y="4843"/>
                    </a:lnTo>
                    <a:lnTo>
                      <a:pt x="388" y="4849"/>
                    </a:lnTo>
                    <a:lnTo>
                      <a:pt x="390" y="4899"/>
                    </a:lnTo>
                    <a:lnTo>
                      <a:pt x="392" y="4927"/>
                    </a:lnTo>
                    <a:lnTo>
                      <a:pt x="392" y="4937"/>
                    </a:lnTo>
                    <a:lnTo>
                      <a:pt x="395" y="4899"/>
                    </a:lnTo>
                    <a:lnTo>
                      <a:pt x="395" y="4991"/>
                    </a:lnTo>
                    <a:lnTo>
                      <a:pt x="397" y="4952"/>
                    </a:lnTo>
                    <a:lnTo>
                      <a:pt x="399" y="4972"/>
                    </a:lnTo>
                    <a:lnTo>
                      <a:pt x="401" y="4991"/>
                    </a:lnTo>
                    <a:lnTo>
                      <a:pt x="403" y="5000"/>
                    </a:lnTo>
                    <a:lnTo>
                      <a:pt x="403" y="5091"/>
                    </a:lnTo>
                    <a:lnTo>
                      <a:pt x="407" y="5068"/>
                    </a:lnTo>
                    <a:lnTo>
                      <a:pt x="409" y="5081"/>
                    </a:lnTo>
                    <a:lnTo>
                      <a:pt x="409" y="5081"/>
                    </a:lnTo>
                    <a:lnTo>
                      <a:pt x="411" y="5137"/>
                    </a:lnTo>
                    <a:lnTo>
                      <a:pt x="413" y="5123"/>
                    </a:lnTo>
                    <a:lnTo>
                      <a:pt x="415" y="5104"/>
                    </a:lnTo>
                    <a:lnTo>
                      <a:pt x="417" y="5102"/>
                    </a:lnTo>
                    <a:lnTo>
                      <a:pt x="418" y="5118"/>
                    </a:lnTo>
                    <a:lnTo>
                      <a:pt x="420" y="5110"/>
                    </a:lnTo>
                    <a:lnTo>
                      <a:pt x="420" y="5102"/>
                    </a:lnTo>
                    <a:lnTo>
                      <a:pt x="422" y="5095"/>
                    </a:lnTo>
                    <a:lnTo>
                      <a:pt x="426" y="5116"/>
                    </a:lnTo>
                    <a:lnTo>
                      <a:pt x="426" y="5120"/>
                    </a:lnTo>
                    <a:lnTo>
                      <a:pt x="428" y="5116"/>
                    </a:lnTo>
                    <a:lnTo>
                      <a:pt x="430" y="5135"/>
                    </a:lnTo>
                    <a:lnTo>
                      <a:pt x="432" y="5158"/>
                    </a:lnTo>
                    <a:lnTo>
                      <a:pt x="434" y="5148"/>
                    </a:lnTo>
                    <a:lnTo>
                      <a:pt x="436" y="5154"/>
                    </a:lnTo>
                    <a:lnTo>
                      <a:pt x="438" y="5135"/>
                    </a:lnTo>
                    <a:lnTo>
                      <a:pt x="438" y="5175"/>
                    </a:lnTo>
                    <a:lnTo>
                      <a:pt x="440" y="5116"/>
                    </a:lnTo>
                    <a:lnTo>
                      <a:pt x="442" y="5169"/>
                    </a:lnTo>
                    <a:lnTo>
                      <a:pt x="443" y="5152"/>
                    </a:lnTo>
                    <a:lnTo>
                      <a:pt x="445" y="5179"/>
                    </a:lnTo>
                    <a:lnTo>
                      <a:pt x="447" y="5160"/>
                    </a:lnTo>
                    <a:lnTo>
                      <a:pt x="449" y="5143"/>
                    </a:lnTo>
                    <a:lnTo>
                      <a:pt x="451" y="5135"/>
                    </a:lnTo>
                    <a:lnTo>
                      <a:pt x="451" y="5129"/>
                    </a:lnTo>
                    <a:lnTo>
                      <a:pt x="455" y="5208"/>
                    </a:lnTo>
                    <a:lnTo>
                      <a:pt x="455" y="5204"/>
                    </a:lnTo>
                    <a:lnTo>
                      <a:pt x="457" y="5173"/>
                    </a:lnTo>
                    <a:lnTo>
                      <a:pt x="459" y="5125"/>
                    </a:lnTo>
                    <a:lnTo>
                      <a:pt x="461" y="5144"/>
                    </a:lnTo>
                    <a:lnTo>
                      <a:pt x="463" y="5185"/>
                    </a:lnTo>
                    <a:lnTo>
                      <a:pt x="465" y="5144"/>
                    </a:lnTo>
                    <a:lnTo>
                      <a:pt x="466" y="5135"/>
                    </a:lnTo>
                    <a:lnTo>
                      <a:pt x="468" y="5171"/>
                    </a:lnTo>
                    <a:lnTo>
                      <a:pt x="468" y="5214"/>
                    </a:lnTo>
                    <a:lnTo>
                      <a:pt x="470" y="5146"/>
                    </a:lnTo>
                    <a:lnTo>
                      <a:pt x="472" y="5164"/>
                    </a:lnTo>
                    <a:lnTo>
                      <a:pt x="474" y="5202"/>
                    </a:lnTo>
                    <a:lnTo>
                      <a:pt x="476" y="5210"/>
                    </a:lnTo>
                    <a:lnTo>
                      <a:pt x="478" y="5233"/>
                    </a:lnTo>
                    <a:lnTo>
                      <a:pt x="480" y="5173"/>
                    </a:lnTo>
                    <a:lnTo>
                      <a:pt x="480" y="5196"/>
                    </a:lnTo>
                    <a:lnTo>
                      <a:pt x="484" y="5194"/>
                    </a:lnTo>
                    <a:lnTo>
                      <a:pt x="486" y="5196"/>
                    </a:lnTo>
                    <a:lnTo>
                      <a:pt x="486" y="5229"/>
                    </a:lnTo>
                    <a:lnTo>
                      <a:pt x="488" y="5173"/>
                    </a:lnTo>
                    <a:lnTo>
                      <a:pt x="490" y="5225"/>
                    </a:lnTo>
                    <a:lnTo>
                      <a:pt x="491" y="5237"/>
                    </a:lnTo>
                    <a:lnTo>
                      <a:pt x="493" y="5250"/>
                    </a:lnTo>
                    <a:lnTo>
                      <a:pt x="495" y="5242"/>
                    </a:lnTo>
                    <a:lnTo>
                      <a:pt x="497" y="5296"/>
                    </a:lnTo>
                    <a:lnTo>
                      <a:pt x="497" y="5254"/>
                    </a:lnTo>
                    <a:lnTo>
                      <a:pt x="499" y="5369"/>
                    </a:lnTo>
                    <a:lnTo>
                      <a:pt x="501" y="5325"/>
                    </a:lnTo>
                    <a:lnTo>
                      <a:pt x="503" y="5352"/>
                    </a:lnTo>
                    <a:lnTo>
                      <a:pt x="505" y="5288"/>
                    </a:lnTo>
                    <a:lnTo>
                      <a:pt x="507" y="5283"/>
                    </a:lnTo>
                    <a:lnTo>
                      <a:pt x="509" y="5206"/>
                    </a:lnTo>
                    <a:lnTo>
                      <a:pt x="511" y="5287"/>
                    </a:lnTo>
                    <a:lnTo>
                      <a:pt x="511" y="5327"/>
                    </a:lnTo>
                    <a:lnTo>
                      <a:pt x="514" y="5296"/>
                    </a:lnTo>
                    <a:lnTo>
                      <a:pt x="514" y="5302"/>
                    </a:lnTo>
                    <a:lnTo>
                      <a:pt x="516" y="5292"/>
                    </a:lnTo>
                    <a:lnTo>
                      <a:pt x="518" y="5340"/>
                    </a:lnTo>
                    <a:lnTo>
                      <a:pt x="520" y="5327"/>
                    </a:lnTo>
                    <a:lnTo>
                      <a:pt x="522" y="5356"/>
                    </a:lnTo>
                    <a:lnTo>
                      <a:pt x="524" y="5342"/>
                    </a:lnTo>
                    <a:lnTo>
                      <a:pt x="526" y="5304"/>
                    </a:lnTo>
                    <a:lnTo>
                      <a:pt x="528" y="5321"/>
                    </a:lnTo>
                    <a:lnTo>
                      <a:pt x="528" y="5342"/>
                    </a:lnTo>
                    <a:lnTo>
                      <a:pt x="530" y="5312"/>
                    </a:lnTo>
                    <a:lnTo>
                      <a:pt x="532" y="5375"/>
                    </a:lnTo>
                    <a:lnTo>
                      <a:pt x="534" y="5288"/>
                    </a:lnTo>
                    <a:lnTo>
                      <a:pt x="536" y="5354"/>
                    </a:lnTo>
                    <a:lnTo>
                      <a:pt x="538" y="5287"/>
                    </a:lnTo>
                    <a:lnTo>
                      <a:pt x="539" y="5302"/>
                    </a:lnTo>
                    <a:lnTo>
                      <a:pt x="539" y="5288"/>
                    </a:lnTo>
                    <a:lnTo>
                      <a:pt x="543" y="5323"/>
                    </a:lnTo>
                    <a:lnTo>
                      <a:pt x="545" y="5252"/>
                    </a:lnTo>
                    <a:lnTo>
                      <a:pt x="545" y="5323"/>
                    </a:lnTo>
                    <a:lnTo>
                      <a:pt x="547" y="5306"/>
                    </a:lnTo>
                    <a:lnTo>
                      <a:pt x="549" y="5262"/>
                    </a:lnTo>
                    <a:lnTo>
                      <a:pt x="551" y="5262"/>
                    </a:lnTo>
                    <a:lnTo>
                      <a:pt x="553" y="5258"/>
                    </a:lnTo>
                    <a:lnTo>
                      <a:pt x="555" y="5288"/>
                    </a:lnTo>
                    <a:lnTo>
                      <a:pt x="557" y="5271"/>
                    </a:lnTo>
                    <a:lnTo>
                      <a:pt x="557" y="5277"/>
                    </a:lnTo>
                    <a:lnTo>
                      <a:pt x="559" y="5290"/>
                    </a:lnTo>
                    <a:lnTo>
                      <a:pt x="562" y="5271"/>
                    </a:lnTo>
                    <a:lnTo>
                      <a:pt x="562" y="5344"/>
                    </a:lnTo>
                    <a:lnTo>
                      <a:pt x="564" y="5254"/>
                    </a:lnTo>
                    <a:lnTo>
                      <a:pt x="566" y="5323"/>
                    </a:lnTo>
                    <a:lnTo>
                      <a:pt x="568" y="5288"/>
                    </a:lnTo>
                    <a:lnTo>
                      <a:pt x="570" y="5323"/>
                    </a:lnTo>
                    <a:lnTo>
                      <a:pt x="570" y="5333"/>
                    </a:lnTo>
                    <a:lnTo>
                      <a:pt x="574" y="5321"/>
                    </a:lnTo>
                    <a:lnTo>
                      <a:pt x="574" y="5336"/>
                    </a:lnTo>
                    <a:lnTo>
                      <a:pt x="576" y="5333"/>
                    </a:lnTo>
                    <a:lnTo>
                      <a:pt x="578" y="5327"/>
                    </a:lnTo>
                    <a:lnTo>
                      <a:pt x="580" y="5371"/>
                    </a:lnTo>
                    <a:lnTo>
                      <a:pt x="582" y="5290"/>
                    </a:lnTo>
                    <a:lnTo>
                      <a:pt x="584" y="5342"/>
                    </a:lnTo>
                    <a:lnTo>
                      <a:pt x="586" y="5388"/>
                    </a:lnTo>
                    <a:lnTo>
                      <a:pt x="587" y="5400"/>
                    </a:lnTo>
                    <a:lnTo>
                      <a:pt x="587" y="5394"/>
                    </a:lnTo>
                    <a:lnTo>
                      <a:pt x="589" y="5390"/>
                    </a:lnTo>
                    <a:lnTo>
                      <a:pt x="591" y="5402"/>
                    </a:lnTo>
                    <a:lnTo>
                      <a:pt x="593" y="5354"/>
                    </a:lnTo>
                    <a:lnTo>
                      <a:pt x="595" y="5444"/>
                    </a:lnTo>
                    <a:lnTo>
                      <a:pt x="597" y="5473"/>
                    </a:lnTo>
                    <a:lnTo>
                      <a:pt x="599" y="5419"/>
                    </a:lnTo>
                    <a:lnTo>
                      <a:pt x="599" y="5463"/>
                    </a:lnTo>
                    <a:lnTo>
                      <a:pt x="603" y="5415"/>
                    </a:lnTo>
                    <a:lnTo>
                      <a:pt x="605" y="5471"/>
                    </a:lnTo>
                    <a:lnTo>
                      <a:pt x="605" y="5352"/>
                    </a:lnTo>
                    <a:lnTo>
                      <a:pt x="607" y="5396"/>
                    </a:lnTo>
                    <a:lnTo>
                      <a:pt x="609" y="5360"/>
                    </a:lnTo>
                    <a:lnTo>
                      <a:pt x="610" y="5344"/>
                    </a:lnTo>
                    <a:lnTo>
                      <a:pt x="612" y="5360"/>
                    </a:lnTo>
                    <a:lnTo>
                      <a:pt x="614" y="5358"/>
                    </a:lnTo>
                    <a:lnTo>
                      <a:pt x="616" y="5392"/>
                    </a:lnTo>
                    <a:lnTo>
                      <a:pt x="616" y="5409"/>
                    </a:lnTo>
                    <a:lnTo>
                      <a:pt x="618" y="5398"/>
                    </a:lnTo>
                    <a:lnTo>
                      <a:pt x="622" y="5432"/>
                    </a:lnTo>
                    <a:lnTo>
                      <a:pt x="622" y="5436"/>
                    </a:lnTo>
                    <a:lnTo>
                      <a:pt x="624" y="5425"/>
                    </a:lnTo>
                    <a:lnTo>
                      <a:pt x="626" y="5415"/>
                    </a:lnTo>
                    <a:lnTo>
                      <a:pt x="628" y="5400"/>
                    </a:lnTo>
                    <a:lnTo>
                      <a:pt x="630" y="5369"/>
                    </a:lnTo>
                    <a:lnTo>
                      <a:pt x="632" y="5409"/>
                    </a:lnTo>
                    <a:lnTo>
                      <a:pt x="634" y="5421"/>
                    </a:lnTo>
                    <a:lnTo>
                      <a:pt x="634" y="5394"/>
                    </a:lnTo>
                    <a:lnTo>
                      <a:pt x="635" y="5423"/>
                    </a:lnTo>
                    <a:lnTo>
                      <a:pt x="637" y="5400"/>
                    </a:lnTo>
                    <a:lnTo>
                      <a:pt x="639" y="5369"/>
                    </a:lnTo>
                    <a:lnTo>
                      <a:pt x="641" y="5375"/>
                    </a:lnTo>
                    <a:lnTo>
                      <a:pt x="643" y="5354"/>
                    </a:lnTo>
                    <a:lnTo>
                      <a:pt x="645" y="5381"/>
                    </a:lnTo>
                    <a:lnTo>
                      <a:pt x="647" y="5325"/>
                    </a:lnTo>
                    <a:lnTo>
                      <a:pt x="647" y="5292"/>
                    </a:lnTo>
                    <a:lnTo>
                      <a:pt x="649" y="5356"/>
                    </a:lnTo>
                    <a:lnTo>
                      <a:pt x="651" y="5352"/>
                    </a:lnTo>
                    <a:lnTo>
                      <a:pt x="653" y="5340"/>
                    </a:lnTo>
                    <a:lnTo>
                      <a:pt x="655" y="5371"/>
                    </a:lnTo>
                    <a:lnTo>
                      <a:pt x="657" y="5333"/>
                    </a:lnTo>
                    <a:lnTo>
                      <a:pt x="658" y="5346"/>
                    </a:lnTo>
                    <a:lnTo>
                      <a:pt x="658" y="5327"/>
                    </a:lnTo>
                    <a:lnTo>
                      <a:pt x="662" y="5352"/>
                    </a:lnTo>
                    <a:lnTo>
                      <a:pt x="664" y="5365"/>
                    </a:lnTo>
                    <a:lnTo>
                      <a:pt x="664" y="5354"/>
                    </a:lnTo>
                    <a:lnTo>
                      <a:pt x="666" y="5358"/>
                    </a:lnTo>
                    <a:lnTo>
                      <a:pt x="668" y="5331"/>
                    </a:lnTo>
                    <a:lnTo>
                      <a:pt x="670" y="5358"/>
                    </a:lnTo>
                    <a:lnTo>
                      <a:pt x="672" y="5354"/>
                    </a:lnTo>
                    <a:lnTo>
                      <a:pt x="674" y="5360"/>
                    </a:lnTo>
                    <a:lnTo>
                      <a:pt x="676" y="5356"/>
                    </a:lnTo>
                    <a:lnTo>
                      <a:pt x="676" y="5356"/>
                    </a:lnTo>
                    <a:lnTo>
                      <a:pt x="678" y="5377"/>
                    </a:lnTo>
                    <a:lnTo>
                      <a:pt x="682" y="5369"/>
                    </a:lnTo>
                    <a:lnTo>
                      <a:pt x="682" y="5348"/>
                    </a:lnTo>
                    <a:lnTo>
                      <a:pt x="683" y="5409"/>
                    </a:lnTo>
                    <a:lnTo>
                      <a:pt x="685" y="5392"/>
                    </a:lnTo>
                    <a:lnTo>
                      <a:pt x="687" y="5384"/>
                    </a:lnTo>
                    <a:lnTo>
                      <a:pt x="689" y="5419"/>
                    </a:lnTo>
                    <a:lnTo>
                      <a:pt x="691" y="5429"/>
                    </a:lnTo>
                    <a:lnTo>
                      <a:pt x="693" y="5423"/>
                    </a:lnTo>
                    <a:lnTo>
                      <a:pt x="693" y="5402"/>
                    </a:lnTo>
                    <a:lnTo>
                      <a:pt x="695" y="5421"/>
                    </a:lnTo>
                    <a:lnTo>
                      <a:pt x="697" y="5409"/>
                    </a:lnTo>
                    <a:lnTo>
                      <a:pt x="699" y="5406"/>
                    </a:lnTo>
                    <a:lnTo>
                      <a:pt x="701" y="5413"/>
                    </a:lnTo>
                    <a:lnTo>
                      <a:pt x="703" y="5473"/>
                    </a:lnTo>
                    <a:lnTo>
                      <a:pt x="705" y="5469"/>
                    </a:lnTo>
                    <a:lnTo>
                      <a:pt x="706" y="5484"/>
                    </a:lnTo>
                    <a:lnTo>
                      <a:pt x="706" y="5492"/>
                    </a:lnTo>
                    <a:lnTo>
                      <a:pt x="710" y="5509"/>
                    </a:lnTo>
                    <a:lnTo>
                      <a:pt x="710" y="5475"/>
                    </a:lnTo>
                    <a:lnTo>
                      <a:pt x="712" y="5477"/>
                    </a:lnTo>
                    <a:lnTo>
                      <a:pt x="714" y="5421"/>
                    </a:lnTo>
                    <a:lnTo>
                      <a:pt x="716" y="5477"/>
                    </a:lnTo>
                    <a:lnTo>
                      <a:pt x="718" y="5498"/>
                    </a:lnTo>
                    <a:lnTo>
                      <a:pt x="720" y="5498"/>
                    </a:lnTo>
                    <a:lnTo>
                      <a:pt x="722" y="5454"/>
                    </a:lnTo>
                    <a:lnTo>
                      <a:pt x="724" y="5406"/>
                    </a:lnTo>
                    <a:lnTo>
                      <a:pt x="724" y="5421"/>
                    </a:lnTo>
                    <a:lnTo>
                      <a:pt x="726" y="5363"/>
                    </a:lnTo>
                    <a:lnTo>
                      <a:pt x="728" y="5456"/>
                    </a:lnTo>
                    <a:lnTo>
                      <a:pt x="730" y="5398"/>
                    </a:lnTo>
                    <a:lnTo>
                      <a:pt x="731" y="5444"/>
                    </a:lnTo>
                    <a:lnTo>
                      <a:pt x="733" y="5406"/>
                    </a:lnTo>
                    <a:lnTo>
                      <a:pt x="735" y="5440"/>
                    </a:lnTo>
                    <a:lnTo>
                      <a:pt x="735" y="5488"/>
                    </a:lnTo>
                    <a:lnTo>
                      <a:pt x="737" y="5504"/>
                    </a:lnTo>
                    <a:lnTo>
                      <a:pt x="741" y="5534"/>
                    </a:lnTo>
                    <a:lnTo>
                      <a:pt x="741" y="5515"/>
                    </a:lnTo>
                    <a:lnTo>
                      <a:pt x="743" y="5496"/>
                    </a:lnTo>
                    <a:lnTo>
                      <a:pt x="745" y="5559"/>
                    </a:lnTo>
                    <a:lnTo>
                      <a:pt x="747" y="5573"/>
                    </a:lnTo>
                    <a:lnTo>
                      <a:pt x="749" y="5569"/>
                    </a:lnTo>
                    <a:lnTo>
                      <a:pt x="751" y="5621"/>
                    </a:lnTo>
                    <a:lnTo>
                      <a:pt x="753" y="5576"/>
                    </a:lnTo>
                    <a:lnTo>
                      <a:pt x="753" y="5630"/>
                    </a:lnTo>
                    <a:lnTo>
                      <a:pt x="754" y="5580"/>
                    </a:lnTo>
                    <a:lnTo>
                      <a:pt x="756" y="5582"/>
                    </a:lnTo>
                    <a:lnTo>
                      <a:pt x="758" y="5640"/>
                    </a:lnTo>
                    <a:lnTo>
                      <a:pt x="760" y="5590"/>
                    </a:lnTo>
                    <a:lnTo>
                      <a:pt x="762" y="5580"/>
                    </a:lnTo>
                    <a:lnTo>
                      <a:pt x="764" y="5617"/>
                    </a:lnTo>
                    <a:lnTo>
                      <a:pt x="766" y="5607"/>
                    </a:lnTo>
                    <a:lnTo>
                      <a:pt x="766" y="5609"/>
                    </a:lnTo>
                    <a:lnTo>
                      <a:pt x="770" y="5623"/>
                    </a:lnTo>
                    <a:lnTo>
                      <a:pt x="770" y="5646"/>
                    </a:lnTo>
                    <a:lnTo>
                      <a:pt x="772" y="5626"/>
                    </a:lnTo>
                    <a:lnTo>
                      <a:pt x="774" y="5617"/>
                    </a:lnTo>
                    <a:lnTo>
                      <a:pt x="776" y="5636"/>
                    </a:lnTo>
                    <a:lnTo>
                      <a:pt x="778" y="5649"/>
                    </a:lnTo>
                    <a:lnTo>
                      <a:pt x="779" y="5657"/>
                    </a:lnTo>
                    <a:lnTo>
                      <a:pt x="781" y="5640"/>
                    </a:lnTo>
                    <a:lnTo>
                      <a:pt x="783" y="5674"/>
                    </a:lnTo>
                    <a:lnTo>
                      <a:pt x="783" y="5607"/>
                    </a:lnTo>
                    <a:lnTo>
                      <a:pt x="785" y="5623"/>
                    </a:lnTo>
                    <a:lnTo>
                      <a:pt x="787" y="5615"/>
                    </a:lnTo>
                    <a:lnTo>
                      <a:pt x="789" y="5661"/>
                    </a:lnTo>
                    <a:lnTo>
                      <a:pt x="791" y="5640"/>
                    </a:lnTo>
                    <a:lnTo>
                      <a:pt x="793" y="5640"/>
                    </a:lnTo>
                    <a:lnTo>
                      <a:pt x="795" y="5642"/>
                    </a:lnTo>
                    <a:lnTo>
                      <a:pt x="797" y="5638"/>
                    </a:lnTo>
                    <a:lnTo>
                      <a:pt x="799" y="5676"/>
                    </a:lnTo>
                    <a:lnTo>
                      <a:pt x="801" y="5640"/>
                    </a:lnTo>
                    <a:lnTo>
                      <a:pt x="801" y="5640"/>
                    </a:lnTo>
                    <a:lnTo>
                      <a:pt x="802" y="5651"/>
                    </a:lnTo>
                    <a:lnTo>
                      <a:pt x="804" y="5649"/>
                    </a:lnTo>
                    <a:lnTo>
                      <a:pt x="806" y="5611"/>
                    </a:lnTo>
                    <a:lnTo>
                      <a:pt x="808" y="5626"/>
                    </a:lnTo>
                    <a:lnTo>
                      <a:pt x="810" y="5623"/>
                    </a:lnTo>
                    <a:lnTo>
                      <a:pt x="812" y="5646"/>
                    </a:lnTo>
                    <a:lnTo>
                      <a:pt x="812" y="5615"/>
                    </a:lnTo>
                    <a:lnTo>
                      <a:pt x="814" y="5646"/>
                    </a:lnTo>
                    <a:lnTo>
                      <a:pt x="816" y="5617"/>
                    </a:lnTo>
                    <a:lnTo>
                      <a:pt x="818" y="5621"/>
                    </a:lnTo>
                    <a:lnTo>
                      <a:pt x="820" y="5601"/>
                    </a:lnTo>
                    <a:lnTo>
                      <a:pt x="822" y="5588"/>
                    </a:lnTo>
                    <a:lnTo>
                      <a:pt x="824" y="5598"/>
                    </a:lnTo>
                    <a:lnTo>
                      <a:pt x="826" y="5555"/>
                    </a:lnTo>
                    <a:lnTo>
                      <a:pt x="826" y="5609"/>
                    </a:lnTo>
                    <a:lnTo>
                      <a:pt x="829" y="5590"/>
                    </a:lnTo>
                    <a:lnTo>
                      <a:pt x="829" y="5619"/>
                    </a:lnTo>
                    <a:lnTo>
                      <a:pt x="831" y="5584"/>
                    </a:lnTo>
                    <a:lnTo>
                      <a:pt x="835" y="4457"/>
                    </a:lnTo>
                    <a:lnTo>
                      <a:pt x="837" y="5154"/>
                    </a:lnTo>
                    <a:lnTo>
                      <a:pt x="839" y="4995"/>
                    </a:lnTo>
                    <a:lnTo>
                      <a:pt x="841" y="5110"/>
                    </a:lnTo>
                    <a:lnTo>
                      <a:pt x="843" y="5383"/>
                    </a:lnTo>
                    <a:lnTo>
                      <a:pt x="843" y="5402"/>
                    </a:lnTo>
                    <a:lnTo>
                      <a:pt x="845" y="5409"/>
                    </a:lnTo>
                    <a:lnTo>
                      <a:pt x="849" y="5379"/>
                    </a:lnTo>
                    <a:lnTo>
                      <a:pt x="849" y="5210"/>
                    </a:lnTo>
                    <a:lnTo>
                      <a:pt x="850" y="5371"/>
                    </a:lnTo>
                    <a:lnTo>
                      <a:pt x="852" y="5398"/>
                    </a:lnTo>
                    <a:lnTo>
                      <a:pt x="854" y="5452"/>
                    </a:lnTo>
                    <a:lnTo>
                      <a:pt x="854" y="5431"/>
                    </a:lnTo>
                    <a:lnTo>
                      <a:pt x="858" y="5500"/>
                    </a:lnTo>
                    <a:lnTo>
                      <a:pt x="860" y="5456"/>
                    </a:lnTo>
                    <a:lnTo>
                      <a:pt x="860" y="5492"/>
                    </a:lnTo>
                    <a:lnTo>
                      <a:pt x="862" y="5438"/>
                    </a:lnTo>
                    <a:lnTo>
                      <a:pt x="864" y="5523"/>
                    </a:lnTo>
                    <a:lnTo>
                      <a:pt x="866" y="5500"/>
                    </a:lnTo>
                    <a:lnTo>
                      <a:pt x="868" y="5555"/>
                    </a:lnTo>
                    <a:lnTo>
                      <a:pt x="870" y="5494"/>
                    </a:lnTo>
                    <a:lnTo>
                      <a:pt x="872" y="5534"/>
                    </a:lnTo>
                    <a:lnTo>
                      <a:pt x="874" y="5456"/>
                    </a:lnTo>
                    <a:lnTo>
                      <a:pt x="874" y="5573"/>
                    </a:lnTo>
                    <a:lnTo>
                      <a:pt x="877" y="5596"/>
                    </a:lnTo>
                    <a:lnTo>
                      <a:pt x="877" y="5517"/>
                    </a:lnTo>
                    <a:lnTo>
                      <a:pt x="879" y="5530"/>
                    </a:lnTo>
                    <a:lnTo>
                      <a:pt x="881" y="4949"/>
                    </a:lnTo>
                    <a:lnTo>
                      <a:pt x="883" y="3983"/>
                    </a:lnTo>
                    <a:lnTo>
                      <a:pt x="885" y="0"/>
                    </a:lnTo>
                    <a:lnTo>
                      <a:pt x="887" y="684"/>
                    </a:lnTo>
                    <a:lnTo>
                      <a:pt x="889" y="191"/>
                    </a:lnTo>
                    <a:lnTo>
                      <a:pt x="891" y="2266"/>
                    </a:lnTo>
                    <a:lnTo>
                      <a:pt x="891" y="4716"/>
                    </a:lnTo>
                    <a:lnTo>
                      <a:pt x="893" y="4277"/>
                    </a:lnTo>
                    <a:lnTo>
                      <a:pt x="895" y="3182"/>
                    </a:lnTo>
                    <a:lnTo>
                      <a:pt x="897" y="3960"/>
                    </a:lnTo>
                    <a:lnTo>
                      <a:pt x="898" y="3927"/>
                    </a:lnTo>
                    <a:lnTo>
                      <a:pt x="900" y="3977"/>
                    </a:lnTo>
                    <a:lnTo>
                      <a:pt x="902" y="5550"/>
                    </a:lnTo>
                    <a:lnTo>
                      <a:pt x="902" y="5684"/>
                    </a:lnTo>
                    <a:lnTo>
                      <a:pt x="904" y="5671"/>
                    </a:lnTo>
                    <a:lnTo>
                      <a:pt x="908" y="5648"/>
                    </a:lnTo>
                    <a:lnTo>
                      <a:pt x="908" y="5688"/>
                    </a:lnTo>
                    <a:lnTo>
                      <a:pt x="910" y="5715"/>
                    </a:lnTo>
                    <a:lnTo>
                      <a:pt x="912" y="5578"/>
                    </a:lnTo>
                    <a:lnTo>
                      <a:pt x="914" y="5749"/>
                    </a:lnTo>
                    <a:lnTo>
                      <a:pt x="916" y="5517"/>
                    </a:lnTo>
                    <a:lnTo>
                      <a:pt x="918" y="4711"/>
                    </a:lnTo>
                    <a:lnTo>
                      <a:pt x="920" y="3933"/>
                    </a:lnTo>
                    <a:lnTo>
                      <a:pt x="920" y="4542"/>
                    </a:lnTo>
                    <a:lnTo>
                      <a:pt x="921" y="5667"/>
                    </a:lnTo>
                    <a:lnTo>
                      <a:pt x="923" y="5400"/>
                    </a:lnTo>
                    <a:lnTo>
                      <a:pt x="925" y="5680"/>
                    </a:lnTo>
                    <a:lnTo>
                      <a:pt x="927" y="4373"/>
                    </a:lnTo>
                    <a:lnTo>
                      <a:pt x="929" y="5020"/>
                    </a:lnTo>
                    <a:lnTo>
                      <a:pt x="931" y="5598"/>
                    </a:lnTo>
                    <a:lnTo>
                      <a:pt x="933" y="5696"/>
                    </a:lnTo>
                    <a:lnTo>
                      <a:pt x="933" y="5696"/>
                    </a:lnTo>
                    <a:lnTo>
                      <a:pt x="937" y="5659"/>
                    </a:lnTo>
                    <a:lnTo>
                      <a:pt x="937" y="5642"/>
                    </a:lnTo>
                    <a:lnTo>
                      <a:pt x="939" y="5684"/>
                    </a:lnTo>
                    <a:lnTo>
                      <a:pt x="941" y="5605"/>
                    </a:lnTo>
                    <a:lnTo>
                      <a:pt x="943" y="5146"/>
                    </a:lnTo>
                    <a:lnTo>
                      <a:pt x="945" y="5600"/>
                    </a:lnTo>
                    <a:lnTo>
                      <a:pt x="946" y="5676"/>
                    </a:lnTo>
                    <a:lnTo>
                      <a:pt x="948" y="5617"/>
                    </a:lnTo>
                    <a:lnTo>
                      <a:pt x="950" y="5605"/>
                    </a:lnTo>
                    <a:lnTo>
                      <a:pt x="950" y="5644"/>
                    </a:lnTo>
                    <a:lnTo>
                      <a:pt x="952" y="5648"/>
                    </a:lnTo>
                    <a:lnTo>
                      <a:pt x="954" y="5611"/>
                    </a:lnTo>
                    <a:lnTo>
                      <a:pt x="956" y="5609"/>
                    </a:lnTo>
                    <a:lnTo>
                      <a:pt x="958" y="5544"/>
                    </a:lnTo>
                    <a:lnTo>
                      <a:pt x="960" y="5413"/>
                    </a:lnTo>
                    <a:lnTo>
                      <a:pt x="962" y="5651"/>
                    </a:lnTo>
                    <a:lnTo>
                      <a:pt x="962" y="5609"/>
                    </a:lnTo>
                    <a:lnTo>
                      <a:pt x="966" y="5628"/>
                    </a:lnTo>
                    <a:lnTo>
                      <a:pt x="968" y="5607"/>
                    </a:lnTo>
                    <a:lnTo>
                      <a:pt x="968" y="5646"/>
                    </a:lnTo>
                    <a:lnTo>
                      <a:pt x="969" y="5649"/>
                    </a:lnTo>
                    <a:lnTo>
                      <a:pt x="971" y="5600"/>
                    </a:lnTo>
                    <a:lnTo>
                      <a:pt x="973" y="5456"/>
                    </a:lnTo>
                    <a:lnTo>
                      <a:pt x="975" y="5431"/>
                    </a:lnTo>
                    <a:lnTo>
                      <a:pt x="977" y="5571"/>
                    </a:lnTo>
                    <a:lnTo>
                      <a:pt x="979" y="5696"/>
                    </a:lnTo>
                    <a:lnTo>
                      <a:pt x="979" y="5576"/>
                    </a:lnTo>
                    <a:lnTo>
                      <a:pt x="981" y="5496"/>
                    </a:lnTo>
                    <a:lnTo>
                      <a:pt x="983" y="5713"/>
                    </a:lnTo>
                    <a:lnTo>
                      <a:pt x="985" y="5667"/>
                    </a:lnTo>
                    <a:lnTo>
                      <a:pt x="987" y="5699"/>
                    </a:lnTo>
                    <a:lnTo>
                      <a:pt x="989" y="5492"/>
                    </a:lnTo>
                    <a:lnTo>
                      <a:pt x="991" y="5682"/>
                    </a:lnTo>
                    <a:lnTo>
                      <a:pt x="993" y="5674"/>
                    </a:lnTo>
                    <a:lnTo>
                      <a:pt x="993" y="5713"/>
                    </a:lnTo>
                    <a:lnTo>
                      <a:pt x="996" y="5738"/>
                    </a:lnTo>
                    <a:lnTo>
                      <a:pt x="996" y="5744"/>
                    </a:lnTo>
                    <a:lnTo>
                      <a:pt x="998" y="5690"/>
                    </a:lnTo>
                    <a:lnTo>
                      <a:pt x="1000" y="5690"/>
                    </a:lnTo>
                    <a:lnTo>
                      <a:pt x="1002" y="5740"/>
                    </a:lnTo>
                    <a:lnTo>
                      <a:pt x="1004" y="5734"/>
                    </a:lnTo>
                    <a:lnTo>
                      <a:pt x="1006" y="5776"/>
                    </a:lnTo>
                    <a:lnTo>
                      <a:pt x="1008" y="5680"/>
                    </a:lnTo>
                    <a:lnTo>
                      <a:pt x="1010" y="5776"/>
                    </a:lnTo>
                    <a:lnTo>
                      <a:pt x="1010" y="5763"/>
                    </a:lnTo>
                    <a:lnTo>
                      <a:pt x="1012" y="5811"/>
                    </a:lnTo>
                    <a:lnTo>
                      <a:pt x="1014" y="5709"/>
                    </a:lnTo>
                    <a:lnTo>
                      <a:pt x="1016" y="5740"/>
                    </a:lnTo>
                    <a:lnTo>
                      <a:pt x="1017" y="5707"/>
                    </a:lnTo>
                    <a:lnTo>
                      <a:pt x="1019" y="5744"/>
                    </a:lnTo>
                    <a:lnTo>
                      <a:pt x="1021" y="5770"/>
                    </a:lnTo>
                    <a:lnTo>
                      <a:pt x="1021" y="5734"/>
                    </a:lnTo>
                    <a:lnTo>
                      <a:pt x="1025" y="5740"/>
                    </a:lnTo>
                    <a:lnTo>
                      <a:pt x="1027" y="5709"/>
                    </a:lnTo>
                    <a:lnTo>
                      <a:pt x="1027" y="5730"/>
                    </a:lnTo>
                    <a:lnTo>
                      <a:pt x="1029" y="5747"/>
                    </a:lnTo>
                    <a:lnTo>
                      <a:pt x="1031" y="5749"/>
                    </a:lnTo>
                    <a:lnTo>
                      <a:pt x="1033" y="5763"/>
                    </a:lnTo>
                    <a:lnTo>
                      <a:pt x="1035" y="5707"/>
                    </a:lnTo>
                    <a:lnTo>
                      <a:pt x="1037" y="5730"/>
                    </a:lnTo>
                    <a:lnTo>
                      <a:pt x="1039" y="5755"/>
                    </a:lnTo>
                    <a:lnTo>
                      <a:pt x="1039" y="5759"/>
                    </a:lnTo>
                    <a:lnTo>
                      <a:pt x="1041" y="5738"/>
                    </a:lnTo>
                    <a:lnTo>
                      <a:pt x="1044" y="5721"/>
                    </a:lnTo>
                    <a:lnTo>
                      <a:pt x="1044" y="5753"/>
                    </a:lnTo>
                    <a:lnTo>
                      <a:pt x="1046" y="5699"/>
                    </a:lnTo>
                    <a:lnTo>
                      <a:pt x="1048" y="5148"/>
                    </a:lnTo>
                    <a:lnTo>
                      <a:pt x="1050" y="5719"/>
                    </a:lnTo>
                    <a:lnTo>
                      <a:pt x="1052" y="5684"/>
                    </a:lnTo>
                    <a:lnTo>
                      <a:pt x="1052" y="5736"/>
                    </a:lnTo>
                    <a:lnTo>
                      <a:pt x="1056" y="5790"/>
                    </a:lnTo>
                    <a:lnTo>
                      <a:pt x="1056" y="5792"/>
                    </a:lnTo>
                    <a:lnTo>
                      <a:pt x="1058" y="5788"/>
                    </a:lnTo>
                    <a:lnTo>
                      <a:pt x="1060" y="5788"/>
                    </a:lnTo>
                    <a:lnTo>
                      <a:pt x="1062" y="5782"/>
                    </a:lnTo>
                    <a:lnTo>
                      <a:pt x="1064" y="5778"/>
                    </a:lnTo>
                    <a:lnTo>
                      <a:pt x="1065" y="5774"/>
                    </a:lnTo>
                    <a:lnTo>
                      <a:pt x="1067" y="5786"/>
                    </a:lnTo>
                    <a:lnTo>
                      <a:pt x="1069" y="5738"/>
                    </a:lnTo>
                    <a:lnTo>
                      <a:pt x="1069" y="5745"/>
                    </a:lnTo>
                    <a:lnTo>
                      <a:pt x="1071" y="5769"/>
                    </a:lnTo>
                    <a:lnTo>
                      <a:pt x="1073" y="5769"/>
                    </a:lnTo>
                    <a:lnTo>
                      <a:pt x="1075" y="5751"/>
                    </a:lnTo>
                    <a:lnTo>
                      <a:pt x="1077" y="5617"/>
                    </a:lnTo>
                    <a:lnTo>
                      <a:pt x="1079" y="5749"/>
                    </a:lnTo>
                    <a:lnTo>
                      <a:pt x="1081" y="5757"/>
                    </a:lnTo>
                    <a:lnTo>
                      <a:pt x="1081" y="5747"/>
                    </a:lnTo>
                    <a:lnTo>
                      <a:pt x="1085" y="5734"/>
                    </a:lnTo>
                    <a:lnTo>
                      <a:pt x="1087" y="5663"/>
                    </a:lnTo>
                    <a:lnTo>
                      <a:pt x="1087" y="5726"/>
                    </a:lnTo>
                    <a:lnTo>
                      <a:pt x="1089" y="5732"/>
                    </a:lnTo>
                    <a:lnTo>
                      <a:pt x="1090" y="5715"/>
                    </a:lnTo>
                    <a:lnTo>
                      <a:pt x="1092" y="5694"/>
                    </a:lnTo>
                    <a:lnTo>
                      <a:pt x="1094" y="5701"/>
                    </a:lnTo>
                    <a:lnTo>
                      <a:pt x="1096" y="5642"/>
                    </a:lnTo>
                    <a:lnTo>
                      <a:pt x="1098" y="5707"/>
                    </a:lnTo>
                    <a:lnTo>
                      <a:pt x="1098" y="5707"/>
                    </a:lnTo>
                    <a:lnTo>
                      <a:pt x="1100" y="5690"/>
                    </a:lnTo>
                    <a:lnTo>
                      <a:pt x="1104" y="5697"/>
                    </a:lnTo>
                    <a:lnTo>
                      <a:pt x="1104" y="5669"/>
                    </a:lnTo>
                    <a:lnTo>
                      <a:pt x="1106" y="5661"/>
                    </a:lnTo>
                    <a:lnTo>
                      <a:pt x="1108" y="5719"/>
                    </a:lnTo>
                    <a:lnTo>
                      <a:pt x="1110" y="5619"/>
                    </a:lnTo>
                    <a:lnTo>
                      <a:pt x="1112" y="5665"/>
                    </a:lnTo>
                    <a:lnTo>
                      <a:pt x="1113" y="5659"/>
                    </a:lnTo>
                    <a:lnTo>
                      <a:pt x="1115" y="5684"/>
                    </a:lnTo>
                    <a:lnTo>
                      <a:pt x="1115" y="5678"/>
                    </a:lnTo>
                    <a:lnTo>
                      <a:pt x="1117" y="5682"/>
                    </a:lnTo>
                    <a:lnTo>
                      <a:pt x="1119" y="5644"/>
                    </a:lnTo>
                    <a:lnTo>
                      <a:pt x="1121" y="5646"/>
                    </a:lnTo>
                    <a:lnTo>
                      <a:pt x="1123" y="5674"/>
                    </a:lnTo>
                    <a:lnTo>
                      <a:pt x="1125" y="5657"/>
                    </a:lnTo>
                    <a:lnTo>
                      <a:pt x="1127" y="5665"/>
                    </a:lnTo>
                    <a:lnTo>
                      <a:pt x="1129" y="5663"/>
                    </a:lnTo>
                    <a:lnTo>
                      <a:pt x="1129" y="5640"/>
                    </a:lnTo>
                    <a:lnTo>
                      <a:pt x="1133" y="5674"/>
                    </a:lnTo>
                    <a:lnTo>
                      <a:pt x="1133" y="5678"/>
                    </a:lnTo>
                    <a:lnTo>
                      <a:pt x="1135" y="5667"/>
                    </a:lnTo>
                    <a:lnTo>
                      <a:pt x="1137" y="5669"/>
                    </a:lnTo>
                    <a:lnTo>
                      <a:pt x="1138" y="5642"/>
                    </a:lnTo>
                    <a:lnTo>
                      <a:pt x="1140" y="5648"/>
                    </a:lnTo>
                    <a:lnTo>
                      <a:pt x="1140" y="5661"/>
                    </a:lnTo>
                    <a:lnTo>
                      <a:pt x="1144" y="5655"/>
                    </a:lnTo>
                    <a:lnTo>
                      <a:pt x="1146" y="5628"/>
                    </a:lnTo>
                    <a:lnTo>
                      <a:pt x="1146" y="5667"/>
                    </a:lnTo>
                    <a:lnTo>
                      <a:pt x="1148" y="5688"/>
                    </a:lnTo>
                    <a:lnTo>
                      <a:pt x="1150" y="5657"/>
                    </a:lnTo>
                    <a:lnTo>
                      <a:pt x="1152" y="5696"/>
                    </a:lnTo>
                    <a:lnTo>
                      <a:pt x="1154" y="5448"/>
                    </a:lnTo>
                    <a:lnTo>
                      <a:pt x="1156" y="5713"/>
                    </a:lnTo>
                    <a:lnTo>
                      <a:pt x="1158" y="5671"/>
                    </a:lnTo>
                    <a:lnTo>
                      <a:pt x="1158" y="5697"/>
                    </a:lnTo>
                    <a:lnTo>
                      <a:pt x="1160" y="5713"/>
                    </a:lnTo>
                    <a:lnTo>
                      <a:pt x="1163" y="5709"/>
                    </a:lnTo>
                    <a:lnTo>
                      <a:pt x="1163" y="5703"/>
                    </a:lnTo>
                    <a:lnTo>
                      <a:pt x="1165" y="5680"/>
                    </a:lnTo>
                    <a:lnTo>
                      <a:pt x="1167" y="5738"/>
                    </a:lnTo>
                    <a:lnTo>
                      <a:pt x="1169" y="5744"/>
                    </a:lnTo>
                    <a:lnTo>
                      <a:pt x="1171" y="5719"/>
                    </a:lnTo>
                    <a:lnTo>
                      <a:pt x="1173" y="5744"/>
                    </a:lnTo>
                    <a:lnTo>
                      <a:pt x="1175" y="5667"/>
                    </a:lnTo>
                    <a:lnTo>
                      <a:pt x="1175" y="5753"/>
                    </a:lnTo>
                    <a:lnTo>
                      <a:pt x="1177" y="5730"/>
                    </a:lnTo>
                    <a:lnTo>
                      <a:pt x="1179" y="5713"/>
                    </a:lnTo>
                    <a:lnTo>
                      <a:pt x="1181" y="5755"/>
                    </a:lnTo>
                    <a:lnTo>
                      <a:pt x="1183" y="5774"/>
                    </a:lnTo>
                    <a:lnTo>
                      <a:pt x="1185" y="5736"/>
                    </a:lnTo>
                    <a:lnTo>
                      <a:pt x="1186" y="5751"/>
                    </a:lnTo>
                    <a:lnTo>
                      <a:pt x="1188" y="5763"/>
                    </a:lnTo>
                    <a:lnTo>
                      <a:pt x="1188" y="5740"/>
                    </a:lnTo>
                    <a:lnTo>
                      <a:pt x="1192" y="5740"/>
                    </a:lnTo>
                    <a:lnTo>
                      <a:pt x="1192" y="5749"/>
                    </a:lnTo>
                    <a:lnTo>
                      <a:pt x="1194" y="5803"/>
                    </a:lnTo>
                    <a:lnTo>
                      <a:pt x="1196" y="5776"/>
                    </a:lnTo>
                    <a:lnTo>
                      <a:pt x="1198" y="5815"/>
                    </a:lnTo>
                    <a:lnTo>
                      <a:pt x="1200" y="5809"/>
                    </a:lnTo>
                    <a:lnTo>
                      <a:pt x="1202" y="5834"/>
                    </a:lnTo>
                    <a:lnTo>
                      <a:pt x="1204" y="5813"/>
                    </a:lnTo>
                    <a:lnTo>
                      <a:pt x="1206" y="5811"/>
                    </a:lnTo>
                    <a:lnTo>
                      <a:pt x="1206" y="5828"/>
                    </a:lnTo>
                    <a:lnTo>
                      <a:pt x="1208" y="5843"/>
                    </a:lnTo>
                    <a:lnTo>
                      <a:pt x="1209" y="5828"/>
                    </a:lnTo>
                    <a:lnTo>
                      <a:pt x="1211" y="5701"/>
                    </a:lnTo>
                    <a:lnTo>
                      <a:pt x="1213" y="5872"/>
                    </a:lnTo>
                    <a:lnTo>
                      <a:pt x="1215" y="5868"/>
                    </a:lnTo>
                    <a:lnTo>
                      <a:pt x="1217" y="5857"/>
                    </a:lnTo>
                    <a:lnTo>
                      <a:pt x="1217" y="5901"/>
                    </a:lnTo>
                    <a:lnTo>
                      <a:pt x="1219" y="5889"/>
                    </a:lnTo>
                    <a:lnTo>
                      <a:pt x="1223" y="5897"/>
                    </a:lnTo>
                    <a:lnTo>
                      <a:pt x="1223" y="5916"/>
                    </a:lnTo>
                    <a:lnTo>
                      <a:pt x="1225" y="5849"/>
                    </a:lnTo>
                    <a:lnTo>
                      <a:pt x="1227" y="5897"/>
                    </a:lnTo>
                    <a:lnTo>
                      <a:pt x="1229" y="5924"/>
                    </a:lnTo>
                    <a:lnTo>
                      <a:pt x="1231" y="5909"/>
                    </a:lnTo>
                    <a:lnTo>
                      <a:pt x="1233" y="5905"/>
                    </a:lnTo>
                    <a:lnTo>
                      <a:pt x="1234" y="5909"/>
                    </a:lnTo>
                    <a:lnTo>
                      <a:pt x="1234" y="5918"/>
                    </a:lnTo>
                    <a:lnTo>
                      <a:pt x="1236" y="5926"/>
                    </a:lnTo>
                    <a:lnTo>
                      <a:pt x="1238" y="5932"/>
                    </a:lnTo>
                    <a:lnTo>
                      <a:pt x="1240" y="5926"/>
                    </a:lnTo>
                    <a:lnTo>
                      <a:pt x="1242" y="5949"/>
                    </a:lnTo>
                    <a:lnTo>
                      <a:pt x="1244" y="5930"/>
                    </a:lnTo>
                    <a:lnTo>
                      <a:pt x="1246" y="5939"/>
                    </a:lnTo>
                    <a:lnTo>
                      <a:pt x="1248" y="5945"/>
                    </a:lnTo>
                    <a:lnTo>
                      <a:pt x="1248" y="5943"/>
                    </a:lnTo>
                    <a:lnTo>
                      <a:pt x="1252" y="5945"/>
                    </a:lnTo>
                    <a:lnTo>
                      <a:pt x="1252" y="5953"/>
                    </a:lnTo>
                    <a:lnTo>
                      <a:pt x="1254" y="5955"/>
                    </a:lnTo>
                    <a:lnTo>
                      <a:pt x="1256" y="5953"/>
                    </a:lnTo>
                    <a:lnTo>
                      <a:pt x="1257" y="5964"/>
                    </a:lnTo>
                    <a:lnTo>
                      <a:pt x="1259" y="5972"/>
                    </a:lnTo>
                    <a:lnTo>
                      <a:pt x="1261" y="5949"/>
                    </a:lnTo>
                    <a:lnTo>
                      <a:pt x="1263" y="5959"/>
                    </a:lnTo>
                    <a:lnTo>
                      <a:pt x="1265" y="5868"/>
                    </a:lnTo>
                    <a:lnTo>
                      <a:pt x="1265" y="5959"/>
                    </a:lnTo>
                    <a:lnTo>
                      <a:pt x="1267" y="5953"/>
                    </a:lnTo>
                    <a:lnTo>
                      <a:pt x="1269" y="5951"/>
                    </a:lnTo>
                    <a:lnTo>
                      <a:pt x="1271" y="5974"/>
                    </a:lnTo>
                    <a:lnTo>
                      <a:pt x="1273" y="5961"/>
                    </a:lnTo>
                    <a:lnTo>
                      <a:pt x="1275" y="5868"/>
                    </a:lnTo>
                    <a:lnTo>
                      <a:pt x="1277" y="5991"/>
                    </a:lnTo>
                    <a:lnTo>
                      <a:pt x="1277" y="5974"/>
                    </a:lnTo>
                    <a:lnTo>
                      <a:pt x="1281" y="5978"/>
                    </a:lnTo>
                    <a:lnTo>
                      <a:pt x="1282" y="5995"/>
                    </a:lnTo>
                    <a:lnTo>
                      <a:pt x="1282" y="5997"/>
                    </a:lnTo>
                    <a:lnTo>
                      <a:pt x="1284" y="6028"/>
                    </a:lnTo>
                    <a:lnTo>
                      <a:pt x="1286" y="6035"/>
                    </a:lnTo>
                    <a:lnTo>
                      <a:pt x="1288" y="6033"/>
                    </a:lnTo>
                    <a:lnTo>
                      <a:pt x="1290" y="6039"/>
                    </a:lnTo>
                    <a:lnTo>
                      <a:pt x="1292" y="6043"/>
                    </a:lnTo>
                    <a:lnTo>
                      <a:pt x="1294" y="6060"/>
                    </a:lnTo>
                    <a:lnTo>
                      <a:pt x="1294" y="6053"/>
                    </a:lnTo>
                    <a:lnTo>
                      <a:pt x="1296" y="6039"/>
                    </a:lnTo>
                    <a:lnTo>
                      <a:pt x="1298" y="6068"/>
                    </a:lnTo>
                    <a:lnTo>
                      <a:pt x="1300" y="6058"/>
                    </a:lnTo>
                    <a:lnTo>
                      <a:pt x="1302" y="6072"/>
                    </a:lnTo>
                    <a:lnTo>
                      <a:pt x="1304" y="6058"/>
                    </a:lnTo>
                    <a:lnTo>
                      <a:pt x="1305" y="6057"/>
                    </a:lnTo>
                    <a:lnTo>
                      <a:pt x="1307" y="6080"/>
                    </a:lnTo>
                    <a:lnTo>
                      <a:pt x="1307" y="6058"/>
                    </a:lnTo>
                    <a:lnTo>
                      <a:pt x="1311" y="6070"/>
                    </a:lnTo>
                    <a:lnTo>
                      <a:pt x="1311" y="6081"/>
                    </a:lnTo>
                    <a:lnTo>
                      <a:pt x="1313" y="6087"/>
                    </a:lnTo>
                    <a:lnTo>
                      <a:pt x="1315" y="6087"/>
                    </a:lnTo>
                    <a:lnTo>
                      <a:pt x="1317" y="6081"/>
                    </a:lnTo>
                    <a:lnTo>
                      <a:pt x="1319" y="6083"/>
                    </a:lnTo>
                    <a:lnTo>
                      <a:pt x="1321" y="6091"/>
                    </a:lnTo>
                    <a:lnTo>
                      <a:pt x="1323" y="6093"/>
                    </a:lnTo>
                    <a:lnTo>
                      <a:pt x="1325" y="6095"/>
                    </a:lnTo>
                    <a:lnTo>
                      <a:pt x="1325" y="6103"/>
                    </a:lnTo>
                    <a:lnTo>
                      <a:pt x="1327" y="6091"/>
                    </a:lnTo>
                    <a:lnTo>
                      <a:pt x="1329" y="6093"/>
                    </a:lnTo>
                    <a:lnTo>
                      <a:pt x="1330" y="6103"/>
                    </a:lnTo>
                    <a:lnTo>
                      <a:pt x="1332" y="6097"/>
                    </a:lnTo>
                    <a:lnTo>
                      <a:pt x="1334" y="6080"/>
                    </a:lnTo>
                    <a:lnTo>
                      <a:pt x="1336" y="6105"/>
                    </a:lnTo>
                    <a:lnTo>
                      <a:pt x="1336" y="6101"/>
                    </a:lnTo>
                    <a:lnTo>
                      <a:pt x="1340" y="6093"/>
                    </a:lnTo>
                    <a:lnTo>
                      <a:pt x="1342" y="6112"/>
                    </a:lnTo>
                    <a:lnTo>
                      <a:pt x="1342" y="6112"/>
                    </a:lnTo>
                    <a:lnTo>
                      <a:pt x="1344" y="6116"/>
                    </a:lnTo>
                    <a:lnTo>
                      <a:pt x="1346" y="6101"/>
                    </a:lnTo>
                    <a:lnTo>
                      <a:pt x="1348" y="6108"/>
                    </a:lnTo>
                    <a:lnTo>
                      <a:pt x="1350" y="6120"/>
                    </a:lnTo>
                    <a:lnTo>
                      <a:pt x="1352" y="6124"/>
                    </a:lnTo>
                    <a:lnTo>
                      <a:pt x="1353" y="6129"/>
                    </a:lnTo>
                    <a:lnTo>
                      <a:pt x="1353" y="6128"/>
                    </a:lnTo>
                    <a:lnTo>
                      <a:pt x="1355" y="6131"/>
                    </a:lnTo>
                    <a:lnTo>
                      <a:pt x="1359" y="6122"/>
                    </a:lnTo>
                    <a:lnTo>
                      <a:pt x="1359" y="6057"/>
                    </a:lnTo>
                    <a:lnTo>
                      <a:pt x="1361" y="6093"/>
                    </a:lnTo>
                    <a:lnTo>
                      <a:pt x="1363" y="6091"/>
                    </a:lnTo>
                    <a:lnTo>
                      <a:pt x="1365" y="6091"/>
                    </a:lnTo>
                    <a:lnTo>
                      <a:pt x="1367" y="6106"/>
                    </a:lnTo>
                    <a:lnTo>
                      <a:pt x="1369" y="6124"/>
                    </a:lnTo>
                    <a:lnTo>
                      <a:pt x="1371" y="6110"/>
                    </a:lnTo>
                    <a:lnTo>
                      <a:pt x="1371" y="6110"/>
                    </a:lnTo>
                    <a:lnTo>
                      <a:pt x="1373" y="6116"/>
                    </a:lnTo>
                    <a:lnTo>
                      <a:pt x="1375" y="6128"/>
                    </a:lnTo>
                    <a:lnTo>
                      <a:pt x="1377" y="6106"/>
                    </a:lnTo>
                    <a:lnTo>
                      <a:pt x="1378" y="6108"/>
                    </a:lnTo>
                    <a:lnTo>
                      <a:pt x="1380" y="6120"/>
                    </a:lnTo>
                    <a:lnTo>
                      <a:pt x="1382" y="6112"/>
                    </a:lnTo>
                    <a:lnTo>
                      <a:pt x="1384" y="6106"/>
                    </a:lnTo>
                    <a:lnTo>
                      <a:pt x="1384" y="6108"/>
                    </a:lnTo>
                    <a:lnTo>
                      <a:pt x="1386" y="6101"/>
                    </a:lnTo>
                    <a:lnTo>
                      <a:pt x="1388" y="6108"/>
                    </a:lnTo>
                    <a:lnTo>
                      <a:pt x="1390" y="6106"/>
                    </a:lnTo>
                    <a:lnTo>
                      <a:pt x="1392" y="6089"/>
                    </a:lnTo>
                    <a:lnTo>
                      <a:pt x="1394" y="6097"/>
                    </a:lnTo>
                    <a:lnTo>
                      <a:pt x="1396" y="6093"/>
                    </a:lnTo>
                    <a:lnTo>
                      <a:pt x="1396" y="6103"/>
                    </a:lnTo>
                    <a:lnTo>
                      <a:pt x="1400" y="6087"/>
                    </a:lnTo>
                    <a:lnTo>
                      <a:pt x="1401" y="6091"/>
                    </a:lnTo>
                    <a:lnTo>
                      <a:pt x="1401" y="6070"/>
                    </a:lnTo>
                    <a:lnTo>
                      <a:pt x="1403" y="6078"/>
                    </a:lnTo>
                    <a:lnTo>
                      <a:pt x="1405" y="6083"/>
                    </a:lnTo>
                    <a:lnTo>
                      <a:pt x="1407" y="6076"/>
                    </a:lnTo>
                    <a:lnTo>
                      <a:pt x="1409" y="6068"/>
                    </a:lnTo>
                    <a:lnTo>
                      <a:pt x="1411" y="6078"/>
                    </a:lnTo>
                    <a:lnTo>
                      <a:pt x="1413" y="6057"/>
                    </a:lnTo>
                    <a:lnTo>
                      <a:pt x="1413" y="6062"/>
                    </a:lnTo>
                    <a:lnTo>
                      <a:pt x="1415" y="6060"/>
                    </a:lnTo>
                    <a:lnTo>
                      <a:pt x="1419" y="6047"/>
                    </a:lnTo>
                    <a:lnTo>
                      <a:pt x="1419" y="6043"/>
                    </a:lnTo>
                    <a:lnTo>
                      <a:pt x="1421" y="6041"/>
                    </a:lnTo>
                    <a:lnTo>
                      <a:pt x="1423" y="6028"/>
                    </a:lnTo>
                    <a:lnTo>
                      <a:pt x="1425" y="6020"/>
                    </a:lnTo>
                    <a:lnTo>
                      <a:pt x="1426" y="6020"/>
                    </a:lnTo>
                    <a:lnTo>
                      <a:pt x="1428" y="5997"/>
                    </a:lnTo>
                    <a:lnTo>
                      <a:pt x="1430" y="5991"/>
                    </a:lnTo>
                    <a:lnTo>
                      <a:pt x="1430" y="5982"/>
                    </a:lnTo>
                    <a:lnTo>
                      <a:pt x="1432" y="5984"/>
                    </a:lnTo>
                    <a:lnTo>
                      <a:pt x="1434" y="5997"/>
                    </a:lnTo>
                    <a:lnTo>
                      <a:pt x="1436" y="5985"/>
                    </a:lnTo>
                    <a:lnTo>
                      <a:pt x="1438" y="6001"/>
                    </a:lnTo>
                    <a:lnTo>
                      <a:pt x="1440" y="5993"/>
                    </a:lnTo>
                    <a:lnTo>
                      <a:pt x="1442" y="6010"/>
                    </a:lnTo>
                    <a:lnTo>
                      <a:pt x="1444" y="6010"/>
                    </a:lnTo>
                    <a:lnTo>
                      <a:pt x="1444" y="6001"/>
                    </a:lnTo>
                    <a:lnTo>
                      <a:pt x="1448" y="6012"/>
                    </a:lnTo>
                    <a:lnTo>
                      <a:pt x="1448" y="6020"/>
                    </a:lnTo>
                    <a:lnTo>
                      <a:pt x="1449" y="6010"/>
                    </a:lnTo>
                    <a:lnTo>
                      <a:pt x="1451" y="6020"/>
                    </a:lnTo>
                    <a:lnTo>
                      <a:pt x="1453" y="6028"/>
                    </a:lnTo>
                    <a:lnTo>
                      <a:pt x="1455" y="6030"/>
                    </a:lnTo>
                    <a:lnTo>
                      <a:pt x="1457" y="6035"/>
                    </a:lnTo>
                    <a:lnTo>
                      <a:pt x="1459" y="6041"/>
                    </a:lnTo>
                    <a:lnTo>
                      <a:pt x="1461" y="6039"/>
                    </a:lnTo>
                    <a:lnTo>
                      <a:pt x="1461" y="6024"/>
                    </a:lnTo>
                    <a:lnTo>
                      <a:pt x="1463" y="6043"/>
                    </a:lnTo>
                    <a:lnTo>
                      <a:pt x="1465" y="6051"/>
                    </a:lnTo>
                    <a:lnTo>
                      <a:pt x="1467" y="6041"/>
                    </a:lnTo>
                    <a:lnTo>
                      <a:pt x="1469" y="6057"/>
                    </a:lnTo>
                    <a:lnTo>
                      <a:pt x="1471" y="6057"/>
                    </a:lnTo>
                    <a:lnTo>
                      <a:pt x="1473" y="6053"/>
                    </a:lnTo>
                    <a:lnTo>
                      <a:pt x="1473" y="6033"/>
                    </a:lnTo>
                    <a:lnTo>
                      <a:pt x="1474" y="6043"/>
                    </a:lnTo>
                    <a:lnTo>
                      <a:pt x="1478" y="6051"/>
                    </a:lnTo>
                    <a:lnTo>
                      <a:pt x="1478" y="6051"/>
                    </a:lnTo>
                    <a:lnTo>
                      <a:pt x="1480" y="6055"/>
                    </a:lnTo>
                    <a:lnTo>
                      <a:pt x="1482" y="6053"/>
                    </a:lnTo>
                    <a:lnTo>
                      <a:pt x="1484" y="6062"/>
                    </a:lnTo>
                    <a:lnTo>
                      <a:pt x="1486" y="6051"/>
                    </a:lnTo>
                    <a:lnTo>
                      <a:pt x="1488" y="6083"/>
                    </a:lnTo>
                    <a:lnTo>
                      <a:pt x="1490" y="6078"/>
                    </a:lnTo>
                    <a:lnTo>
                      <a:pt x="1490" y="6072"/>
                    </a:lnTo>
                    <a:lnTo>
                      <a:pt x="1492" y="6078"/>
                    </a:lnTo>
                    <a:lnTo>
                      <a:pt x="1494" y="6087"/>
                    </a:lnTo>
                    <a:lnTo>
                      <a:pt x="1496" y="6093"/>
                    </a:lnTo>
                    <a:lnTo>
                      <a:pt x="1497" y="6108"/>
                    </a:lnTo>
                    <a:lnTo>
                      <a:pt x="1499" y="6106"/>
                    </a:lnTo>
                    <a:lnTo>
                      <a:pt x="1501" y="6108"/>
                    </a:lnTo>
                    <a:lnTo>
                      <a:pt x="1503" y="6106"/>
                    </a:lnTo>
                    <a:lnTo>
                      <a:pt x="1503" y="6112"/>
                    </a:lnTo>
                    <a:lnTo>
                      <a:pt x="1507" y="6120"/>
                    </a:lnTo>
                    <a:lnTo>
                      <a:pt x="1507" y="6122"/>
                    </a:lnTo>
                    <a:lnTo>
                      <a:pt x="1509" y="6135"/>
                    </a:lnTo>
                    <a:lnTo>
                      <a:pt x="1511" y="6137"/>
                    </a:lnTo>
                    <a:lnTo>
                      <a:pt x="1513" y="6141"/>
                    </a:lnTo>
                    <a:lnTo>
                      <a:pt x="1515" y="6139"/>
                    </a:lnTo>
                    <a:lnTo>
                      <a:pt x="1517" y="6143"/>
                    </a:lnTo>
                    <a:lnTo>
                      <a:pt x="1519" y="6156"/>
                    </a:lnTo>
                    <a:lnTo>
                      <a:pt x="1521" y="6145"/>
                    </a:lnTo>
                    <a:lnTo>
                      <a:pt x="1521" y="6151"/>
                    </a:lnTo>
                    <a:lnTo>
                      <a:pt x="1522" y="6153"/>
                    </a:lnTo>
                    <a:lnTo>
                      <a:pt x="1524" y="6153"/>
                    </a:lnTo>
                    <a:lnTo>
                      <a:pt x="1526" y="6145"/>
                    </a:lnTo>
                    <a:lnTo>
                      <a:pt x="1528" y="6147"/>
                    </a:lnTo>
                    <a:lnTo>
                      <a:pt x="1530" y="6143"/>
                    </a:lnTo>
                    <a:lnTo>
                      <a:pt x="1532" y="6147"/>
                    </a:lnTo>
                    <a:lnTo>
                      <a:pt x="1532" y="6141"/>
                    </a:lnTo>
                    <a:lnTo>
                      <a:pt x="1536" y="6139"/>
                    </a:lnTo>
                    <a:lnTo>
                      <a:pt x="1538" y="6141"/>
                    </a:lnTo>
                    <a:lnTo>
                      <a:pt x="1538" y="6141"/>
                    </a:lnTo>
                    <a:lnTo>
                      <a:pt x="1540" y="6126"/>
                    </a:lnTo>
                    <a:lnTo>
                      <a:pt x="1542" y="6129"/>
                    </a:lnTo>
                    <a:lnTo>
                      <a:pt x="1544" y="6112"/>
                    </a:lnTo>
                    <a:lnTo>
                      <a:pt x="1545" y="6110"/>
                    </a:lnTo>
                    <a:lnTo>
                      <a:pt x="1547" y="6106"/>
                    </a:lnTo>
                    <a:lnTo>
                      <a:pt x="1549" y="6110"/>
                    </a:lnTo>
                    <a:lnTo>
                      <a:pt x="1549" y="6116"/>
                    </a:lnTo>
                    <a:lnTo>
                      <a:pt x="1551" y="6101"/>
                    </a:lnTo>
                    <a:lnTo>
                      <a:pt x="1553" y="6101"/>
                    </a:lnTo>
                    <a:lnTo>
                      <a:pt x="1555" y="6095"/>
                    </a:lnTo>
                    <a:lnTo>
                      <a:pt x="1557" y="6101"/>
                    </a:lnTo>
                    <a:lnTo>
                      <a:pt x="1559" y="6103"/>
                    </a:lnTo>
                    <a:lnTo>
                      <a:pt x="1561" y="6078"/>
                    </a:lnTo>
                    <a:lnTo>
                      <a:pt x="1563" y="6074"/>
                    </a:lnTo>
                    <a:lnTo>
                      <a:pt x="1563" y="6081"/>
                    </a:lnTo>
                    <a:lnTo>
                      <a:pt x="1567" y="6074"/>
                    </a:lnTo>
                    <a:lnTo>
                      <a:pt x="1567" y="6062"/>
                    </a:lnTo>
                    <a:lnTo>
                      <a:pt x="1569" y="6060"/>
                    </a:lnTo>
                    <a:lnTo>
                      <a:pt x="1570" y="6043"/>
                    </a:lnTo>
                    <a:lnTo>
                      <a:pt x="1572" y="6039"/>
                    </a:lnTo>
                    <a:lnTo>
                      <a:pt x="1574" y="6039"/>
                    </a:lnTo>
                    <a:lnTo>
                      <a:pt x="1576" y="6035"/>
                    </a:lnTo>
                    <a:lnTo>
                      <a:pt x="1578" y="6035"/>
                    </a:lnTo>
                    <a:lnTo>
                      <a:pt x="1580" y="6035"/>
                    </a:lnTo>
                    <a:lnTo>
                      <a:pt x="1580" y="6016"/>
                    </a:lnTo>
                    <a:lnTo>
                      <a:pt x="1582" y="6016"/>
                    </a:lnTo>
                    <a:lnTo>
                      <a:pt x="1584" y="6014"/>
                    </a:lnTo>
                    <a:lnTo>
                      <a:pt x="1586" y="5997"/>
                    </a:lnTo>
                    <a:lnTo>
                      <a:pt x="1588" y="6003"/>
                    </a:lnTo>
                    <a:lnTo>
                      <a:pt x="1590" y="6005"/>
                    </a:lnTo>
                    <a:lnTo>
                      <a:pt x="1592" y="5959"/>
                    </a:lnTo>
                    <a:lnTo>
                      <a:pt x="1592" y="5970"/>
                    </a:lnTo>
                    <a:lnTo>
                      <a:pt x="1595" y="5959"/>
                    </a:lnTo>
                    <a:lnTo>
                      <a:pt x="1597" y="5953"/>
                    </a:lnTo>
                    <a:lnTo>
                      <a:pt x="1597" y="5951"/>
                    </a:lnTo>
                    <a:lnTo>
                      <a:pt x="1599" y="5945"/>
                    </a:lnTo>
                    <a:lnTo>
                      <a:pt x="1601" y="5939"/>
                    </a:lnTo>
                    <a:lnTo>
                      <a:pt x="1603" y="5941"/>
                    </a:lnTo>
                    <a:lnTo>
                      <a:pt x="1605" y="5930"/>
                    </a:lnTo>
                    <a:lnTo>
                      <a:pt x="1607" y="5916"/>
                    </a:lnTo>
                    <a:lnTo>
                      <a:pt x="1609" y="5916"/>
                    </a:lnTo>
                    <a:lnTo>
                      <a:pt x="1609" y="5905"/>
                    </a:lnTo>
                    <a:lnTo>
                      <a:pt x="1611" y="5893"/>
                    </a:lnTo>
                    <a:lnTo>
                      <a:pt x="1615" y="5893"/>
                    </a:lnTo>
                    <a:lnTo>
                      <a:pt x="1615" y="5882"/>
                    </a:lnTo>
                    <a:lnTo>
                      <a:pt x="1617" y="5876"/>
                    </a:lnTo>
                    <a:lnTo>
                      <a:pt x="1618" y="5872"/>
                    </a:lnTo>
                    <a:lnTo>
                      <a:pt x="1620" y="5870"/>
                    </a:lnTo>
                    <a:lnTo>
                      <a:pt x="1622" y="5863"/>
                    </a:lnTo>
                    <a:lnTo>
                      <a:pt x="1622" y="5853"/>
                    </a:lnTo>
                    <a:lnTo>
                      <a:pt x="1626" y="5841"/>
                    </a:lnTo>
                    <a:lnTo>
                      <a:pt x="1626" y="5845"/>
                    </a:lnTo>
                    <a:lnTo>
                      <a:pt x="1628" y="5832"/>
                    </a:lnTo>
                    <a:lnTo>
                      <a:pt x="1630" y="5826"/>
                    </a:lnTo>
                    <a:lnTo>
                      <a:pt x="1632" y="5824"/>
                    </a:lnTo>
                    <a:lnTo>
                      <a:pt x="1634" y="5830"/>
                    </a:lnTo>
                    <a:lnTo>
                      <a:pt x="1636" y="5818"/>
                    </a:lnTo>
                    <a:lnTo>
                      <a:pt x="1638" y="5826"/>
                    </a:lnTo>
                    <a:lnTo>
                      <a:pt x="1640" y="5815"/>
                    </a:lnTo>
                    <a:lnTo>
                      <a:pt x="1640" y="5828"/>
                    </a:lnTo>
                    <a:lnTo>
                      <a:pt x="1641" y="5838"/>
                    </a:lnTo>
                    <a:lnTo>
                      <a:pt x="1643" y="5834"/>
                    </a:lnTo>
                    <a:lnTo>
                      <a:pt x="1645" y="5849"/>
                    </a:lnTo>
                    <a:lnTo>
                      <a:pt x="1647" y="5843"/>
                    </a:lnTo>
                    <a:lnTo>
                      <a:pt x="1649" y="5834"/>
                    </a:lnTo>
                    <a:lnTo>
                      <a:pt x="1651" y="5838"/>
                    </a:lnTo>
                    <a:lnTo>
                      <a:pt x="1651" y="5845"/>
                    </a:lnTo>
                    <a:lnTo>
                      <a:pt x="1655" y="5851"/>
                    </a:lnTo>
                    <a:lnTo>
                      <a:pt x="1657" y="5870"/>
                    </a:lnTo>
                    <a:lnTo>
                      <a:pt x="1657" y="5868"/>
                    </a:lnTo>
                    <a:lnTo>
                      <a:pt x="1659" y="5882"/>
                    </a:lnTo>
                    <a:lnTo>
                      <a:pt x="1661" y="5870"/>
                    </a:lnTo>
                    <a:lnTo>
                      <a:pt x="1663" y="5905"/>
                    </a:lnTo>
                    <a:lnTo>
                      <a:pt x="1665" y="5897"/>
                    </a:lnTo>
                    <a:lnTo>
                      <a:pt x="1666" y="5889"/>
                    </a:lnTo>
                    <a:lnTo>
                      <a:pt x="1668" y="5916"/>
                    </a:lnTo>
                    <a:lnTo>
                      <a:pt x="1668" y="5922"/>
                    </a:lnTo>
                    <a:lnTo>
                      <a:pt x="1670" y="5897"/>
                    </a:lnTo>
                    <a:lnTo>
                      <a:pt x="1674" y="5914"/>
                    </a:lnTo>
                    <a:lnTo>
                      <a:pt x="1674" y="5920"/>
                    </a:lnTo>
                    <a:lnTo>
                      <a:pt x="1676" y="5924"/>
                    </a:lnTo>
                    <a:lnTo>
                      <a:pt x="1678" y="5932"/>
                    </a:lnTo>
                    <a:lnTo>
                      <a:pt x="1680" y="5945"/>
                    </a:lnTo>
                    <a:lnTo>
                      <a:pt x="1682" y="5941"/>
                    </a:lnTo>
                    <a:lnTo>
                      <a:pt x="1684" y="5949"/>
                    </a:lnTo>
                    <a:lnTo>
                      <a:pt x="1686" y="5955"/>
                    </a:lnTo>
                    <a:lnTo>
                      <a:pt x="1686" y="5945"/>
                    </a:lnTo>
                    <a:lnTo>
                      <a:pt x="1688" y="5939"/>
                    </a:lnTo>
                    <a:lnTo>
                      <a:pt x="1689" y="5943"/>
                    </a:lnTo>
                    <a:lnTo>
                      <a:pt x="1691" y="5945"/>
                    </a:lnTo>
                    <a:lnTo>
                      <a:pt x="1693" y="5959"/>
                    </a:lnTo>
                    <a:lnTo>
                      <a:pt x="1695" y="5974"/>
                    </a:lnTo>
                    <a:lnTo>
                      <a:pt x="1697" y="6014"/>
                    </a:lnTo>
                    <a:lnTo>
                      <a:pt x="1699" y="5989"/>
                    </a:lnTo>
                    <a:lnTo>
                      <a:pt x="1699" y="6001"/>
                    </a:lnTo>
                    <a:lnTo>
                      <a:pt x="1703" y="5997"/>
                    </a:lnTo>
                    <a:lnTo>
                      <a:pt x="1703" y="6005"/>
                    </a:lnTo>
                    <a:lnTo>
                      <a:pt x="1705" y="5999"/>
                    </a:lnTo>
                    <a:lnTo>
                      <a:pt x="1707" y="6020"/>
                    </a:lnTo>
                    <a:lnTo>
                      <a:pt x="1709" y="6005"/>
                    </a:lnTo>
                    <a:lnTo>
                      <a:pt x="1711" y="6018"/>
                    </a:lnTo>
                    <a:lnTo>
                      <a:pt x="1711" y="6022"/>
                    </a:lnTo>
                    <a:lnTo>
                      <a:pt x="1714" y="6032"/>
                    </a:lnTo>
                    <a:lnTo>
                      <a:pt x="1716" y="6024"/>
                    </a:lnTo>
                    <a:lnTo>
                      <a:pt x="1716" y="6030"/>
                    </a:lnTo>
                    <a:lnTo>
                      <a:pt x="1718" y="6037"/>
                    </a:lnTo>
                    <a:lnTo>
                      <a:pt x="1720" y="6030"/>
                    </a:lnTo>
                    <a:lnTo>
                      <a:pt x="1722" y="6030"/>
                    </a:lnTo>
                    <a:lnTo>
                      <a:pt x="1724" y="6041"/>
                    </a:lnTo>
                    <a:lnTo>
                      <a:pt x="1726" y="6051"/>
                    </a:lnTo>
                    <a:lnTo>
                      <a:pt x="1728" y="6055"/>
                    </a:lnTo>
                    <a:lnTo>
                      <a:pt x="1728" y="6053"/>
                    </a:lnTo>
                    <a:lnTo>
                      <a:pt x="1730" y="6064"/>
                    </a:lnTo>
                    <a:lnTo>
                      <a:pt x="1734" y="6068"/>
                    </a:lnTo>
                    <a:lnTo>
                      <a:pt x="1734" y="6076"/>
                    </a:lnTo>
                    <a:lnTo>
                      <a:pt x="1736" y="6083"/>
                    </a:lnTo>
                    <a:lnTo>
                      <a:pt x="1737" y="6087"/>
                    </a:lnTo>
                    <a:lnTo>
                      <a:pt x="1739" y="6083"/>
                    </a:lnTo>
                    <a:lnTo>
                      <a:pt x="1741" y="6097"/>
                    </a:lnTo>
                    <a:lnTo>
                      <a:pt x="1743" y="6091"/>
                    </a:lnTo>
                    <a:lnTo>
                      <a:pt x="1745" y="6089"/>
                    </a:lnTo>
                    <a:lnTo>
                      <a:pt x="1745" y="6095"/>
                    </a:lnTo>
                    <a:lnTo>
                      <a:pt x="1747" y="6093"/>
                    </a:lnTo>
                    <a:lnTo>
                      <a:pt x="1749" y="6097"/>
                    </a:lnTo>
                    <a:lnTo>
                      <a:pt x="1751" y="6103"/>
                    </a:lnTo>
                    <a:lnTo>
                      <a:pt x="1753" y="6106"/>
                    </a:lnTo>
                    <a:lnTo>
                      <a:pt x="1755" y="6101"/>
                    </a:lnTo>
                    <a:lnTo>
                      <a:pt x="1757" y="6093"/>
                    </a:lnTo>
                    <a:lnTo>
                      <a:pt x="1759" y="6103"/>
                    </a:lnTo>
                    <a:lnTo>
                      <a:pt x="1759" y="6089"/>
                    </a:lnTo>
                    <a:lnTo>
                      <a:pt x="1762" y="6081"/>
                    </a:lnTo>
                    <a:lnTo>
                      <a:pt x="1762" y="6070"/>
                    </a:lnTo>
                    <a:lnTo>
                      <a:pt x="1764" y="6081"/>
                    </a:lnTo>
                    <a:lnTo>
                      <a:pt x="1766" y="6091"/>
                    </a:lnTo>
                    <a:lnTo>
                      <a:pt x="1768" y="6095"/>
                    </a:lnTo>
                    <a:lnTo>
                      <a:pt x="1770" y="6093"/>
                    </a:lnTo>
                    <a:lnTo>
                      <a:pt x="1772" y="6110"/>
                    </a:lnTo>
                    <a:lnTo>
                      <a:pt x="1774" y="6105"/>
                    </a:lnTo>
                    <a:lnTo>
                      <a:pt x="1776" y="6103"/>
                    </a:lnTo>
                    <a:lnTo>
                      <a:pt x="1776" y="6103"/>
                    </a:lnTo>
                    <a:lnTo>
                      <a:pt x="1778" y="6101"/>
                    </a:lnTo>
                    <a:lnTo>
                      <a:pt x="1780" y="6110"/>
                    </a:lnTo>
                    <a:lnTo>
                      <a:pt x="1782" y="6108"/>
                    </a:lnTo>
                    <a:lnTo>
                      <a:pt x="1784" y="6110"/>
                    </a:lnTo>
                    <a:lnTo>
                      <a:pt x="1785" y="6112"/>
                    </a:lnTo>
                    <a:lnTo>
                      <a:pt x="1787" y="6108"/>
                    </a:lnTo>
                    <a:lnTo>
                      <a:pt x="1787" y="6122"/>
                    </a:lnTo>
                    <a:lnTo>
                      <a:pt x="1789" y="6128"/>
                    </a:lnTo>
                    <a:lnTo>
                      <a:pt x="1793" y="6129"/>
                    </a:lnTo>
                    <a:lnTo>
                      <a:pt x="1793" y="6131"/>
                    </a:lnTo>
                    <a:lnTo>
                      <a:pt x="1795" y="6126"/>
                    </a:lnTo>
                    <a:lnTo>
                      <a:pt x="1797" y="6135"/>
                    </a:lnTo>
                    <a:lnTo>
                      <a:pt x="1799" y="6137"/>
                    </a:lnTo>
                    <a:lnTo>
                      <a:pt x="1801" y="6141"/>
                    </a:lnTo>
                    <a:lnTo>
                      <a:pt x="1803" y="6145"/>
                    </a:lnTo>
                    <a:lnTo>
                      <a:pt x="1805" y="6143"/>
                    </a:lnTo>
                    <a:lnTo>
                      <a:pt x="1805" y="6139"/>
                    </a:lnTo>
                    <a:lnTo>
                      <a:pt x="1807" y="6149"/>
                    </a:lnTo>
                    <a:lnTo>
                      <a:pt x="1809" y="6160"/>
                    </a:lnTo>
                    <a:lnTo>
                      <a:pt x="1810" y="6162"/>
                    </a:lnTo>
                    <a:lnTo>
                      <a:pt x="1812" y="6153"/>
                    </a:lnTo>
                    <a:lnTo>
                      <a:pt x="1814" y="6158"/>
                    </a:lnTo>
                    <a:lnTo>
                      <a:pt x="1816" y="6153"/>
                    </a:lnTo>
                    <a:lnTo>
                      <a:pt x="1818" y="6158"/>
                    </a:lnTo>
                    <a:lnTo>
                      <a:pt x="1818" y="6143"/>
                    </a:lnTo>
                    <a:lnTo>
                      <a:pt x="1822" y="6156"/>
                    </a:lnTo>
                    <a:lnTo>
                      <a:pt x="1822" y="6158"/>
                    </a:lnTo>
                    <a:lnTo>
                      <a:pt x="1824" y="6149"/>
                    </a:lnTo>
                    <a:lnTo>
                      <a:pt x="1826" y="6158"/>
                    </a:lnTo>
                    <a:lnTo>
                      <a:pt x="1828" y="6164"/>
                    </a:lnTo>
                    <a:lnTo>
                      <a:pt x="1830" y="6160"/>
                    </a:lnTo>
                    <a:lnTo>
                      <a:pt x="1832" y="6166"/>
                    </a:lnTo>
                    <a:lnTo>
                      <a:pt x="1833" y="6164"/>
                    </a:lnTo>
                    <a:lnTo>
                      <a:pt x="1835" y="6164"/>
                    </a:lnTo>
                    <a:lnTo>
                      <a:pt x="1835" y="6162"/>
                    </a:lnTo>
                    <a:lnTo>
                      <a:pt x="1837" y="6170"/>
                    </a:lnTo>
                    <a:lnTo>
                      <a:pt x="1839" y="6156"/>
                    </a:lnTo>
                    <a:lnTo>
                      <a:pt x="1841" y="6160"/>
                    </a:lnTo>
                    <a:lnTo>
                      <a:pt x="1843" y="6160"/>
                    </a:lnTo>
                    <a:lnTo>
                      <a:pt x="1845" y="6170"/>
                    </a:lnTo>
                    <a:lnTo>
                      <a:pt x="1847" y="6158"/>
                    </a:lnTo>
                    <a:lnTo>
                      <a:pt x="1847" y="6160"/>
                    </a:lnTo>
                    <a:lnTo>
                      <a:pt x="1851" y="6162"/>
                    </a:lnTo>
                    <a:lnTo>
                      <a:pt x="1853" y="6156"/>
                    </a:lnTo>
                    <a:lnTo>
                      <a:pt x="1853" y="6156"/>
                    </a:lnTo>
                    <a:lnTo>
                      <a:pt x="1855" y="6166"/>
                    </a:lnTo>
                    <a:lnTo>
                      <a:pt x="1857" y="6177"/>
                    </a:lnTo>
                    <a:lnTo>
                      <a:pt x="1858" y="6177"/>
                    </a:lnTo>
                    <a:lnTo>
                      <a:pt x="1860" y="6187"/>
                    </a:lnTo>
                    <a:lnTo>
                      <a:pt x="1862" y="6176"/>
                    </a:lnTo>
                    <a:lnTo>
                      <a:pt x="1864" y="6185"/>
                    </a:lnTo>
                    <a:lnTo>
                      <a:pt x="1864" y="6187"/>
                    </a:lnTo>
                    <a:lnTo>
                      <a:pt x="1866" y="6187"/>
                    </a:lnTo>
                    <a:lnTo>
                      <a:pt x="1868" y="6187"/>
                    </a:lnTo>
                    <a:lnTo>
                      <a:pt x="1870" y="6185"/>
                    </a:lnTo>
                    <a:lnTo>
                      <a:pt x="1872" y="6181"/>
                    </a:lnTo>
                    <a:lnTo>
                      <a:pt x="1874" y="6179"/>
                    </a:lnTo>
                    <a:lnTo>
                      <a:pt x="1876" y="6177"/>
                    </a:lnTo>
                    <a:lnTo>
                      <a:pt x="1878" y="6179"/>
                    </a:lnTo>
                    <a:lnTo>
                      <a:pt x="1878" y="6181"/>
                    </a:lnTo>
                    <a:lnTo>
                      <a:pt x="1881" y="6183"/>
                    </a:lnTo>
                    <a:lnTo>
                      <a:pt x="1881" y="6187"/>
                    </a:lnTo>
                    <a:lnTo>
                      <a:pt x="1883" y="6181"/>
                    </a:lnTo>
                    <a:lnTo>
                      <a:pt x="1885" y="6179"/>
                    </a:lnTo>
                    <a:lnTo>
                      <a:pt x="1887" y="6181"/>
                    </a:lnTo>
                    <a:lnTo>
                      <a:pt x="1889" y="6185"/>
                    </a:lnTo>
                    <a:lnTo>
                      <a:pt x="1891" y="6191"/>
                    </a:lnTo>
                    <a:lnTo>
                      <a:pt x="1893" y="6191"/>
                    </a:lnTo>
                    <a:lnTo>
                      <a:pt x="1895" y="6199"/>
                    </a:lnTo>
                    <a:lnTo>
                      <a:pt x="1895" y="6204"/>
                    </a:lnTo>
                    <a:lnTo>
                      <a:pt x="1897" y="6214"/>
                    </a:lnTo>
                    <a:lnTo>
                      <a:pt x="1899" y="6222"/>
                    </a:lnTo>
                    <a:lnTo>
                      <a:pt x="1901" y="6227"/>
                    </a:lnTo>
                    <a:lnTo>
                      <a:pt x="1903" y="6241"/>
                    </a:lnTo>
                    <a:lnTo>
                      <a:pt x="1905" y="6241"/>
                    </a:lnTo>
                    <a:lnTo>
                      <a:pt x="1906" y="6237"/>
                    </a:lnTo>
                    <a:lnTo>
                      <a:pt x="1906" y="6235"/>
                    </a:lnTo>
                    <a:lnTo>
                      <a:pt x="1910" y="6227"/>
                    </a:lnTo>
                    <a:lnTo>
                      <a:pt x="1912" y="6225"/>
                    </a:lnTo>
                    <a:lnTo>
                      <a:pt x="1912" y="6225"/>
                    </a:lnTo>
                    <a:lnTo>
                      <a:pt x="1914" y="6229"/>
                    </a:lnTo>
                    <a:lnTo>
                      <a:pt x="1916" y="6231"/>
                    </a:lnTo>
                    <a:lnTo>
                      <a:pt x="1918" y="6231"/>
                    </a:lnTo>
                    <a:lnTo>
                      <a:pt x="1920" y="6237"/>
                    </a:lnTo>
                    <a:lnTo>
                      <a:pt x="1922" y="6256"/>
                    </a:lnTo>
                    <a:lnTo>
                      <a:pt x="1924" y="6258"/>
                    </a:lnTo>
                    <a:lnTo>
                      <a:pt x="1924" y="6256"/>
                    </a:lnTo>
                    <a:lnTo>
                      <a:pt x="1926" y="6254"/>
                    </a:lnTo>
                    <a:lnTo>
                      <a:pt x="1929" y="6254"/>
                    </a:lnTo>
                    <a:lnTo>
                      <a:pt x="1929" y="6256"/>
                    </a:lnTo>
                    <a:lnTo>
                      <a:pt x="1931" y="6262"/>
                    </a:lnTo>
                    <a:lnTo>
                      <a:pt x="1933" y="6258"/>
                    </a:lnTo>
                    <a:lnTo>
                      <a:pt x="1935" y="6268"/>
                    </a:lnTo>
                    <a:lnTo>
                      <a:pt x="1937" y="6260"/>
                    </a:lnTo>
                    <a:lnTo>
                      <a:pt x="1939" y="6260"/>
                    </a:lnTo>
                    <a:lnTo>
                      <a:pt x="1941" y="6264"/>
                    </a:lnTo>
                    <a:lnTo>
                      <a:pt x="1941" y="6256"/>
                    </a:lnTo>
                    <a:lnTo>
                      <a:pt x="1943" y="6266"/>
                    </a:lnTo>
                    <a:lnTo>
                      <a:pt x="1945" y="6264"/>
                    </a:lnTo>
                    <a:lnTo>
                      <a:pt x="1947" y="6258"/>
                    </a:lnTo>
                    <a:lnTo>
                      <a:pt x="1949" y="6260"/>
                    </a:lnTo>
                    <a:lnTo>
                      <a:pt x="1951" y="6258"/>
                    </a:lnTo>
                    <a:lnTo>
                      <a:pt x="1953" y="6264"/>
                    </a:lnTo>
                    <a:lnTo>
                      <a:pt x="1954" y="6273"/>
                    </a:lnTo>
                    <a:lnTo>
                      <a:pt x="1954" y="6266"/>
                    </a:lnTo>
                    <a:lnTo>
                      <a:pt x="1956" y="6273"/>
                    </a:lnTo>
                    <a:lnTo>
                      <a:pt x="1958" y="6279"/>
                    </a:lnTo>
                    <a:lnTo>
                      <a:pt x="1960" y="6279"/>
                    </a:lnTo>
                    <a:lnTo>
                      <a:pt x="1962" y="6291"/>
                    </a:lnTo>
                    <a:lnTo>
                      <a:pt x="1964" y="6287"/>
                    </a:lnTo>
                    <a:lnTo>
                      <a:pt x="1966" y="6287"/>
                    </a:lnTo>
                    <a:lnTo>
                      <a:pt x="1966" y="6283"/>
                    </a:lnTo>
                    <a:lnTo>
                      <a:pt x="1970" y="6291"/>
                    </a:lnTo>
                    <a:lnTo>
                      <a:pt x="1972" y="6291"/>
                    </a:lnTo>
                    <a:lnTo>
                      <a:pt x="1972" y="6293"/>
                    </a:lnTo>
                    <a:lnTo>
                      <a:pt x="1974" y="6293"/>
                    </a:lnTo>
                    <a:lnTo>
                      <a:pt x="1976" y="6293"/>
                    </a:lnTo>
                    <a:lnTo>
                      <a:pt x="1977" y="6293"/>
                    </a:lnTo>
                    <a:lnTo>
                      <a:pt x="1979" y="6279"/>
                    </a:lnTo>
                    <a:lnTo>
                      <a:pt x="1981" y="6279"/>
                    </a:lnTo>
                    <a:lnTo>
                      <a:pt x="1983" y="6264"/>
                    </a:lnTo>
                    <a:lnTo>
                      <a:pt x="1983" y="6270"/>
                    </a:lnTo>
                    <a:lnTo>
                      <a:pt x="1985" y="6270"/>
                    </a:lnTo>
                    <a:lnTo>
                      <a:pt x="1989" y="6268"/>
                    </a:lnTo>
                    <a:lnTo>
                      <a:pt x="1989" y="6268"/>
                    </a:lnTo>
                    <a:lnTo>
                      <a:pt x="1991" y="6266"/>
                    </a:lnTo>
                    <a:lnTo>
                      <a:pt x="1993" y="6260"/>
                    </a:lnTo>
                    <a:lnTo>
                      <a:pt x="1995" y="6249"/>
                    </a:lnTo>
                    <a:lnTo>
                      <a:pt x="1997" y="6250"/>
                    </a:lnTo>
                    <a:lnTo>
                      <a:pt x="1999" y="6249"/>
                    </a:lnTo>
                    <a:lnTo>
                      <a:pt x="2001" y="6250"/>
                    </a:lnTo>
                    <a:lnTo>
                      <a:pt x="2001" y="6249"/>
                    </a:lnTo>
                    <a:lnTo>
                      <a:pt x="2002" y="6247"/>
                    </a:lnTo>
                    <a:lnTo>
                      <a:pt x="2004" y="6258"/>
                    </a:lnTo>
                    <a:lnTo>
                      <a:pt x="2006" y="6247"/>
                    </a:lnTo>
                    <a:lnTo>
                      <a:pt x="2008" y="6247"/>
                    </a:lnTo>
                    <a:lnTo>
                      <a:pt x="2010" y="6249"/>
                    </a:lnTo>
                    <a:lnTo>
                      <a:pt x="2012" y="6243"/>
                    </a:lnTo>
                    <a:lnTo>
                      <a:pt x="2014" y="6231"/>
                    </a:lnTo>
                    <a:lnTo>
                      <a:pt x="2014" y="6237"/>
                    </a:lnTo>
                    <a:lnTo>
                      <a:pt x="2018" y="6235"/>
                    </a:lnTo>
                    <a:lnTo>
                      <a:pt x="2018" y="6227"/>
                    </a:lnTo>
                    <a:lnTo>
                      <a:pt x="2020" y="6222"/>
                    </a:lnTo>
                    <a:lnTo>
                      <a:pt x="2022" y="6218"/>
                    </a:lnTo>
                    <a:lnTo>
                      <a:pt x="2024" y="6220"/>
                    </a:lnTo>
                    <a:lnTo>
                      <a:pt x="2025" y="6214"/>
                    </a:lnTo>
                    <a:lnTo>
                      <a:pt x="2027" y="6214"/>
                    </a:lnTo>
                    <a:lnTo>
                      <a:pt x="2029" y="6220"/>
                    </a:lnTo>
                    <a:lnTo>
                      <a:pt x="2031" y="6225"/>
                    </a:lnTo>
                    <a:lnTo>
                      <a:pt x="2031" y="6218"/>
                    </a:lnTo>
                    <a:lnTo>
                      <a:pt x="2033" y="6220"/>
                    </a:lnTo>
                    <a:lnTo>
                      <a:pt x="2035" y="6208"/>
                    </a:lnTo>
                    <a:lnTo>
                      <a:pt x="2037" y="6214"/>
                    </a:lnTo>
                    <a:lnTo>
                      <a:pt x="2039" y="6206"/>
                    </a:lnTo>
                    <a:lnTo>
                      <a:pt x="2041" y="6206"/>
                    </a:lnTo>
                    <a:lnTo>
                      <a:pt x="2043" y="6210"/>
                    </a:lnTo>
                    <a:lnTo>
                      <a:pt x="2043" y="6208"/>
                    </a:lnTo>
                    <a:lnTo>
                      <a:pt x="2045" y="6206"/>
                    </a:lnTo>
                    <a:lnTo>
                      <a:pt x="2048" y="6208"/>
                    </a:lnTo>
                    <a:lnTo>
                      <a:pt x="2048" y="6210"/>
                    </a:lnTo>
                    <a:lnTo>
                      <a:pt x="2050" y="6210"/>
                    </a:lnTo>
                    <a:lnTo>
                      <a:pt x="2052" y="6214"/>
                    </a:lnTo>
                    <a:lnTo>
                      <a:pt x="2054" y="6214"/>
                    </a:lnTo>
                    <a:lnTo>
                      <a:pt x="2056" y="6202"/>
                    </a:lnTo>
                    <a:lnTo>
                      <a:pt x="2058" y="6208"/>
                    </a:lnTo>
                    <a:lnTo>
                      <a:pt x="2060" y="6202"/>
                    </a:lnTo>
                    <a:lnTo>
                      <a:pt x="2060" y="6216"/>
                    </a:lnTo>
                    <a:lnTo>
                      <a:pt x="2062" y="6199"/>
                    </a:lnTo>
                    <a:lnTo>
                      <a:pt x="2064" y="6199"/>
                    </a:lnTo>
                    <a:lnTo>
                      <a:pt x="2066" y="6195"/>
                    </a:lnTo>
                    <a:lnTo>
                      <a:pt x="2068" y="6187"/>
                    </a:lnTo>
                    <a:lnTo>
                      <a:pt x="2070" y="6187"/>
                    </a:lnTo>
                    <a:lnTo>
                      <a:pt x="2072" y="6176"/>
                    </a:lnTo>
                    <a:lnTo>
                      <a:pt x="2073" y="6176"/>
                    </a:lnTo>
                    <a:lnTo>
                      <a:pt x="2073" y="6172"/>
                    </a:lnTo>
                    <a:lnTo>
                      <a:pt x="2077" y="6166"/>
                    </a:lnTo>
                    <a:lnTo>
                      <a:pt x="2077" y="6172"/>
                    </a:lnTo>
                    <a:lnTo>
                      <a:pt x="2079" y="6162"/>
                    </a:lnTo>
                    <a:lnTo>
                      <a:pt x="2081" y="6162"/>
                    </a:lnTo>
                    <a:lnTo>
                      <a:pt x="2083" y="6160"/>
                    </a:lnTo>
                    <a:lnTo>
                      <a:pt x="2085" y="6168"/>
                    </a:lnTo>
                    <a:lnTo>
                      <a:pt x="2087" y="6166"/>
                    </a:lnTo>
                    <a:lnTo>
                      <a:pt x="2089" y="6177"/>
                    </a:lnTo>
                    <a:lnTo>
                      <a:pt x="2091" y="6170"/>
                    </a:lnTo>
                    <a:lnTo>
                      <a:pt x="2091" y="6187"/>
                    </a:lnTo>
                    <a:lnTo>
                      <a:pt x="2093" y="6195"/>
                    </a:lnTo>
                    <a:lnTo>
                      <a:pt x="2095" y="5982"/>
                    </a:lnTo>
                    <a:lnTo>
                      <a:pt x="2096" y="6195"/>
                    </a:lnTo>
                    <a:lnTo>
                      <a:pt x="2098" y="6201"/>
                    </a:lnTo>
                    <a:lnTo>
                      <a:pt x="2100" y="6201"/>
                    </a:lnTo>
                    <a:lnTo>
                      <a:pt x="2102" y="6210"/>
                    </a:lnTo>
                    <a:lnTo>
                      <a:pt x="2102" y="6214"/>
                    </a:lnTo>
                    <a:lnTo>
                      <a:pt x="2106" y="6216"/>
                    </a:lnTo>
                    <a:lnTo>
                      <a:pt x="2108" y="6204"/>
                    </a:lnTo>
                    <a:lnTo>
                      <a:pt x="2108" y="6208"/>
                    </a:lnTo>
                    <a:lnTo>
                      <a:pt x="2110" y="6204"/>
                    </a:lnTo>
                    <a:lnTo>
                      <a:pt x="2112" y="6199"/>
                    </a:lnTo>
                    <a:lnTo>
                      <a:pt x="2114" y="6202"/>
                    </a:lnTo>
                    <a:lnTo>
                      <a:pt x="2116" y="6195"/>
                    </a:lnTo>
                    <a:lnTo>
                      <a:pt x="2118" y="6189"/>
                    </a:lnTo>
                    <a:lnTo>
                      <a:pt x="2120" y="6189"/>
                    </a:lnTo>
                    <a:lnTo>
                      <a:pt x="2120" y="6185"/>
                    </a:lnTo>
                    <a:lnTo>
                      <a:pt x="2121" y="6181"/>
                    </a:lnTo>
                    <a:lnTo>
                      <a:pt x="2123" y="6195"/>
                    </a:lnTo>
                    <a:lnTo>
                      <a:pt x="2125" y="6214"/>
                    </a:lnTo>
                    <a:lnTo>
                      <a:pt x="2127" y="6208"/>
                    </a:lnTo>
                    <a:lnTo>
                      <a:pt x="2129" y="6229"/>
                    </a:lnTo>
                    <a:lnTo>
                      <a:pt x="2131" y="6216"/>
                    </a:lnTo>
                    <a:lnTo>
                      <a:pt x="2133" y="6225"/>
                    </a:lnTo>
                    <a:lnTo>
                      <a:pt x="2133" y="6227"/>
                    </a:lnTo>
                    <a:lnTo>
                      <a:pt x="2137" y="6241"/>
                    </a:lnTo>
                    <a:lnTo>
                      <a:pt x="2137" y="6243"/>
                    </a:lnTo>
                    <a:lnTo>
                      <a:pt x="2139" y="6237"/>
                    </a:lnTo>
                    <a:lnTo>
                      <a:pt x="2141" y="6237"/>
                    </a:lnTo>
                    <a:lnTo>
                      <a:pt x="2143" y="6247"/>
                    </a:lnTo>
                    <a:lnTo>
                      <a:pt x="2144" y="6243"/>
                    </a:lnTo>
                    <a:lnTo>
                      <a:pt x="2146" y="6247"/>
                    </a:lnTo>
                    <a:lnTo>
                      <a:pt x="2148" y="6250"/>
                    </a:lnTo>
                    <a:lnTo>
                      <a:pt x="2150" y="6243"/>
                    </a:lnTo>
                    <a:lnTo>
                      <a:pt x="2150" y="6243"/>
                    </a:lnTo>
                    <a:lnTo>
                      <a:pt x="2152" y="6241"/>
                    </a:lnTo>
                    <a:lnTo>
                      <a:pt x="2154" y="6239"/>
                    </a:lnTo>
                    <a:lnTo>
                      <a:pt x="2156" y="6235"/>
                    </a:lnTo>
                    <a:lnTo>
                      <a:pt x="2158" y="6245"/>
                    </a:lnTo>
                    <a:lnTo>
                      <a:pt x="2160" y="6237"/>
                    </a:lnTo>
                    <a:lnTo>
                      <a:pt x="2162" y="6243"/>
                    </a:lnTo>
                    <a:lnTo>
                      <a:pt x="2162" y="6245"/>
                    </a:lnTo>
                    <a:lnTo>
                      <a:pt x="2166" y="6245"/>
                    </a:lnTo>
                    <a:lnTo>
                      <a:pt x="2168" y="6247"/>
                    </a:lnTo>
                    <a:lnTo>
                      <a:pt x="2168" y="6245"/>
                    </a:lnTo>
                    <a:lnTo>
                      <a:pt x="2169" y="6249"/>
                    </a:lnTo>
                    <a:lnTo>
                      <a:pt x="2171" y="6241"/>
                    </a:lnTo>
                    <a:lnTo>
                      <a:pt x="2173" y="6245"/>
                    </a:lnTo>
                    <a:lnTo>
                      <a:pt x="2175" y="6235"/>
                    </a:lnTo>
                    <a:lnTo>
                      <a:pt x="2177" y="6247"/>
                    </a:lnTo>
                    <a:lnTo>
                      <a:pt x="2179" y="6260"/>
                    </a:lnTo>
                    <a:lnTo>
                      <a:pt x="2179" y="6264"/>
                    </a:lnTo>
                    <a:lnTo>
                      <a:pt x="2181" y="6279"/>
                    </a:lnTo>
                    <a:lnTo>
                      <a:pt x="2185" y="6270"/>
                    </a:lnTo>
                    <a:lnTo>
                      <a:pt x="2185" y="6279"/>
                    </a:lnTo>
                    <a:lnTo>
                      <a:pt x="2187" y="6277"/>
                    </a:lnTo>
                    <a:lnTo>
                      <a:pt x="2189" y="6281"/>
                    </a:lnTo>
                    <a:lnTo>
                      <a:pt x="2191" y="6273"/>
                    </a:lnTo>
                    <a:lnTo>
                      <a:pt x="2192" y="6273"/>
                    </a:lnTo>
                    <a:lnTo>
                      <a:pt x="2192" y="6270"/>
                    </a:lnTo>
                    <a:lnTo>
                      <a:pt x="2196" y="6250"/>
                    </a:lnTo>
                    <a:lnTo>
                      <a:pt x="2196" y="6256"/>
                    </a:lnTo>
                    <a:lnTo>
                      <a:pt x="2198" y="6254"/>
                    </a:lnTo>
                    <a:lnTo>
                      <a:pt x="2200" y="6245"/>
                    </a:lnTo>
                    <a:lnTo>
                      <a:pt x="2202" y="6249"/>
                    </a:lnTo>
                    <a:lnTo>
                      <a:pt x="2204" y="6249"/>
                    </a:lnTo>
                    <a:lnTo>
                      <a:pt x="2206" y="6254"/>
                    </a:lnTo>
                    <a:lnTo>
                      <a:pt x="2208" y="6245"/>
                    </a:lnTo>
                    <a:lnTo>
                      <a:pt x="2210" y="6229"/>
                    </a:lnTo>
                    <a:lnTo>
                      <a:pt x="2210" y="6227"/>
                    </a:lnTo>
                    <a:lnTo>
                      <a:pt x="2212" y="6231"/>
                    </a:lnTo>
                    <a:lnTo>
                      <a:pt x="2214" y="6235"/>
                    </a:lnTo>
                    <a:lnTo>
                      <a:pt x="2216" y="6243"/>
                    </a:lnTo>
                    <a:lnTo>
                      <a:pt x="2217" y="6245"/>
                    </a:lnTo>
                    <a:lnTo>
                      <a:pt x="2219" y="6241"/>
                    </a:lnTo>
                    <a:lnTo>
                      <a:pt x="2221" y="6243"/>
                    </a:lnTo>
                    <a:lnTo>
                      <a:pt x="2221" y="6250"/>
                    </a:lnTo>
                    <a:lnTo>
                      <a:pt x="2225" y="6235"/>
                    </a:lnTo>
                    <a:lnTo>
                      <a:pt x="2227" y="6225"/>
                    </a:lnTo>
                    <a:lnTo>
                      <a:pt x="2227" y="6224"/>
                    </a:lnTo>
                    <a:lnTo>
                      <a:pt x="2229" y="6224"/>
                    </a:lnTo>
                    <a:lnTo>
                      <a:pt x="2231" y="6235"/>
                    </a:lnTo>
                    <a:lnTo>
                      <a:pt x="2233" y="6231"/>
                    </a:lnTo>
                    <a:lnTo>
                      <a:pt x="2235" y="6229"/>
                    </a:lnTo>
                    <a:lnTo>
                      <a:pt x="2237" y="6229"/>
                    </a:lnTo>
                    <a:lnTo>
                      <a:pt x="2239" y="6229"/>
                    </a:lnTo>
                    <a:lnTo>
                      <a:pt x="2239" y="6225"/>
                    </a:lnTo>
                    <a:lnTo>
                      <a:pt x="2240" y="6220"/>
                    </a:lnTo>
                    <a:lnTo>
                      <a:pt x="2244" y="6216"/>
                    </a:lnTo>
                    <a:lnTo>
                      <a:pt x="2244" y="6204"/>
                    </a:lnTo>
                    <a:lnTo>
                      <a:pt x="2246" y="6204"/>
                    </a:lnTo>
                    <a:lnTo>
                      <a:pt x="2248" y="6201"/>
                    </a:lnTo>
                    <a:lnTo>
                      <a:pt x="2250" y="6191"/>
                    </a:lnTo>
                    <a:lnTo>
                      <a:pt x="2252" y="6185"/>
                    </a:lnTo>
                    <a:lnTo>
                      <a:pt x="2254" y="6201"/>
                    </a:lnTo>
                    <a:lnTo>
                      <a:pt x="2256" y="6195"/>
                    </a:lnTo>
                    <a:lnTo>
                      <a:pt x="2256" y="6181"/>
                    </a:lnTo>
                    <a:lnTo>
                      <a:pt x="2258" y="6204"/>
                    </a:lnTo>
                    <a:lnTo>
                      <a:pt x="2260" y="6202"/>
                    </a:lnTo>
                    <a:lnTo>
                      <a:pt x="2262" y="6206"/>
                    </a:lnTo>
                    <a:lnTo>
                      <a:pt x="2264" y="6204"/>
                    </a:lnTo>
                    <a:lnTo>
                      <a:pt x="2265" y="6204"/>
                    </a:lnTo>
                    <a:lnTo>
                      <a:pt x="2267" y="6216"/>
                    </a:lnTo>
                    <a:lnTo>
                      <a:pt x="2269" y="6208"/>
                    </a:lnTo>
                    <a:lnTo>
                      <a:pt x="2269" y="6218"/>
                    </a:lnTo>
                    <a:lnTo>
                      <a:pt x="2271" y="6210"/>
                    </a:lnTo>
                    <a:lnTo>
                      <a:pt x="2273" y="6220"/>
                    </a:lnTo>
                    <a:lnTo>
                      <a:pt x="2275" y="6218"/>
                    </a:lnTo>
                    <a:lnTo>
                      <a:pt x="2277" y="6216"/>
                    </a:lnTo>
                    <a:lnTo>
                      <a:pt x="2279" y="6208"/>
                    </a:lnTo>
                    <a:lnTo>
                      <a:pt x="2281" y="6208"/>
                    </a:lnTo>
                    <a:lnTo>
                      <a:pt x="2281" y="6214"/>
                    </a:lnTo>
                    <a:lnTo>
                      <a:pt x="2285" y="6227"/>
                    </a:lnTo>
                    <a:lnTo>
                      <a:pt x="2287" y="6231"/>
                    </a:lnTo>
                    <a:lnTo>
                      <a:pt x="2287" y="6229"/>
                    </a:lnTo>
                    <a:lnTo>
                      <a:pt x="2288" y="6243"/>
                    </a:lnTo>
                    <a:lnTo>
                      <a:pt x="2290" y="6254"/>
                    </a:lnTo>
                    <a:lnTo>
                      <a:pt x="2292" y="6249"/>
                    </a:lnTo>
                    <a:lnTo>
                      <a:pt x="2294" y="6249"/>
                    </a:lnTo>
                    <a:lnTo>
                      <a:pt x="2296" y="6254"/>
                    </a:lnTo>
                    <a:lnTo>
                      <a:pt x="2298" y="6260"/>
                    </a:lnTo>
                    <a:lnTo>
                      <a:pt x="2298" y="6268"/>
                    </a:lnTo>
                    <a:lnTo>
                      <a:pt x="2300" y="6247"/>
                    </a:lnTo>
                    <a:lnTo>
                      <a:pt x="2304" y="6254"/>
                    </a:lnTo>
                    <a:lnTo>
                      <a:pt x="2304" y="6249"/>
                    </a:lnTo>
                    <a:lnTo>
                      <a:pt x="2306" y="6250"/>
                    </a:lnTo>
                    <a:lnTo>
                      <a:pt x="2308" y="6231"/>
                    </a:lnTo>
                    <a:lnTo>
                      <a:pt x="2310" y="6225"/>
                    </a:lnTo>
                    <a:lnTo>
                      <a:pt x="2312" y="6222"/>
                    </a:lnTo>
                    <a:lnTo>
                      <a:pt x="2313" y="6220"/>
                    </a:lnTo>
                    <a:lnTo>
                      <a:pt x="2315" y="6218"/>
                    </a:lnTo>
                    <a:lnTo>
                      <a:pt x="2315" y="6208"/>
                    </a:lnTo>
                    <a:lnTo>
                      <a:pt x="2317" y="6218"/>
                    </a:lnTo>
                    <a:lnTo>
                      <a:pt x="2319" y="6206"/>
                    </a:lnTo>
                    <a:lnTo>
                      <a:pt x="2321" y="6201"/>
                    </a:lnTo>
                    <a:lnTo>
                      <a:pt x="2323" y="6204"/>
                    </a:lnTo>
                    <a:lnTo>
                      <a:pt x="2325" y="6210"/>
                    </a:lnTo>
                    <a:lnTo>
                      <a:pt x="2327" y="6222"/>
                    </a:lnTo>
                    <a:lnTo>
                      <a:pt x="2329" y="6225"/>
                    </a:lnTo>
                    <a:lnTo>
                      <a:pt x="2329" y="6220"/>
                    </a:lnTo>
                    <a:lnTo>
                      <a:pt x="2333" y="6231"/>
                    </a:lnTo>
                    <a:lnTo>
                      <a:pt x="2333" y="6224"/>
                    </a:lnTo>
                    <a:lnTo>
                      <a:pt x="2335" y="6225"/>
                    </a:lnTo>
                    <a:lnTo>
                      <a:pt x="2336" y="6225"/>
                    </a:lnTo>
                    <a:lnTo>
                      <a:pt x="2338" y="6227"/>
                    </a:lnTo>
                    <a:lnTo>
                      <a:pt x="2340" y="6225"/>
                    </a:lnTo>
                    <a:lnTo>
                      <a:pt x="2342" y="6235"/>
                    </a:lnTo>
                    <a:lnTo>
                      <a:pt x="2344" y="6241"/>
                    </a:lnTo>
                    <a:lnTo>
                      <a:pt x="2346" y="6249"/>
                    </a:lnTo>
                    <a:lnTo>
                      <a:pt x="2346" y="6254"/>
                    </a:lnTo>
                    <a:lnTo>
                      <a:pt x="2348" y="6254"/>
                    </a:lnTo>
                    <a:lnTo>
                      <a:pt x="2350" y="6256"/>
                    </a:lnTo>
                    <a:lnTo>
                      <a:pt x="2352" y="6249"/>
                    </a:lnTo>
                    <a:lnTo>
                      <a:pt x="2354" y="6256"/>
                    </a:lnTo>
                    <a:lnTo>
                      <a:pt x="2356" y="6264"/>
                    </a:lnTo>
                    <a:lnTo>
                      <a:pt x="2358" y="6268"/>
                    </a:lnTo>
                    <a:lnTo>
                      <a:pt x="2358" y="6264"/>
                    </a:lnTo>
                    <a:lnTo>
                      <a:pt x="2360" y="6258"/>
                    </a:lnTo>
                    <a:lnTo>
                      <a:pt x="2363" y="6268"/>
                    </a:lnTo>
                    <a:lnTo>
                      <a:pt x="2363" y="6268"/>
                    </a:lnTo>
                    <a:lnTo>
                      <a:pt x="2365" y="6279"/>
                    </a:lnTo>
                    <a:lnTo>
                      <a:pt x="2367" y="6279"/>
                    </a:lnTo>
                    <a:lnTo>
                      <a:pt x="2369" y="6277"/>
                    </a:lnTo>
                    <a:lnTo>
                      <a:pt x="2371" y="6277"/>
                    </a:lnTo>
                    <a:lnTo>
                      <a:pt x="2373" y="6277"/>
                    </a:lnTo>
                    <a:lnTo>
                      <a:pt x="2375" y="6281"/>
                    </a:lnTo>
                    <a:lnTo>
                      <a:pt x="2375" y="6283"/>
                    </a:lnTo>
                    <a:lnTo>
                      <a:pt x="2377" y="6287"/>
                    </a:lnTo>
                    <a:lnTo>
                      <a:pt x="2379" y="6268"/>
                    </a:lnTo>
                    <a:lnTo>
                      <a:pt x="2381" y="6270"/>
                    </a:lnTo>
                    <a:lnTo>
                      <a:pt x="2383" y="6262"/>
                    </a:lnTo>
                    <a:lnTo>
                      <a:pt x="2384" y="6264"/>
                    </a:lnTo>
                    <a:lnTo>
                      <a:pt x="2386" y="6264"/>
                    </a:lnTo>
                    <a:lnTo>
                      <a:pt x="2388" y="6266"/>
                    </a:lnTo>
                    <a:lnTo>
                      <a:pt x="2388" y="6258"/>
                    </a:lnTo>
                    <a:lnTo>
                      <a:pt x="2392" y="6256"/>
                    </a:lnTo>
                    <a:lnTo>
                      <a:pt x="2392" y="6268"/>
                    </a:lnTo>
                    <a:lnTo>
                      <a:pt x="2394" y="6260"/>
                    </a:lnTo>
                    <a:lnTo>
                      <a:pt x="2396" y="6256"/>
                    </a:lnTo>
                    <a:lnTo>
                      <a:pt x="2398" y="6264"/>
                    </a:lnTo>
                    <a:lnTo>
                      <a:pt x="2400" y="6256"/>
                    </a:lnTo>
                    <a:lnTo>
                      <a:pt x="2402" y="6262"/>
                    </a:lnTo>
                    <a:lnTo>
                      <a:pt x="2404" y="6256"/>
                    </a:lnTo>
                    <a:lnTo>
                      <a:pt x="2406" y="6264"/>
                    </a:lnTo>
                    <a:lnTo>
                      <a:pt x="2406" y="6258"/>
                    </a:lnTo>
                    <a:lnTo>
                      <a:pt x="2408" y="6258"/>
                    </a:lnTo>
                    <a:lnTo>
                      <a:pt x="2409" y="6256"/>
                    </a:lnTo>
                    <a:lnTo>
                      <a:pt x="2411" y="6229"/>
                    </a:lnTo>
                    <a:lnTo>
                      <a:pt x="2413" y="6260"/>
                    </a:lnTo>
                    <a:lnTo>
                      <a:pt x="2415" y="6266"/>
                    </a:lnTo>
                    <a:lnTo>
                      <a:pt x="2417" y="6283"/>
                    </a:lnTo>
                    <a:lnTo>
                      <a:pt x="2417" y="6279"/>
                    </a:lnTo>
                    <a:lnTo>
                      <a:pt x="2421" y="6270"/>
                    </a:lnTo>
                    <a:lnTo>
                      <a:pt x="2423" y="6281"/>
                    </a:lnTo>
                    <a:lnTo>
                      <a:pt x="2423" y="6277"/>
                    </a:lnTo>
                    <a:lnTo>
                      <a:pt x="2425" y="6281"/>
                    </a:lnTo>
                    <a:lnTo>
                      <a:pt x="2427" y="6289"/>
                    </a:lnTo>
                    <a:lnTo>
                      <a:pt x="2429" y="6289"/>
                    </a:lnTo>
                    <a:lnTo>
                      <a:pt x="2431" y="6289"/>
                    </a:lnTo>
                    <a:lnTo>
                      <a:pt x="2432" y="6293"/>
                    </a:lnTo>
                    <a:lnTo>
                      <a:pt x="2434" y="6289"/>
                    </a:lnTo>
                    <a:lnTo>
                      <a:pt x="2434" y="6300"/>
                    </a:lnTo>
                    <a:lnTo>
                      <a:pt x="2436" y="6287"/>
                    </a:lnTo>
                    <a:lnTo>
                      <a:pt x="2438" y="6293"/>
                    </a:lnTo>
                    <a:lnTo>
                      <a:pt x="2440" y="6291"/>
                    </a:lnTo>
                    <a:lnTo>
                      <a:pt x="2442" y="6291"/>
                    </a:lnTo>
                    <a:lnTo>
                      <a:pt x="2444" y="6291"/>
                    </a:lnTo>
                    <a:lnTo>
                      <a:pt x="2446" y="6295"/>
                    </a:lnTo>
                    <a:lnTo>
                      <a:pt x="2448" y="6298"/>
                    </a:lnTo>
                    <a:lnTo>
                      <a:pt x="2448" y="6297"/>
                    </a:lnTo>
                    <a:lnTo>
                      <a:pt x="2452" y="6300"/>
                    </a:lnTo>
                    <a:lnTo>
                      <a:pt x="2452" y="6298"/>
                    </a:lnTo>
                    <a:lnTo>
                      <a:pt x="2454" y="6300"/>
                    </a:lnTo>
                    <a:lnTo>
                      <a:pt x="2456" y="6300"/>
                    </a:lnTo>
                    <a:lnTo>
                      <a:pt x="2457" y="6300"/>
                    </a:lnTo>
                    <a:lnTo>
                      <a:pt x="2459" y="6300"/>
                    </a:lnTo>
                    <a:lnTo>
                      <a:pt x="2461" y="6304"/>
                    </a:lnTo>
                    <a:lnTo>
                      <a:pt x="2463" y="6306"/>
                    </a:lnTo>
                    <a:lnTo>
                      <a:pt x="2465" y="6297"/>
                    </a:lnTo>
                    <a:lnTo>
                      <a:pt x="2465" y="6297"/>
                    </a:lnTo>
                    <a:lnTo>
                      <a:pt x="2467" y="6297"/>
                    </a:lnTo>
                    <a:lnTo>
                      <a:pt x="2469" y="6297"/>
                    </a:lnTo>
                    <a:lnTo>
                      <a:pt x="2471" y="6289"/>
                    </a:lnTo>
                    <a:lnTo>
                      <a:pt x="2473" y="6293"/>
                    </a:lnTo>
                    <a:lnTo>
                      <a:pt x="2475" y="6287"/>
                    </a:lnTo>
                    <a:lnTo>
                      <a:pt x="2477" y="6295"/>
                    </a:lnTo>
                    <a:lnTo>
                      <a:pt x="2477" y="6293"/>
                    </a:lnTo>
                    <a:lnTo>
                      <a:pt x="2480" y="6297"/>
                    </a:lnTo>
                    <a:lnTo>
                      <a:pt x="2482" y="6300"/>
                    </a:lnTo>
                    <a:lnTo>
                      <a:pt x="2482" y="6279"/>
                    </a:lnTo>
                    <a:lnTo>
                      <a:pt x="2484" y="6295"/>
                    </a:lnTo>
                    <a:lnTo>
                      <a:pt x="2486" y="6295"/>
                    </a:lnTo>
                    <a:lnTo>
                      <a:pt x="2488" y="6298"/>
                    </a:lnTo>
                    <a:lnTo>
                      <a:pt x="2490" y="6293"/>
                    </a:lnTo>
                    <a:lnTo>
                      <a:pt x="2492" y="6287"/>
                    </a:lnTo>
                    <a:lnTo>
                      <a:pt x="2494" y="6281"/>
                    </a:lnTo>
                    <a:lnTo>
                      <a:pt x="2494" y="6283"/>
                    </a:lnTo>
                    <a:lnTo>
                      <a:pt x="2496" y="6279"/>
                    </a:lnTo>
                    <a:lnTo>
                      <a:pt x="2500" y="6281"/>
                    </a:lnTo>
                    <a:lnTo>
                      <a:pt x="2500" y="6268"/>
                    </a:lnTo>
                    <a:lnTo>
                      <a:pt x="2502" y="6279"/>
                    </a:lnTo>
                    <a:lnTo>
                      <a:pt x="2504" y="6281"/>
                    </a:lnTo>
                    <a:lnTo>
                      <a:pt x="2505" y="6275"/>
                    </a:lnTo>
                    <a:lnTo>
                      <a:pt x="2507" y="6264"/>
                    </a:lnTo>
                    <a:lnTo>
                      <a:pt x="2509" y="6264"/>
                    </a:lnTo>
                    <a:lnTo>
                      <a:pt x="2511" y="6262"/>
                    </a:lnTo>
                    <a:lnTo>
                      <a:pt x="2511" y="6264"/>
                    </a:lnTo>
                    <a:lnTo>
                      <a:pt x="2513" y="6266"/>
                    </a:lnTo>
                    <a:lnTo>
                      <a:pt x="2515" y="6264"/>
                    </a:lnTo>
                    <a:lnTo>
                      <a:pt x="2517" y="6260"/>
                    </a:lnTo>
                    <a:lnTo>
                      <a:pt x="2519" y="6266"/>
                    </a:lnTo>
                    <a:lnTo>
                      <a:pt x="2521" y="6262"/>
                    </a:lnTo>
                    <a:lnTo>
                      <a:pt x="2523" y="6264"/>
                    </a:lnTo>
                    <a:lnTo>
                      <a:pt x="2525" y="6262"/>
                    </a:lnTo>
                    <a:lnTo>
                      <a:pt x="2525" y="6249"/>
                    </a:lnTo>
                    <a:lnTo>
                      <a:pt x="2527" y="6258"/>
                    </a:lnTo>
                    <a:lnTo>
                      <a:pt x="2528" y="6262"/>
                    </a:lnTo>
                    <a:lnTo>
                      <a:pt x="2530" y="6256"/>
                    </a:lnTo>
                    <a:lnTo>
                      <a:pt x="2532" y="6262"/>
                    </a:lnTo>
                    <a:lnTo>
                      <a:pt x="2534" y="6266"/>
                    </a:lnTo>
                    <a:lnTo>
                      <a:pt x="2536" y="6254"/>
                    </a:lnTo>
                    <a:lnTo>
                      <a:pt x="2536" y="6243"/>
                    </a:lnTo>
                    <a:lnTo>
                      <a:pt x="2540" y="6250"/>
                    </a:lnTo>
                    <a:lnTo>
                      <a:pt x="2542" y="6247"/>
                    </a:lnTo>
                    <a:lnTo>
                      <a:pt x="2542" y="6239"/>
                    </a:lnTo>
                    <a:lnTo>
                      <a:pt x="2544" y="6249"/>
                    </a:lnTo>
                    <a:lnTo>
                      <a:pt x="2546" y="6241"/>
                    </a:lnTo>
                    <a:lnTo>
                      <a:pt x="2548" y="6254"/>
                    </a:lnTo>
                    <a:lnTo>
                      <a:pt x="2550" y="6249"/>
                    </a:lnTo>
                    <a:lnTo>
                      <a:pt x="2552" y="6249"/>
                    </a:lnTo>
                    <a:lnTo>
                      <a:pt x="2553" y="6231"/>
                    </a:lnTo>
                    <a:lnTo>
                      <a:pt x="2553" y="6239"/>
                    </a:lnTo>
                    <a:lnTo>
                      <a:pt x="2555" y="6231"/>
                    </a:lnTo>
                    <a:lnTo>
                      <a:pt x="2559" y="6237"/>
                    </a:lnTo>
                    <a:lnTo>
                      <a:pt x="2559" y="6225"/>
                    </a:lnTo>
                    <a:lnTo>
                      <a:pt x="2561" y="6224"/>
                    </a:lnTo>
                    <a:lnTo>
                      <a:pt x="2563" y="6224"/>
                    </a:lnTo>
                    <a:lnTo>
                      <a:pt x="2565" y="6216"/>
                    </a:lnTo>
                    <a:lnTo>
                      <a:pt x="2567" y="6225"/>
                    </a:lnTo>
                    <a:lnTo>
                      <a:pt x="2569" y="6224"/>
                    </a:lnTo>
                    <a:lnTo>
                      <a:pt x="2571" y="6122"/>
                    </a:lnTo>
                    <a:lnTo>
                      <a:pt x="2571" y="6218"/>
                    </a:lnTo>
                    <a:lnTo>
                      <a:pt x="2573" y="6216"/>
                    </a:lnTo>
                    <a:lnTo>
                      <a:pt x="2575" y="6227"/>
                    </a:lnTo>
                    <a:lnTo>
                      <a:pt x="2576" y="6225"/>
                    </a:lnTo>
                    <a:lnTo>
                      <a:pt x="2578" y="6237"/>
                    </a:lnTo>
                    <a:lnTo>
                      <a:pt x="2580" y="6222"/>
                    </a:lnTo>
                    <a:lnTo>
                      <a:pt x="2582" y="6229"/>
                    </a:lnTo>
                    <a:lnTo>
                      <a:pt x="2584" y="6224"/>
                    </a:lnTo>
                    <a:lnTo>
                      <a:pt x="2584" y="6210"/>
                    </a:lnTo>
                    <a:lnTo>
                      <a:pt x="2588" y="6229"/>
                    </a:lnTo>
                    <a:lnTo>
                      <a:pt x="2588" y="6206"/>
                    </a:lnTo>
                    <a:lnTo>
                      <a:pt x="2590" y="6201"/>
                    </a:lnTo>
                    <a:lnTo>
                      <a:pt x="2592" y="6210"/>
                    </a:lnTo>
                    <a:lnTo>
                      <a:pt x="2594" y="6201"/>
                    </a:lnTo>
                    <a:lnTo>
                      <a:pt x="2596" y="6199"/>
                    </a:lnTo>
                    <a:lnTo>
                      <a:pt x="2596" y="6202"/>
                    </a:lnTo>
                    <a:lnTo>
                      <a:pt x="2600" y="6214"/>
                    </a:lnTo>
                    <a:lnTo>
                      <a:pt x="2601" y="6197"/>
                    </a:lnTo>
                    <a:lnTo>
                      <a:pt x="2601" y="6197"/>
                    </a:lnTo>
                    <a:lnTo>
                      <a:pt x="2603" y="6208"/>
                    </a:lnTo>
                    <a:lnTo>
                      <a:pt x="2605" y="6216"/>
                    </a:lnTo>
                    <a:lnTo>
                      <a:pt x="2607" y="6224"/>
                    </a:lnTo>
                    <a:lnTo>
                      <a:pt x="2609" y="6220"/>
                    </a:lnTo>
                    <a:lnTo>
                      <a:pt x="2611" y="6224"/>
                    </a:lnTo>
                    <a:lnTo>
                      <a:pt x="2613" y="6220"/>
                    </a:lnTo>
                    <a:lnTo>
                      <a:pt x="2613" y="6225"/>
                    </a:lnTo>
                    <a:lnTo>
                      <a:pt x="2615" y="6216"/>
                    </a:lnTo>
                    <a:lnTo>
                      <a:pt x="2619" y="6225"/>
                    </a:lnTo>
                    <a:lnTo>
                      <a:pt x="2619" y="6225"/>
                    </a:lnTo>
                    <a:lnTo>
                      <a:pt x="2621" y="6235"/>
                    </a:lnTo>
                    <a:lnTo>
                      <a:pt x="2623" y="6224"/>
                    </a:lnTo>
                    <a:lnTo>
                      <a:pt x="2624" y="6220"/>
                    </a:lnTo>
                    <a:lnTo>
                      <a:pt x="2626" y="6220"/>
                    </a:lnTo>
                    <a:lnTo>
                      <a:pt x="2628" y="6201"/>
                    </a:lnTo>
                    <a:lnTo>
                      <a:pt x="2630" y="6220"/>
                    </a:lnTo>
                    <a:lnTo>
                      <a:pt x="2630" y="6220"/>
                    </a:lnTo>
                    <a:lnTo>
                      <a:pt x="2632" y="6222"/>
                    </a:lnTo>
                    <a:lnTo>
                      <a:pt x="2634" y="6222"/>
                    </a:lnTo>
                    <a:lnTo>
                      <a:pt x="2636" y="6224"/>
                    </a:lnTo>
                    <a:lnTo>
                      <a:pt x="2638" y="6222"/>
                    </a:lnTo>
                    <a:lnTo>
                      <a:pt x="2640" y="6224"/>
                    </a:lnTo>
                    <a:lnTo>
                      <a:pt x="2642" y="6227"/>
                    </a:lnTo>
                    <a:lnTo>
                      <a:pt x="2644" y="6220"/>
                    </a:lnTo>
                    <a:lnTo>
                      <a:pt x="2644" y="6220"/>
                    </a:lnTo>
                    <a:lnTo>
                      <a:pt x="2648" y="6206"/>
                    </a:lnTo>
                    <a:lnTo>
                      <a:pt x="2648" y="6218"/>
                    </a:lnTo>
                    <a:lnTo>
                      <a:pt x="2649" y="6197"/>
                    </a:lnTo>
                    <a:lnTo>
                      <a:pt x="2651" y="6208"/>
                    </a:lnTo>
                    <a:lnTo>
                      <a:pt x="2653" y="6206"/>
                    </a:lnTo>
                    <a:lnTo>
                      <a:pt x="2655" y="6195"/>
                    </a:lnTo>
                    <a:lnTo>
                      <a:pt x="2657" y="6208"/>
                    </a:lnTo>
                    <a:lnTo>
                      <a:pt x="2659" y="6208"/>
                    </a:lnTo>
                    <a:lnTo>
                      <a:pt x="2661" y="6218"/>
                    </a:lnTo>
                    <a:lnTo>
                      <a:pt x="2661" y="6216"/>
                    </a:lnTo>
                    <a:lnTo>
                      <a:pt x="2663" y="6210"/>
                    </a:lnTo>
                    <a:lnTo>
                      <a:pt x="2665" y="6216"/>
                    </a:lnTo>
                    <a:lnTo>
                      <a:pt x="2667" y="6214"/>
                    </a:lnTo>
                    <a:lnTo>
                      <a:pt x="2669" y="6214"/>
                    </a:lnTo>
                    <a:lnTo>
                      <a:pt x="2671" y="6214"/>
                    </a:lnTo>
                    <a:lnTo>
                      <a:pt x="2672" y="6202"/>
                    </a:lnTo>
                    <a:lnTo>
                      <a:pt x="2672" y="6208"/>
                    </a:lnTo>
                    <a:lnTo>
                      <a:pt x="2676" y="6225"/>
                    </a:lnTo>
                    <a:lnTo>
                      <a:pt x="2678" y="6227"/>
                    </a:lnTo>
                    <a:lnTo>
                      <a:pt x="2678" y="6237"/>
                    </a:lnTo>
                    <a:lnTo>
                      <a:pt x="2680" y="6229"/>
                    </a:lnTo>
                    <a:lnTo>
                      <a:pt x="2682" y="6224"/>
                    </a:lnTo>
                    <a:lnTo>
                      <a:pt x="2684" y="6231"/>
                    </a:lnTo>
                    <a:lnTo>
                      <a:pt x="2686" y="6239"/>
                    </a:lnTo>
                    <a:lnTo>
                      <a:pt x="2688" y="6222"/>
                    </a:lnTo>
                    <a:lnTo>
                      <a:pt x="2690" y="6224"/>
                    </a:lnTo>
                    <a:lnTo>
                      <a:pt x="2690" y="6227"/>
                    </a:lnTo>
                    <a:lnTo>
                      <a:pt x="2692" y="6227"/>
                    </a:lnTo>
                    <a:lnTo>
                      <a:pt x="2694" y="6220"/>
                    </a:lnTo>
                    <a:lnTo>
                      <a:pt x="2696" y="6220"/>
                    </a:lnTo>
                    <a:lnTo>
                      <a:pt x="2697" y="6227"/>
                    </a:lnTo>
                    <a:lnTo>
                      <a:pt x="2699" y="6210"/>
                    </a:lnTo>
                    <a:lnTo>
                      <a:pt x="2701" y="6220"/>
                    </a:lnTo>
                    <a:lnTo>
                      <a:pt x="2703" y="6204"/>
                    </a:lnTo>
                    <a:lnTo>
                      <a:pt x="2703" y="6201"/>
                    </a:lnTo>
                    <a:lnTo>
                      <a:pt x="2707" y="6218"/>
                    </a:lnTo>
                    <a:lnTo>
                      <a:pt x="2707" y="6224"/>
                    </a:lnTo>
                    <a:lnTo>
                      <a:pt x="2709" y="6208"/>
                    </a:lnTo>
                    <a:lnTo>
                      <a:pt x="2711" y="6208"/>
                    </a:lnTo>
                    <a:lnTo>
                      <a:pt x="2713" y="6206"/>
                    </a:lnTo>
                    <a:lnTo>
                      <a:pt x="2715" y="6218"/>
                    </a:lnTo>
                    <a:lnTo>
                      <a:pt x="2717" y="6201"/>
                    </a:lnTo>
                    <a:lnTo>
                      <a:pt x="2719" y="6195"/>
                    </a:lnTo>
                    <a:lnTo>
                      <a:pt x="2720" y="6204"/>
                    </a:lnTo>
                    <a:lnTo>
                      <a:pt x="2720" y="6195"/>
                    </a:lnTo>
                    <a:lnTo>
                      <a:pt x="2722" y="6185"/>
                    </a:lnTo>
                    <a:lnTo>
                      <a:pt x="2726" y="6197"/>
                    </a:lnTo>
                    <a:lnTo>
                      <a:pt x="2726" y="6191"/>
                    </a:lnTo>
                    <a:lnTo>
                      <a:pt x="2728" y="6195"/>
                    </a:lnTo>
                    <a:lnTo>
                      <a:pt x="2730" y="6183"/>
                    </a:lnTo>
                    <a:lnTo>
                      <a:pt x="2732" y="6202"/>
                    </a:lnTo>
                    <a:lnTo>
                      <a:pt x="2732" y="6183"/>
                    </a:lnTo>
                    <a:lnTo>
                      <a:pt x="2736" y="6183"/>
                    </a:lnTo>
                    <a:lnTo>
                      <a:pt x="2738" y="6206"/>
                    </a:lnTo>
                    <a:lnTo>
                      <a:pt x="2738" y="6210"/>
                    </a:lnTo>
                    <a:lnTo>
                      <a:pt x="2740" y="6199"/>
                    </a:lnTo>
                    <a:lnTo>
                      <a:pt x="2742" y="6210"/>
                    </a:lnTo>
                    <a:lnTo>
                      <a:pt x="2744" y="6204"/>
                    </a:lnTo>
                    <a:lnTo>
                      <a:pt x="2745" y="6199"/>
                    </a:lnTo>
                    <a:lnTo>
                      <a:pt x="2747" y="6208"/>
                    </a:lnTo>
                    <a:lnTo>
                      <a:pt x="2749" y="6206"/>
                    </a:lnTo>
                    <a:lnTo>
                      <a:pt x="2749" y="6204"/>
                    </a:lnTo>
                    <a:lnTo>
                      <a:pt x="2751" y="6225"/>
                    </a:lnTo>
                    <a:lnTo>
                      <a:pt x="2755" y="6206"/>
                    </a:lnTo>
                    <a:lnTo>
                      <a:pt x="2755" y="6214"/>
                    </a:lnTo>
                    <a:lnTo>
                      <a:pt x="2757" y="6214"/>
                    </a:lnTo>
                    <a:lnTo>
                      <a:pt x="2759" y="6227"/>
                    </a:lnTo>
                    <a:lnTo>
                      <a:pt x="2761" y="6208"/>
                    </a:lnTo>
                    <a:lnTo>
                      <a:pt x="2763" y="6218"/>
                    </a:lnTo>
                    <a:lnTo>
                      <a:pt x="2763" y="6202"/>
                    </a:lnTo>
                    <a:lnTo>
                      <a:pt x="2767" y="6197"/>
                    </a:lnTo>
                    <a:lnTo>
                      <a:pt x="2768" y="6210"/>
                    </a:lnTo>
                    <a:lnTo>
                      <a:pt x="2768" y="6214"/>
                    </a:lnTo>
                    <a:lnTo>
                      <a:pt x="2770" y="6210"/>
                    </a:lnTo>
                    <a:lnTo>
                      <a:pt x="2772" y="6208"/>
                    </a:lnTo>
                    <a:lnTo>
                      <a:pt x="2774" y="6218"/>
                    </a:lnTo>
                    <a:lnTo>
                      <a:pt x="2776" y="6197"/>
                    </a:lnTo>
                    <a:lnTo>
                      <a:pt x="2778" y="6202"/>
                    </a:lnTo>
                    <a:lnTo>
                      <a:pt x="2780" y="6204"/>
                    </a:lnTo>
                    <a:lnTo>
                      <a:pt x="2780" y="6185"/>
                    </a:lnTo>
                    <a:lnTo>
                      <a:pt x="2782" y="6208"/>
                    </a:lnTo>
                    <a:lnTo>
                      <a:pt x="2784" y="6208"/>
                    </a:lnTo>
                    <a:lnTo>
                      <a:pt x="2786" y="6187"/>
                    </a:lnTo>
                    <a:lnTo>
                      <a:pt x="2788" y="6197"/>
                    </a:lnTo>
                    <a:lnTo>
                      <a:pt x="2790" y="6206"/>
                    </a:lnTo>
                    <a:lnTo>
                      <a:pt x="2792" y="6208"/>
                    </a:lnTo>
                    <a:lnTo>
                      <a:pt x="2793" y="6191"/>
                    </a:lnTo>
                    <a:lnTo>
                      <a:pt x="2795" y="6208"/>
                    </a:lnTo>
                    <a:lnTo>
                      <a:pt x="2797" y="6214"/>
                    </a:lnTo>
                    <a:lnTo>
                      <a:pt x="2797" y="6214"/>
                    </a:lnTo>
                    <a:lnTo>
                      <a:pt x="2799" y="6206"/>
                    </a:lnTo>
                    <a:lnTo>
                      <a:pt x="2801" y="6210"/>
                    </a:lnTo>
                    <a:lnTo>
                      <a:pt x="2803" y="6199"/>
                    </a:lnTo>
                    <a:lnTo>
                      <a:pt x="2805" y="6195"/>
                    </a:lnTo>
                    <a:lnTo>
                      <a:pt x="2807" y="6191"/>
                    </a:lnTo>
                    <a:lnTo>
                      <a:pt x="2809" y="6197"/>
                    </a:lnTo>
                    <a:lnTo>
                      <a:pt x="2811" y="6183"/>
                    </a:lnTo>
                    <a:lnTo>
                      <a:pt x="2811" y="6195"/>
                    </a:lnTo>
                    <a:lnTo>
                      <a:pt x="2815" y="6181"/>
                    </a:lnTo>
                    <a:lnTo>
                      <a:pt x="2815" y="6204"/>
                    </a:lnTo>
                    <a:lnTo>
                      <a:pt x="2816" y="6187"/>
                    </a:lnTo>
                    <a:lnTo>
                      <a:pt x="2818" y="6172"/>
                    </a:lnTo>
                    <a:lnTo>
                      <a:pt x="2820" y="6202"/>
                    </a:lnTo>
                    <a:lnTo>
                      <a:pt x="2822" y="6189"/>
                    </a:lnTo>
                    <a:lnTo>
                      <a:pt x="2824" y="6185"/>
                    </a:lnTo>
                    <a:lnTo>
                      <a:pt x="2826" y="6187"/>
                    </a:lnTo>
                    <a:lnTo>
                      <a:pt x="2828" y="6187"/>
                    </a:lnTo>
                    <a:lnTo>
                      <a:pt x="2828" y="6177"/>
                    </a:lnTo>
                    <a:lnTo>
                      <a:pt x="2830" y="6181"/>
                    </a:lnTo>
                    <a:lnTo>
                      <a:pt x="2832" y="6170"/>
                    </a:lnTo>
                    <a:lnTo>
                      <a:pt x="2834" y="6199"/>
                    </a:lnTo>
                    <a:lnTo>
                      <a:pt x="2836" y="6177"/>
                    </a:lnTo>
                    <a:lnTo>
                      <a:pt x="2838" y="6187"/>
                    </a:lnTo>
                    <a:lnTo>
                      <a:pt x="2840" y="6189"/>
                    </a:lnTo>
                    <a:lnTo>
                      <a:pt x="2840" y="6191"/>
                    </a:lnTo>
                    <a:lnTo>
                      <a:pt x="2841" y="6195"/>
                    </a:lnTo>
                    <a:lnTo>
                      <a:pt x="2845" y="6189"/>
                    </a:lnTo>
                    <a:lnTo>
                      <a:pt x="2845" y="6183"/>
                    </a:lnTo>
                    <a:lnTo>
                      <a:pt x="2847" y="6187"/>
                    </a:lnTo>
                    <a:lnTo>
                      <a:pt x="2849" y="6187"/>
                    </a:lnTo>
                    <a:lnTo>
                      <a:pt x="2851" y="6183"/>
                    </a:lnTo>
                    <a:lnTo>
                      <a:pt x="2853" y="6177"/>
                    </a:lnTo>
                    <a:lnTo>
                      <a:pt x="2855" y="6191"/>
                    </a:lnTo>
                    <a:lnTo>
                      <a:pt x="2857" y="6189"/>
                    </a:lnTo>
                    <a:lnTo>
                      <a:pt x="2857" y="6172"/>
                    </a:lnTo>
                    <a:lnTo>
                      <a:pt x="2859" y="6189"/>
                    </a:lnTo>
                    <a:lnTo>
                      <a:pt x="2861" y="6208"/>
                    </a:lnTo>
                    <a:lnTo>
                      <a:pt x="2863" y="6208"/>
                    </a:lnTo>
                    <a:lnTo>
                      <a:pt x="2864" y="6206"/>
                    </a:lnTo>
                    <a:lnTo>
                      <a:pt x="2866" y="6191"/>
                    </a:lnTo>
                    <a:lnTo>
                      <a:pt x="2868" y="6187"/>
                    </a:lnTo>
                    <a:lnTo>
                      <a:pt x="2870" y="6195"/>
                    </a:lnTo>
                    <a:lnTo>
                      <a:pt x="2870" y="6183"/>
                    </a:lnTo>
                    <a:lnTo>
                      <a:pt x="2874" y="6197"/>
                    </a:lnTo>
                    <a:lnTo>
                      <a:pt x="2874" y="6170"/>
                    </a:lnTo>
                    <a:lnTo>
                      <a:pt x="2876" y="6208"/>
                    </a:lnTo>
                    <a:lnTo>
                      <a:pt x="2878" y="6197"/>
                    </a:lnTo>
                    <a:lnTo>
                      <a:pt x="2880" y="6181"/>
                    </a:lnTo>
                    <a:lnTo>
                      <a:pt x="2882" y="6202"/>
                    </a:lnTo>
                    <a:lnTo>
                      <a:pt x="2884" y="6189"/>
                    </a:lnTo>
                    <a:lnTo>
                      <a:pt x="2886" y="6160"/>
                    </a:lnTo>
                    <a:lnTo>
                      <a:pt x="2888" y="6185"/>
                    </a:lnTo>
                    <a:lnTo>
                      <a:pt x="2888" y="6170"/>
                    </a:lnTo>
                    <a:lnTo>
                      <a:pt x="2889" y="6181"/>
                    </a:lnTo>
                    <a:lnTo>
                      <a:pt x="2891" y="6164"/>
                    </a:lnTo>
                    <a:lnTo>
                      <a:pt x="2893" y="6170"/>
                    </a:lnTo>
                    <a:lnTo>
                      <a:pt x="2895" y="6160"/>
                    </a:lnTo>
                    <a:lnTo>
                      <a:pt x="2897" y="6168"/>
                    </a:lnTo>
                    <a:lnTo>
                      <a:pt x="2899" y="6177"/>
                    </a:lnTo>
                    <a:lnTo>
                      <a:pt x="2899" y="6166"/>
                    </a:lnTo>
                    <a:lnTo>
                      <a:pt x="2903" y="6176"/>
                    </a:lnTo>
                    <a:lnTo>
                      <a:pt x="2905" y="6160"/>
                    </a:lnTo>
                    <a:lnTo>
                      <a:pt x="2905" y="6170"/>
                    </a:lnTo>
                    <a:lnTo>
                      <a:pt x="2907" y="6158"/>
                    </a:lnTo>
                    <a:lnTo>
                      <a:pt x="2909" y="6151"/>
                    </a:lnTo>
                    <a:lnTo>
                      <a:pt x="2911" y="6158"/>
                    </a:lnTo>
                    <a:lnTo>
                      <a:pt x="2912" y="6147"/>
                    </a:lnTo>
                    <a:lnTo>
                      <a:pt x="2914" y="6147"/>
                    </a:lnTo>
                    <a:lnTo>
                      <a:pt x="2916" y="6128"/>
                    </a:lnTo>
                    <a:lnTo>
                      <a:pt x="2916" y="6151"/>
                    </a:lnTo>
                    <a:lnTo>
                      <a:pt x="2918" y="6164"/>
                    </a:lnTo>
                    <a:lnTo>
                      <a:pt x="2920" y="6172"/>
                    </a:lnTo>
                    <a:lnTo>
                      <a:pt x="2922" y="6172"/>
                    </a:lnTo>
                    <a:lnTo>
                      <a:pt x="2924" y="6185"/>
                    </a:lnTo>
                    <a:lnTo>
                      <a:pt x="2926" y="6183"/>
                    </a:lnTo>
                    <a:lnTo>
                      <a:pt x="2928" y="6168"/>
                    </a:lnTo>
                    <a:lnTo>
                      <a:pt x="2930" y="6179"/>
                    </a:lnTo>
                    <a:lnTo>
                      <a:pt x="2930" y="6179"/>
                    </a:lnTo>
                    <a:lnTo>
                      <a:pt x="2934" y="6179"/>
                    </a:lnTo>
                    <a:lnTo>
                      <a:pt x="2934" y="6183"/>
                    </a:lnTo>
                    <a:lnTo>
                      <a:pt x="2936" y="6183"/>
                    </a:lnTo>
                    <a:lnTo>
                      <a:pt x="2937" y="6177"/>
                    </a:lnTo>
                    <a:lnTo>
                      <a:pt x="2939" y="6195"/>
                    </a:lnTo>
                    <a:lnTo>
                      <a:pt x="2941" y="6177"/>
                    </a:lnTo>
                    <a:lnTo>
                      <a:pt x="2943" y="6176"/>
                    </a:lnTo>
                    <a:lnTo>
                      <a:pt x="2945" y="6176"/>
                    </a:lnTo>
                    <a:lnTo>
                      <a:pt x="2947" y="6172"/>
                    </a:lnTo>
                    <a:lnTo>
                      <a:pt x="2947" y="6170"/>
                    </a:lnTo>
                    <a:lnTo>
                      <a:pt x="2949" y="6176"/>
                    </a:lnTo>
                    <a:lnTo>
                      <a:pt x="2951" y="6183"/>
                    </a:lnTo>
                    <a:lnTo>
                      <a:pt x="2953" y="6176"/>
                    </a:lnTo>
                    <a:lnTo>
                      <a:pt x="2955" y="6179"/>
                    </a:lnTo>
                    <a:lnTo>
                      <a:pt x="2957" y="6191"/>
                    </a:lnTo>
                    <a:lnTo>
                      <a:pt x="2959" y="6189"/>
                    </a:lnTo>
                    <a:lnTo>
                      <a:pt x="2959" y="6199"/>
                    </a:lnTo>
                    <a:lnTo>
                      <a:pt x="2962" y="6191"/>
                    </a:lnTo>
                    <a:lnTo>
                      <a:pt x="2964" y="6181"/>
                    </a:lnTo>
                    <a:lnTo>
                      <a:pt x="2964" y="6195"/>
                    </a:lnTo>
                    <a:lnTo>
                      <a:pt x="2966" y="6195"/>
                    </a:lnTo>
                    <a:lnTo>
                      <a:pt x="2968" y="6187"/>
                    </a:lnTo>
                    <a:lnTo>
                      <a:pt x="2970" y="6183"/>
                    </a:lnTo>
                    <a:lnTo>
                      <a:pt x="2972" y="6189"/>
                    </a:lnTo>
                    <a:lnTo>
                      <a:pt x="2974" y="6195"/>
                    </a:lnTo>
                    <a:lnTo>
                      <a:pt x="2976" y="6195"/>
                    </a:lnTo>
                    <a:lnTo>
                      <a:pt x="2976" y="6189"/>
                    </a:lnTo>
                    <a:lnTo>
                      <a:pt x="2978" y="6183"/>
                    </a:lnTo>
                    <a:lnTo>
                      <a:pt x="2982" y="6185"/>
                    </a:lnTo>
                    <a:lnTo>
                      <a:pt x="2982" y="6179"/>
                    </a:lnTo>
                    <a:lnTo>
                      <a:pt x="2984" y="6185"/>
                    </a:lnTo>
                    <a:lnTo>
                      <a:pt x="2985" y="6191"/>
                    </a:lnTo>
                    <a:lnTo>
                      <a:pt x="2987" y="6197"/>
                    </a:lnTo>
                    <a:lnTo>
                      <a:pt x="2989" y="6201"/>
                    </a:lnTo>
                    <a:lnTo>
                      <a:pt x="2991" y="6195"/>
                    </a:lnTo>
                    <a:lnTo>
                      <a:pt x="2993" y="6187"/>
                    </a:lnTo>
                    <a:lnTo>
                      <a:pt x="2993" y="6195"/>
                    </a:lnTo>
                    <a:lnTo>
                      <a:pt x="2995" y="6166"/>
                    </a:lnTo>
                    <a:lnTo>
                      <a:pt x="2997" y="6189"/>
                    </a:lnTo>
                    <a:lnTo>
                      <a:pt x="2999" y="6191"/>
                    </a:lnTo>
                    <a:lnTo>
                      <a:pt x="3001" y="6185"/>
                    </a:lnTo>
                    <a:lnTo>
                      <a:pt x="3003" y="6185"/>
                    </a:lnTo>
                    <a:lnTo>
                      <a:pt x="3005" y="6185"/>
                    </a:lnTo>
                    <a:lnTo>
                      <a:pt x="3007" y="6197"/>
                    </a:lnTo>
                    <a:lnTo>
                      <a:pt x="3007" y="6201"/>
                    </a:lnTo>
                    <a:lnTo>
                      <a:pt x="3008" y="6199"/>
                    </a:lnTo>
                    <a:lnTo>
                      <a:pt x="3010" y="6204"/>
                    </a:lnTo>
                    <a:lnTo>
                      <a:pt x="3012" y="6208"/>
                    </a:lnTo>
                    <a:lnTo>
                      <a:pt x="3014" y="6201"/>
                    </a:lnTo>
                    <a:lnTo>
                      <a:pt x="3016" y="6199"/>
                    </a:lnTo>
                    <a:lnTo>
                      <a:pt x="3018" y="6201"/>
                    </a:lnTo>
                    <a:lnTo>
                      <a:pt x="3018" y="6202"/>
                    </a:lnTo>
                    <a:lnTo>
                      <a:pt x="3022" y="6199"/>
                    </a:lnTo>
                    <a:lnTo>
                      <a:pt x="3024" y="6191"/>
                    </a:lnTo>
                    <a:lnTo>
                      <a:pt x="3024" y="6197"/>
                    </a:lnTo>
                    <a:lnTo>
                      <a:pt x="3026" y="6189"/>
                    </a:lnTo>
                    <a:lnTo>
                      <a:pt x="3028" y="6199"/>
                    </a:lnTo>
                    <a:lnTo>
                      <a:pt x="3030" y="6191"/>
                    </a:lnTo>
                    <a:lnTo>
                      <a:pt x="3032" y="6187"/>
                    </a:lnTo>
                    <a:lnTo>
                      <a:pt x="3033" y="6177"/>
                    </a:lnTo>
                    <a:lnTo>
                      <a:pt x="3035" y="6183"/>
                    </a:lnTo>
                    <a:lnTo>
                      <a:pt x="3035" y="6181"/>
                    </a:lnTo>
                    <a:lnTo>
                      <a:pt x="3037" y="6176"/>
                    </a:lnTo>
                    <a:lnTo>
                      <a:pt x="3041" y="6170"/>
                    </a:lnTo>
                    <a:lnTo>
                      <a:pt x="3041" y="6153"/>
                    </a:lnTo>
                    <a:lnTo>
                      <a:pt x="3043" y="6151"/>
                    </a:lnTo>
                    <a:lnTo>
                      <a:pt x="3045" y="6158"/>
                    </a:lnTo>
                    <a:lnTo>
                      <a:pt x="3047" y="6158"/>
                    </a:lnTo>
                    <a:lnTo>
                      <a:pt x="3049" y="6151"/>
                    </a:lnTo>
                    <a:lnTo>
                      <a:pt x="3051" y="6153"/>
                    </a:lnTo>
                    <a:lnTo>
                      <a:pt x="3053" y="6139"/>
                    </a:lnTo>
                    <a:lnTo>
                      <a:pt x="3053" y="6141"/>
                    </a:lnTo>
                    <a:lnTo>
                      <a:pt x="3055" y="6143"/>
                    </a:lnTo>
                    <a:lnTo>
                      <a:pt x="3056" y="6131"/>
                    </a:lnTo>
                    <a:lnTo>
                      <a:pt x="3058" y="6110"/>
                    </a:lnTo>
                    <a:lnTo>
                      <a:pt x="3060" y="6128"/>
                    </a:lnTo>
                    <a:lnTo>
                      <a:pt x="3062" y="6124"/>
                    </a:lnTo>
                    <a:lnTo>
                      <a:pt x="3064" y="6135"/>
                    </a:lnTo>
                    <a:lnTo>
                      <a:pt x="3066" y="6128"/>
                    </a:lnTo>
                    <a:lnTo>
                      <a:pt x="3066" y="6120"/>
                    </a:lnTo>
                    <a:lnTo>
                      <a:pt x="3070" y="6131"/>
                    </a:lnTo>
                    <a:lnTo>
                      <a:pt x="3070" y="6129"/>
                    </a:lnTo>
                    <a:lnTo>
                      <a:pt x="3072" y="6128"/>
                    </a:lnTo>
                    <a:lnTo>
                      <a:pt x="3074" y="6128"/>
                    </a:lnTo>
                    <a:lnTo>
                      <a:pt x="3076" y="6120"/>
                    </a:lnTo>
                    <a:lnTo>
                      <a:pt x="3078" y="6118"/>
                    </a:lnTo>
                    <a:lnTo>
                      <a:pt x="3080" y="6110"/>
                    </a:lnTo>
                    <a:lnTo>
                      <a:pt x="3081" y="6120"/>
                    </a:lnTo>
                    <a:lnTo>
                      <a:pt x="3083" y="6137"/>
                    </a:lnTo>
                    <a:lnTo>
                      <a:pt x="3083" y="6145"/>
                    </a:lnTo>
                    <a:lnTo>
                      <a:pt x="3085" y="6143"/>
                    </a:lnTo>
                    <a:lnTo>
                      <a:pt x="3087" y="6149"/>
                    </a:lnTo>
                    <a:lnTo>
                      <a:pt x="3089" y="6160"/>
                    </a:lnTo>
                    <a:lnTo>
                      <a:pt x="3091" y="6147"/>
                    </a:lnTo>
                    <a:lnTo>
                      <a:pt x="3093" y="6149"/>
                    </a:lnTo>
                    <a:lnTo>
                      <a:pt x="3095" y="6153"/>
                    </a:lnTo>
                    <a:lnTo>
                      <a:pt x="3095" y="6153"/>
                    </a:lnTo>
                    <a:lnTo>
                      <a:pt x="3097" y="6162"/>
                    </a:lnTo>
                    <a:lnTo>
                      <a:pt x="3101" y="6149"/>
                    </a:lnTo>
                    <a:lnTo>
                      <a:pt x="3101" y="6162"/>
                    </a:lnTo>
                    <a:lnTo>
                      <a:pt x="3103" y="6164"/>
                    </a:lnTo>
                    <a:lnTo>
                      <a:pt x="3104" y="6168"/>
                    </a:lnTo>
                    <a:lnTo>
                      <a:pt x="3106" y="6160"/>
                    </a:lnTo>
                    <a:lnTo>
                      <a:pt x="3108" y="6164"/>
                    </a:lnTo>
                    <a:lnTo>
                      <a:pt x="3110" y="6164"/>
                    </a:lnTo>
                    <a:lnTo>
                      <a:pt x="3112" y="6166"/>
                    </a:lnTo>
                    <a:lnTo>
                      <a:pt x="3112" y="6168"/>
                    </a:lnTo>
                    <a:lnTo>
                      <a:pt x="3114" y="6162"/>
                    </a:lnTo>
                    <a:lnTo>
                      <a:pt x="3116" y="6164"/>
                    </a:lnTo>
                    <a:lnTo>
                      <a:pt x="3118" y="6149"/>
                    </a:lnTo>
                    <a:lnTo>
                      <a:pt x="3120" y="6160"/>
                    </a:lnTo>
                    <a:lnTo>
                      <a:pt x="3122" y="6158"/>
                    </a:lnTo>
                    <a:lnTo>
                      <a:pt x="3124" y="6158"/>
                    </a:lnTo>
                    <a:lnTo>
                      <a:pt x="3126" y="6156"/>
                    </a:lnTo>
                    <a:lnTo>
                      <a:pt x="3126" y="6162"/>
                    </a:lnTo>
                    <a:lnTo>
                      <a:pt x="3129" y="6149"/>
                    </a:lnTo>
                    <a:lnTo>
                      <a:pt x="3129" y="6166"/>
                    </a:lnTo>
                    <a:lnTo>
                      <a:pt x="3131" y="6158"/>
                    </a:lnTo>
                    <a:lnTo>
                      <a:pt x="3133" y="6153"/>
                    </a:lnTo>
                    <a:lnTo>
                      <a:pt x="3135" y="6168"/>
                    </a:lnTo>
                    <a:lnTo>
                      <a:pt x="3137" y="6153"/>
                    </a:lnTo>
                    <a:lnTo>
                      <a:pt x="3139" y="6162"/>
                    </a:lnTo>
                    <a:lnTo>
                      <a:pt x="3141" y="6164"/>
                    </a:lnTo>
                    <a:lnTo>
                      <a:pt x="3143" y="6149"/>
                    </a:lnTo>
                    <a:lnTo>
                      <a:pt x="3143" y="6164"/>
                    </a:lnTo>
                    <a:lnTo>
                      <a:pt x="3145" y="6158"/>
                    </a:lnTo>
                    <a:lnTo>
                      <a:pt x="3147" y="6172"/>
                    </a:lnTo>
                    <a:lnTo>
                      <a:pt x="3149" y="6181"/>
                    </a:lnTo>
                    <a:lnTo>
                      <a:pt x="3151" y="6166"/>
                    </a:lnTo>
                    <a:lnTo>
                      <a:pt x="3152" y="6162"/>
                    </a:lnTo>
                    <a:lnTo>
                      <a:pt x="3154" y="6172"/>
                    </a:lnTo>
                    <a:lnTo>
                      <a:pt x="3154" y="6162"/>
                    </a:lnTo>
                    <a:lnTo>
                      <a:pt x="3158" y="6156"/>
                    </a:lnTo>
                    <a:lnTo>
                      <a:pt x="3160" y="6164"/>
                    </a:lnTo>
                    <a:lnTo>
                      <a:pt x="3160" y="6162"/>
                    </a:lnTo>
                    <a:lnTo>
                      <a:pt x="3162" y="6151"/>
                    </a:lnTo>
                    <a:lnTo>
                      <a:pt x="3164" y="6151"/>
                    </a:lnTo>
                    <a:lnTo>
                      <a:pt x="3166" y="6151"/>
                    </a:lnTo>
                    <a:lnTo>
                      <a:pt x="3168" y="6149"/>
                    </a:lnTo>
                    <a:lnTo>
                      <a:pt x="3170" y="6153"/>
                    </a:lnTo>
                    <a:lnTo>
                      <a:pt x="3172" y="6149"/>
                    </a:lnTo>
                    <a:lnTo>
                      <a:pt x="3172" y="6158"/>
                    </a:lnTo>
                    <a:lnTo>
                      <a:pt x="3174" y="6145"/>
                    </a:lnTo>
                    <a:lnTo>
                      <a:pt x="3175" y="6141"/>
                    </a:lnTo>
                    <a:lnTo>
                      <a:pt x="3177" y="6149"/>
                    </a:lnTo>
                    <a:lnTo>
                      <a:pt x="3179" y="6149"/>
                    </a:lnTo>
                    <a:lnTo>
                      <a:pt x="3181" y="6143"/>
                    </a:lnTo>
                    <a:lnTo>
                      <a:pt x="3183" y="6131"/>
                    </a:lnTo>
                    <a:lnTo>
                      <a:pt x="3185" y="6131"/>
                    </a:lnTo>
                    <a:lnTo>
                      <a:pt x="3185" y="6131"/>
                    </a:lnTo>
                    <a:lnTo>
                      <a:pt x="3189" y="6145"/>
                    </a:lnTo>
                    <a:lnTo>
                      <a:pt x="3189" y="6145"/>
                    </a:lnTo>
                    <a:lnTo>
                      <a:pt x="3191" y="6147"/>
                    </a:lnTo>
                    <a:lnTo>
                      <a:pt x="3193" y="6141"/>
                    </a:lnTo>
                    <a:lnTo>
                      <a:pt x="3195" y="6145"/>
                    </a:lnTo>
                    <a:lnTo>
                      <a:pt x="3197" y="6145"/>
                    </a:lnTo>
                    <a:lnTo>
                      <a:pt x="3199" y="6147"/>
                    </a:lnTo>
                    <a:lnTo>
                      <a:pt x="3200" y="6147"/>
                    </a:lnTo>
                    <a:lnTo>
                      <a:pt x="3202" y="6145"/>
                    </a:lnTo>
                    <a:lnTo>
                      <a:pt x="3202" y="6147"/>
                    </a:lnTo>
                    <a:lnTo>
                      <a:pt x="3204" y="6145"/>
                    </a:lnTo>
                    <a:lnTo>
                      <a:pt x="3206" y="6149"/>
                    </a:lnTo>
                    <a:lnTo>
                      <a:pt x="3208" y="6139"/>
                    </a:lnTo>
                    <a:lnTo>
                      <a:pt x="3210" y="6143"/>
                    </a:lnTo>
                    <a:lnTo>
                      <a:pt x="3212" y="6153"/>
                    </a:lnTo>
                    <a:lnTo>
                      <a:pt x="3214" y="6162"/>
                    </a:lnTo>
                    <a:lnTo>
                      <a:pt x="3214" y="6162"/>
                    </a:lnTo>
                    <a:lnTo>
                      <a:pt x="3218" y="6162"/>
                    </a:lnTo>
                    <a:lnTo>
                      <a:pt x="3220" y="6166"/>
                    </a:lnTo>
                    <a:lnTo>
                      <a:pt x="3220" y="6176"/>
                    </a:lnTo>
                    <a:lnTo>
                      <a:pt x="3222" y="6170"/>
                    </a:lnTo>
                    <a:lnTo>
                      <a:pt x="3223" y="6168"/>
                    </a:lnTo>
                    <a:lnTo>
                      <a:pt x="3225" y="6164"/>
                    </a:lnTo>
                    <a:lnTo>
                      <a:pt x="3227" y="6164"/>
                    </a:lnTo>
                    <a:lnTo>
                      <a:pt x="3229" y="6153"/>
                    </a:lnTo>
                    <a:lnTo>
                      <a:pt x="3231" y="6160"/>
                    </a:lnTo>
                    <a:lnTo>
                      <a:pt x="3231" y="6149"/>
                    </a:lnTo>
                    <a:lnTo>
                      <a:pt x="3233" y="6164"/>
                    </a:lnTo>
                    <a:lnTo>
                      <a:pt x="3237" y="6164"/>
                    </a:lnTo>
                    <a:lnTo>
                      <a:pt x="3237" y="6156"/>
                    </a:lnTo>
                    <a:lnTo>
                      <a:pt x="3239" y="6151"/>
                    </a:lnTo>
                    <a:lnTo>
                      <a:pt x="3241" y="6139"/>
                    </a:lnTo>
                    <a:lnTo>
                      <a:pt x="3243" y="6151"/>
                    </a:lnTo>
                    <a:lnTo>
                      <a:pt x="3245" y="6141"/>
                    </a:lnTo>
                    <a:lnTo>
                      <a:pt x="3245" y="6151"/>
                    </a:lnTo>
                    <a:lnTo>
                      <a:pt x="3248" y="6158"/>
                    </a:lnTo>
                    <a:lnTo>
                      <a:pt x="3248" y="6162"/>
                    </a:lnTo>
                    <a:lnTo>
                      <a:pt x="3250" y="6147"/>
                    </a:lnTo>
                    <a:lnTo>
                      <a:pt x="3252" y="6160"/>
                    </a:lnTo>
                    <a:lnTo>
                      <a:pt x="3254" y="6158"/>
                    </a:lnTo>
                    <a:lnTo>
                      <a:pt x="3256" y="6156"/>
                    </a:lnTo>
                    <a:lnTo>
                      <a:pt x="3258" y="6145"/>
                    </a:lnTo>
                    <a:lnTo>
                      <a:pt x="3260" y="6158"/>
                    </a:lnTo>
                    <a:lnTo>
                      <a:pt x="3262" y="6137"/>
                    </a:lnTo>
                    <a:lnTo>
                      <a:pt x="3262" y="6149"/>
                    </a:lnTo>
                    <a:lnTo>
                      <a:pt x="3264" y="6149"/>
                    </a:lnTo>
                    <a:lnTo>
                      <a:pt x="3266" y="6145"/>
                    </a:lnTo>
                    <a:lnTo>
                      <a:pt x="3268" y="6143"/>
                    </a:lnTo>
                    <a:lnTo>
                      <a:pt x="3270" y="6156"/>
                    </a:lnTo>
                    <a:lnTo>
                      <a:pt x="3271" y="6153"/>
                    </a:lnTo>
                    <a:lnTo>
                      <a:pt x="3273" y="6158"/>
                    </a:lnTo>
                    <a:lnTo>
                      <a:pt x="3273" y="6151"/>
                    </a:lnTo>
                    <a:lnTo>
                      <a:pt x="3277" y="6151"/>
                    </a:lnTo>
                    <a:lnTo>
                      <a:pt x="3279" y="6151"/>
                    </a:lnTo>
                    <a:lnTo>
                      <a:pt x="3279" y="6151"/>
                    </a:lnTo>
                    <a:lnTo>
                      <a:pt x="3281" y="6151"/>
                    </a:lnTo>
                    <a:lnTo>
                      <a:pt x="3283" y="6153"/>
                    </a:lnTo>
                    <a:lnTo>
                      <a:pt x="3285" y="6164"/>
                    </a:lnTo>
                    <a:lnTo>
                      <a:pt x="3287" y="6158"/>
                    </a:lnTo>
                    <a:lnTo>
                      <a:pt x="3289" y="6162"/>
                    </a:lnTo>
                    <a:lnTo>
                      <a:pt x="3291" y="6160"/>
                    </a:lnTo>
                    <a:lnTo>
                      <a:pt x="3291" y="6156"/>
                    </a:lnTo>
                    <a:lnTo>
                      <a:pt x="3293" y="6166"/>
                    </a:lnTo>
                    <a:lnTo>
                      <a:pt x="3296" y="6158"/>
                    </a:lnTo>
                    <a:lnTo>
                      <a:pt x="3296" y="6153"/>
                    </a:lnTo>
                    <a:lnTo>
                      <a:pt x="3298" y="6149"/>
                    </a:lnTo>
                    <a:lnTo>
                      <a:pt x="3300" y="6156"/>
                    </a:lnTo>
                    <a:lnTo>
                      <a:pt x="3302" y="6151"/>
                    </a:lnTo>
                    <a:lnTo>
                      <a:pt x="3304" y="6145"/>
                    </a:lnTo>
                    <a:lnTo>
                      <a:pt x="3306" y="6145"/>
                    </a:lnTo>
                    <a:lnTo>
                      <a:pt x="3308" y="6139"/>
                    </a:lnTo>
                    <a:lnTo>
                      <a:pt x="3308" y="6141"/>
                    </a:lnTo>
                    <a:lnTo>
                      <a:pt x="3310" y="6145"/>
                    </a:lnTo>
                    <a:lnTo>
                      <a:pt x="3312" y="6153"/>
                    </a:lnTo>
                    <a:lnTo>
                      <a:pt x="3314" y="6153"/>
                    </a:lnTo>
                    <a:lnTo>
                      <a:pt x="3316" y="6153"/>
                    </a:lnTo>
                    <a:lnTo>
                      <a:pt x="3318" y="6153"/>
                    </a:lnTo>
                    <a:lnTo>
                      <a:pt x="3319" y="6143"/>
                    </a:lnTo>
                    <a:lnTo>
                      <a:pt x="3321" y="6143"/>
                    </a:lnTo>
                    <a:lnTo>
                      <a:pt x="3321" y="6149"/>
                    </a:lnTo>
                    <a:lnTo>
                      <a:pt x="3325" y="6145"/>
                    </a:lnTo>
                    <a:lnTo>
                      <a:pt x="3325" y="6149"/>
                    </a:lnTo>
                    <a:lnTo>
                      <a:pt x="3327" y="6129"/>
                    </a:lnTo>
                    <a:lnTo>
                      <a:pt x="3329" y="6135"/>
                    </a:lnTo>
                    <a:lnTo>
                      <a:pt x="3331" y="6135"/>
                    </a:lnTo>
                    <a:lnTo>
                      <a:pt x="3333" y="6149"/>
                    </a:lnTo>
                    <a:lnTo>
                      <a:pt x="3333" y="6135"/>
                    </a:lnTo>
                    <a:lnTo>
                      <a:pt x="3337" y="6149"/>
                    </a:lnTo>
                    <a:lnTo>
                      <a:pt x="3339" y="6143"/>
                    </a:lnTo>
                    <a:lnTo>
                      <a:pt x="3339" y="6141"/>
                    </a:lnTo>
                    <a:lnTo>
                      <a:pt x="3341" y="6153"/>
                    </a:lnTo>
                    <a:lnTo>
                      <a:pt x="3343" y="6156"/>
                    </a:lnTo>
                    <a:lnTo>
                      <a:pt x="3344" y="6141"/>
                    </a:lnTo>
                    <a:lnTo>
                      <a:pt x="3346" y="6149"/>
                    </a:lnTo>
                    <a:lnTo>
                      <a:pt x="3348" y="6162"/>
                    </a:lnTo>
                    <a:lnTo>
                      <a:pt x="3350" y="6156"/>
                    </a:lnTo>
                    <a:lnTo>
                      <a:pt x="3350" y="6164"/>
                    </a:lnTo>
                    <a:lnTo>
                      <a:pt x="3352" y="6172"/>
                    </a:lnTo>
                    <a:lnTo>
                      <a:pt x="3356" y="6158"/>
                    </a:lnTo>
                    <a:lnTo>
                      <a:pt x="3356" y="6164"/>
                    </a:lnTo>
                    <a:lnTo>
                      <a:pt x="3358" y="6164"/>
                    </a:lnTo>
                    <a:lnTo>
                      <a:pt x="3360" y="6168"/>
                    </a:lnTo>
                    <a:lnTo>
                      <a:pt x="3362" y="6153"/>
                    </a:lnTo>
                    <a:lnTo>
                      <a:pt x="3364" y="6158"/>
                    </a:lnTo>
                    <a:lnTo>
                      <a:pt x="3366" y="6145"/>
                    </a:lnTo>
                    <a:lnTo>
                      <a:pt x="3367" y="6143"/>
                    </a:lnTo>
                    <a:lnTo>
                      <a:pt x="3367" y="6145"/>
                    </a:lnTo>
                    <a:lnTo>
                      <a:pt x="3369" y="6137"/>
                    </a:lnTo>
                    <a:lnTo>
                      <a:pt x="3371" y="6143"/>
                    </a:lnTo>
                    <a:lnTo>
                      <a:pt x="3373" y="6149"/>
                    </a:lnTo>
                    <a:lnTo>
                      <a:pt x="3375" y="6137"/>
                    </a:lnTo>
                    <a:lnTo>
                      <a:pt x="3377" y="6143"/>
                    </a:lnTo>
                    <a:lnTo>
                      <a:pt x="3379" y="6126"/>
                    </a:lnTo>
                    <a:lnTo>
                      <a:pt x="3381" y="6135"/>
                    </a:lnTo>
                    <a:lnTo>
                      <a:pt x="3381" y="6120"/>
                    </a:lnTo>
                    <a:lnTo>
                      <a:pt x="3385" y="6124"/>
                    </a:lnTo>
                    <a:lnTo>
                      <a:pt x="3385" y="6112"/>
                    </a:lnTo>
                    <a:lnTo>
                      <a:pt x="3387" y="6122"/>
                    </a:lnTo>
                    <a:lnTo>
                      <a:pt x="3389" y="6118"/>
                    </a:lnTo>
                    <a:lnTo>
                      <a:pt x="3391" y="6124"/>
                    </a:lnTo>
                    <a:lnTo>
                      <a:pt x="3392" y="6122"/>
                    </a:lnTo>
                    <a:lnTo>
                      <a:pt x="3394" y="6120"/>
                    </a:lnTo>
                    <a:lnTo>
                      <a:pt x="3396" y="6118"/>
                    </a:lnTo>
                    <a:lnTo>
                      <a:pt x="3398" y="6126"/>
                    </a:lnTo>
                    <a:lnTo>
                      <a:pt x="3398" y="6120"/>
                    </a:lnTo>
                    <a:lnTo>
                      <a:pt x="3400" y="6122"/>
                    </a:lnTo>
                    <a:lnTo>
                      <a:pt x="3402" y="6110"/>
                    </a:lnTo>
                    <a:lnTo>
                      <a:pt x="3404" y="6101"/>
                    </a:lnTo>
                    <a:lnTo>
                      <a:pt x="3406" y="6108"/>
                    </a:lnTo>
                    <a:lnTo>
                      <a:pt x="3408" y="6097"/>
                    </a:lnTo>
                    <a:lnTo>
                      <a:pt x="3410" y="6087"/>
                    </a:lnTo>
                    <a:lnTo>
                      <a:pt x="3410" y="6093"/>
                    </a:lnTo>
                    <a:lnTo>
                      <a:pt x="3412" y="6089"/>
                    </a:lnTo>
                    <a:lnTo>
                      <a:pt x="3415" y="6091"/>
                    </a:lnTo>
                    <a:lnTo>
                      <a:pt x="3415" y="6089"/>
                    </a:lnTo>
                    <a:lnTo>
                      <a:pt x="3417" y="6091"/>
                    </a:lnTo>
                    <a:lnTo>
                      <a:pt x="3419" y="6095"/>
                    </a:lnTo>
                    <a:lnTo>
                      <a:pt x="3421" y="6103"/>
                    </a:lnTo>
                    <a:lnTo>
                      <a:pt x="3423" y="6091"/>
                    </a:lnTo>
                    <a:lnTo>
                      <a:pt x="3425" y="6103"/>
                    </a:lnTo>
                    <a:lnTo>
                      <a:pt x="3427" y="6101"/>
                    </a:lnTo>
                    <a:lnTo>
                      <a:pt x="3427" y="6093"/>
                    </a:lnTo>
                    <a:lnTo>
                      <a:pt x="3429" y="6103"/>
                    </a:lnTo>
                    <a:lnTo>
                      <a:pt x="3431" y="6095"/>
                    </a:lnTo>
                    <a:lnTo>
                      <a:pt x="3433" y="6105"/>
                    </a:lnTo>
                    <a:lnTo>
                      <a:pt x="3435" y="6101"/>
                    </a:lnTo>
                    <a:lnTo>
                      <a:pt x="3437" y="6106"/>
                    </a:lnTo>
                    <a:lnTo>
                      <a:pt x="3439" y="6106"/>
                    </a:lnTo>
                    <a:lnTo>
                      <a:pt x="3440" y="6106"/>
                    </a:lnTo>
                    <a:lnTo>
                      <a:pt x="3440" y="6103"/>
                    </a:lnTo>
                    <a:lnTo>
                      <a:pt x="3444" y="6103"/>
                    </a:lnTo>
                    <a:lnTo>
                      <a:pt x="3444" y="6097"/>
                    </a:lnTo>
                    <a:lnTo>
                      <a:pt x="3446" y="6106"/>
                    </a:lnTo>
                    <a:lnTo>
                      <a:pt x="3448" y="6103"/>
                    </a:lnTo>
                    <a:lnTo>
                      <a:pt x="3450" y="6091"/>
                    </a:lnTo>
                    <a:lnTo>
                      <a:pt x="3452" y="6105"/>
                    </a:lnTo>
                    <a:lnTo>
                      <a:pt x="3454" y="6097"/>
                    </a:lnTo>
                    <a:lnTo>
                      <a:pt x="3456" y="6093"/>
                    </a:lnTo>
                    <a:lnTo>
                      <a:pt x="3458" y="6101"/>
                    </a:lnTo>
                    <a:lnTo>
                      <a:pt x="3458" y="6087"/>
                    </a:lnTo>
                    <a:lnTo>
                      <a:pt x="3460" y="6078"/>
                    </a:lnTo>
                    <a:lnTo>
                      <a:pt x="3462" y="6103"/>
                    </a:lnTo>
                    <a:lnTo>
                      <a:pt x="3463" y="6095"/>
                    </a:lnTo>
                    <a:lnTo>
                      <a:pt x="3465" y="6089"/>
                    </a:lnTo>
                    <a:lnTo>
                      <a:pt x="3467" y="6091"/>
                    </a:lnTo>
                    <a:lnTo>
                      <a:pt x="3469" y="6095"/>
                    </a:lnTo>
                    <a:lnTo>
                      <a:pt x="3469" y="6089"/>
                    </a:lnTo>
                    <a:lnTo>
                      <a:pt x="3473" y="6103"/>
                    </a:lnTo>
                    <a:lnTo>
                      <a:pt x="3475" y="6097"/>
                    </a:lnTo>
                    <a:lnTo>
                      <a:pt x="3475" y="6097"/>
                    </a:lnTo>
                    <a:lnTo>
                      <a:pt x="3477" y="6081"/>
                    </a:lnTo>
                    <a:lnTo>
                      <a:pt x="3479" y="6095"/>
                    </a:lnTo>
                    <a:lnTo>
                      <a:pt x="3481" y="6095"/>
                    </a:lnTo>
                    <a:lnTo>
                      <a:pt x="3483" y="6101"/>
                    </a:lnTo>
                    <a:lnTo>
                      <a:pt x="3485" y="6106"/>
                    </a:lnTo>
                    <a:lnTo>
                      <a:pt x="3487" y="6103"/>
                    </a:lnTo>
                    <a:lnTo>
                      <a:pt x="3487" y="6106"/>
                    </a:lnTo>
                    <a:lnTo>
                      <a:pt x="3488" y="6103"/>
                    </a:lnTo>
                    <a:lnTo>
                      <a:pt x="3490" y="6106"/>
                    </a:lnTo>
                    <a:lnTo>
                      <a:pt x="3492" y="6095"/>
                    </a:lnTo>
                    <a:lnTo>
                      <a:pt x="3494" y="6110"/>
                    </a:lnTo>
                    <a:lnTo>
                      <a:pt x="3496" y="6105"/>
                    </a:lnTo>
                    <a:lnTo>
                      <a:pt x="3498" y="6106"/>
                    </a:lnTo>
                    <a:lnTo>
                      <a:pt x="3500" y="6108"/>
                    </a:lnTo>
                    <a:lnTo>
                      <a:pt x="3500" y="6105"/>
                    </a:lnTo>
                    <a:lnTo>
                      <a:pt x="3504" y="6105"/>
                    </a:lnTo>
                    <a:lnTo>
                      <a:pt x="3504" y="6112"/>
                    </a:lnTo>
                    <a:lnTo>
                      <a:pt x="3506" y="6106"/>
                    </a:lnTo>
                    <a:lnTo>
                      <a:pt x="3508" y="6105"/>
                    </a:lnTo>
                    <a:lnTo>
                      <a:pt x="3510" y="6103"/>
                    </a:lnTo>
                    <a:lnTo>
                      <a:pt x="3511" y="6110"/>
                    </a:lnTo>
                    <a:lnTo>
                      <a:pt x="3513" y="6112"/>
                    </a:lnTo>
                    <a:lnTo>
                      <a:pt x="3515" y="6095"/>
                    </a:lnTo>
                    <a:lnTo>
                      <a:pt x="3517" y="6097"/>
                    </a:lnTo>
                    <a:lnTo>
                      <a:pt x="3517" y="6101"/>
                    </a:lnTo>
                    <a:lnTo>
                      <a:pt x="3519" y="6103"/>
                    </a:lnTo>
                    <a:lnTo>
                      <a:pt x="3521" y="6101"/>
                    </a:lnTo>
                    <a:lnTo>
                      <a:pt x="3523" y="6097"/>
                    </a:lnTo>
                    <a:lnTo>
                      <a:pt x="3525" y="6101"/>
                    </a:lnTo>
                    <a:lnTo>
                      <a:pt x="3527" y="6105"/>
                    </a:lnTo>
                    <a:lnTo>
                      <a:pt x="3529" y="6106"/>
                    </a:lnTo>
                    <a:lnTo>
                      <a:pt x="3529" y="6106"/>
                    </a:lnTo>
                    <a:lnTo>
                      <a:pt x="3533" y="6103"/>
                    </a:lnTo>
                    <a:lnTo>
                      <a:pt x="3535" y="6126"/>
                    </a:lnTo>
                    <a:lnTo>
                      <a:pt x="3535" y="6137"/>
                    </a:lnTo>
                    <a:lnTo>
                      <a:pt x="3536" y="6137"/>
                    </a:lnTo>
                    <a:lnTo>
                      <a:pt x="3538" y="6124"/>
                    </a:lnTo>
                    <a:lnTo>
                      <a:pt x="3540" y="6131"/>
                    </a:lnTo>
                    <a:lnTo>
                      <a:pt x="3542" y="6137"/>
                    </a:lnTo>
                    <a:lnTo>
                      <a:pt x="3544" y="6129"/>
                    </a:lnTo>
                    <a:lnTo>
                      <a:pt x="3546" y="6131"/>
                    </a:lnTo>
                    <a:lnTo>
                      <a:pt x="3546" y="6131"/>
                    </a:lnTo>
                    <a:lnTo>
                      <a:pt x="3548" y="6137"/>
                    </a:lnTo>
                    <a:lnTo>
                      <a:pt x="3552" y="6129"/>
                    </a:lnTo>
                    <a:lnTo>
                      <a:pt x="3552" y="6135"/>
                    </a:lnTo>
                    <a:lnTo>
                      <a:pt x="3554" y="6143"/>
                    </a:lnTo>
                    <a:lnTo>
                      <a:pt x="3556" y="6131"/>
                    </a:lnTo>
                    <a:lnTo>
                      <a:pt x="3558" y="6143"/>
                    </a:lnTo>
                    <a:lnTo>
                      <a:pt x="3559" y="6141"/>
                    </a:lnTo>
                    <a:lnTo>
                      <a:pt x="3561" y="6145"/>
                    </a:lnTo>
                    <a:lnTo>
                      <a:pt x="3563" y="6145"/>
                    </a:lnTo>
                    <a:lnTo>
                      <a:pt x="3563" y="6141"/>
                    </a:lnTo>
                    <a:lnTo>
                      <a:pt x="3565" y="6143"/>
                    </a:lnTo>
                    <a:lnTo>
                      <a:pt x="3567" y="6143"/>
                    </a:lnTo>
                    <a:lnTo>
                      <a:pt x="3569" y="6137"/>
                    </a:lnTo>
                    <a:lnTo>
                      <a:pt x="3571" y="6131"/>
                    </a:lnTo>
                    <a:lnTo>
                      <a:pt x="3573" y="6145"/>
                    </a:lnTo>
                    <a:lnTo>
                      <a:pt x="3575" y="6135"/>
                    </a:lnTo>
                    <a:lnTo>
                      <a:pt x="3577" y="6147"/>
                    </a:lnTo>
                    <a:lnTo>
                      <a:pt x="3577" y="6145"/>
                    </a:lnTo>
                    <a:lnTo>
                      <a:pt x="3579" y="6139"/>
                    </a:lnTo>
                    <a:lnTo>
                      <a:pt x="3581" y="6128"/>
                    </a:lnTo>
                    <a:lnTo>
                      <a:pt x="3583" y="6145"/>
                    </a:lnTo>
                    <a:lnTo>
                      <a:pt x="3584" y="6147"/>
                    </a:lnTo>
                    <a:lnTo>
                      <a:pt x="3586" y="6135"/>
                    </a:lnTo>
                    <a:lnTo>
                      <a:pt x="3588" y="6147"/>
                    </a:lnTo>
                    <a:lnTo>
                      <a:pt x="3588" y="6147"/>
                    </a:lnTo>
                    <a:lnTo>
                      <a:pt x="3592" y="6139"/>
                    </a:lnTo>
                    <a:lnTo>
                      <a:pt x="3594" y="6143"/>
                    </a:lnTo>
                    <a:lnTo>
                      <a:pt x="3594" y="6143"/>
                    </a:lnTo>
                    <a:lnTo>
                      <a:pt x="3596" y="6143"/>
                    </a:lnTo>
                    <a:lnTo>
                      <a:pt x="3598" y="6147"/>
                    </a:lnTo>
                    <a:lnTo>
                      <a:pt x="3600" y="6135"/>
                    </a:lnTo>
                    <a:lnTo>
                      <a:pt x="3602" y="6137"/>
                    </a:lnTo>
                    <a:lnTo>
                      <a:pt x="3604" y="6143"/>
                    </a:lnTo>
                    <a:lnTo>
                      <a:pt x="3606" y="6145"/>
                    </a:lnTo>
                    <a:lnTo>
                      <a:pt x="3606" y="6141"/>
                    </a:lnTo>
                    <a:lnTo>
                      <a:pt x="3607" y="6131"/>
                    </a:lnTo>
                    <a:lnTo>
                      <a:pt x="3611" y="6141"/>
                    </a:lnTo>
                    <a:lnTo>
                      <a:pt x="3611" y="6139"/>
                    </a:lnTo>
                    <a:lnTo>
                      <a:pt x="3613" y="6137"/>
                    </a:lnTo>
                    <a:lnTo>
                      <a:pt x="3615" y="6147"/>
                    </a:lnTo>
                    <a:lnTo>
                      <a:pt x="3617" y="6143"/>
                    </a:lnTo>
                    <a:lnTo>
                      <a:pt x="3619" y="6137"/>
                    </a:lnTo>
                    <a:lnTo>
                      <a:pt x="3621" y="6141"/>
                    </a:lnTo>
                    <a:lnTo>
                      <a:pt x="3623" y="6147"/>
                    </a:lnTo>
                    <a:lnTo>
                      <a:pt x="3623" y="6141"/>
                    </a:lnTo>
                    <a:lnTo>
                      <a:pt x="3625" y="6147"/>
                    </a:lnTo>
                    <a:lnTo>
                      <a:pt x="3627" y="6135"/>
                    </a:lnTo>
                    <a:lnTo>
                      <a:pt x="3629" y="6141"/>
                    </a:lnTo>
                    <a:lnTo>
                      <a:pt x="3631" y="6143"/>
                    </a:lnTo>
                    <a:lnTo>
                      <a:pt x="3632" y="6141"/>
                    </a:lnTo>
                    <a:lnTo>
                      <a:pt x="3634" y="6147"/>
                    </a:lnTo>
                    <a:lnTo>
                      <a:pt x="3636" y="6137"/>
                    </a:lnTo>
                    <a:lnTo>
                      <a:pt x="3636" y="6145"/>
                    </a:lnTo>
                    <a:lnTo>
                      <a:pt x="3640" y="6151"/>
                    </a:lnTo>
                    <a:lnTo>
                      <a:pt x="3640" y="6145"/>
                    </a:lnTo>
                    <a:lnTo>
                      <a:pt x="3642" y="6141"/>
                    </a:lnTo>
                    <a:lnTo>
                      <a:pt x="3644" y="6147"/>
                    </a:lnTo>
                    <a:lnTo>
                      <a:pt x="3646" y="6147"/>
                    </a:lnTo>
                    <a:lnTo>
                      <a:pt x="3648" y="6147"/>
                    </a:lnTo>
                    <a:lnTo>
                      <a:pt x="3650" y="6151"/>
                    </a:lnTo>
                    <a:lnTo>
                      <a:pt x="3652" y="6149"/>
                    </a:lnTo>
                    <a:lnTo>
                      <a:pt x="3654" y="6153"/>
                    </a:lnTo>
                    <a:lnTo>
                      <a:pt x="3654" y="6145"/>
                    </a:lnTo>
                    <a:lnTo>
                      <a:pt x="3655" y="6151"/>
                    </a:lnTo>
                    <a:lnTo>
                      <a:pt x="3657" y="6149"/>
                    </a:lnTo>
                    <a:lnTo>
                      <a:pt x="3659" y="6141"/>
                    </a:lnTo>
                    <a:lnTo>
                      <a:pt x="3661" y="6145"/>
                    </a:lnTo>
                    <a:lnTo>
                      <a:pt x="3663" y="6145"/>
                    </a:lnTo>
                    <a:lnTo>
                      <a:pt x="3665" y="6149"/>
                    </a:lnTo>
                    <a:lnTo>
                      <a:pt x="3665" y="6141"/>
                    </a:lnTo>
                    <a:lnTo>
                      <a:pt x="3667" y="6156"/>
                    </a:lnTo>
                    <a:lnTo>
                      <a:pt x="3671" y="6151"/>
                    </a:lnTo>
                    <a:lnTo>
                      <a:pt x="3671" y="6151"/>
                    </a:lnTo>
                    <a:lnTo>
                      <a:pt x="3673" y="6153"/>
                    </a:lnTo>
                    <a:lnTo>
                      <a:pt x="3675" y="6151"/>
                    </a:lnTo>
                    <a:lnTo>
                      <a:pt x="3677" y="6153"/>
                    </a:lnTo>
                    <a:lnTo>
                      <a:pt x="3679" y="6158"/>
                    </a:lnTo>
                    <a:lnTo>
                      <a:pt x="3680" y="6160"/>
                    </a:lnTo>
                    <a:lnTo>
                      <a:pt x="3682" y="6160"/>
                    </a:lnTo>
                    <a:lnTo>
                      <a:pt x="3682" y="6145"/>
                    </a:lnTo>
                    <a:lnTo>
                      <a:pt x="3684" y="6160"/>
                    </a:lnTo>
                    <a:lnTo>
                      <a:pt x="3686" y="6160"/>
                    </a:lnTo>
                    <a:lnTo>
                      <a:pt x="3688" y="6156"/>
                    </a:lnTo>
                    <a:lnTo>
                      <a:pt x="3690" y="6156"/>
                    </a:lnTo>
                    <a:lnTo>
                      <a:pt x="3692" y="6164"/>
                    </a:lnTo>
                    <a:lnTo>
                      <a:pt x="3694" y="6162"/>
                    </a:lnTo>
                    <a:lnTo>
                      <a:pt x="3696" y="6160"/>
                    </a:lnTo>
                    <a:lnTo>
                      <a:pt x="3696" y="6160"/>
                    </a:lnTo>
                    <a:lnTo>
                      <a:pt x="3700" y="6166"/>
                    </a:lnTo>
                    <a:lnTo>
                      <a:pt x="3700" y="6168"/>
                    </a:lnTo>
                    <a:lnTo>
                      <a:pt x="3702" y="6168"/>
                    </a:lnTo>
                    <a:lnTo>
                      <a:pt x="3703" y="6158"/>
                    </a:lnTo>
                    <a:lnTo>
                      <a:pt x="3705" y="6168"/>
                    </a:lnTo>
                    <a:lnTo>
                      <a:pt x="3707" y="6168"/>
                    </a:lnTo>
                    <a:lnTo>
                      <a:pt x="3709" y="6162"/>
                    </a:lnTo>
                    <a:lnTo>
                      <a:pt x="3711" y="6162"/>
                    </a:lnTo>
                    <a:lnTo>
                      <a:pt x="3713" y="6168"/>
                    </a:lnTo>
                    <a:lnTo>
                      <a:pt x="3713" y="6177"/>
                    </a:lnTo>
                    <a:lnTo>
                      <a:pt x="3715" y="6162"/>
                    </a:lnTo>
                    <a:lnTo>
                      <a:pt x="3717" y="6172"/>
                    </a:lnTo>
                    <a:lnTo>
                      <a:pt x="3719" y="6166"/>
                    </a:lnTo>
                    <a:lnTo>
                      <a:pt x="3721" y="6164"/>
                    </a:lnTo>
                    <a:lnTo>
                      <a:pt x="3723" y="6170"/>
                    </a:lnTo>
                    <a:lnTo>
                      <a:pt x="3725" y="6170"/>
                    </a:lnTo>
                    <a:lnTo>
                      <a:pt x="3725" y="6181"/>
                    </a:lnTo>
                    <a:lnTo>
                      <a:pt x="3728" y="6166"/>
                    </a:lnTo>
                    <a:lnTo>
                      <a:pt x="3730" y="6172"/>
                    </a:lnTo>
                    <a:lnTo>
                      <a:pt x="3730" y="6166"/>
                    </a:lnTo>
                    <a:lnTo>
                      <a:pt x="3732" y="6168"/>
                    </a:lnTo>
                    <a:lnTo>
                      <a:pt x="3734" y="6172"/>
                    </a:lnTo>
                    <a:lnTo>
                      <a:pt x="3736" y="6172"/>
                    </a:lnTo>
                    <a:lnTo>
                      <a:pt x="3738" y="6176"/>
                    </a:lnTo>
                    <a:lnTo>
                      <a:pt x="3740" y="6166"/>
                    </a:lnTo>
                    <a:lnTo>
                      <a:pt x="3742" y="6164"/>
                    </a:lnTo>
                    <a:lnTo>
                      <a:pt x="3742" y="6166"/>
                    </a:lnTo>
                    <a:lnTo>
                      <a:pt x="3744" y="6164"/>
                    </a:lnTo>
                    <a:lnTo>
                      <a:pt x="3746" y="6166"/>
                    </a:lnTo>
                    <a:lnTo>
                      <a:pt x="3748" y="6158"/>
                    </a:lnTo>
                    <a:lnTo>
                      <a:pt x="3750" y="6143"/>
                    </a:lnTo>
                    <a:lnTo>
                      <a:pt x="3751" y="6153"/>
                    </a:lnTo>
                    <a:lnTo>
                      <a:pt x="3753" y="6164"/>
                    </a:lnTo>
                    <a:lnTo>
                      <a:pt x="3755" y="6160"/>
                    </a:lnTo>
                    <a:lnTo>
                      <a:pt x="3755" y="6162"/>
                    </a:lnTo>
                    <a:lnTo>
                      <a:pt x="3759" y="6158"/>
                    </a:lnTo>
                    <a:lnTo>
                      <a:pt x="3759" y="6160"/>
                    </a:lnTo>
                    <a:lnTo>
                      <a:pt x="3761" y="6164"/>
                    </a:lnTo>
                    <a:lnTo>
                      <a:pt x="3763" y="6164"/>
                    </a:lnTo>
                    <a:lnTo>
                      <a:pt x="3765" y="6160"/>
                    </a:lnTo>
                    <a:lnTo>
                      <a:pt x="3767" y="6160"/>
                    </a:lnTo>
                    <a:lnTo>
                      <a:pt x="3769" y="6162"/>
                    </a:lnTo>
                    <a:lnTo>
                      <a:pt x="3771" y="6156"/>
                    </a:lnTo>
                    <a:lnTo>
                      <a:pt x="3773" y="6156"/>
                    </a:lnTo>
                    <a:lnTo>
                      <a:pt x="3773" y="6158"/>
                    </a:lnTo>
                    <a:lnTo>
                      <a:pt x="3775" y="6162"/>
                    </a:lnTo>
                    <a:lnTo>
                      <a:pt x="3776" y="6160"/>
                    </a:lnTo>
                    <a:lnTo>
                      <a:pt x="3778" y="6162"/>
                    </a:lnTo>
                    <a:lnTo>
                      <a:pt x="3780" y="6158"/>
                    </a:lnTo>
                    <a:lnTo>
                      <a:pt x="3782" y="6153"/>
                    </a:lnTo>
                    <a:lnTo>
                      <a:pt x="3784" y="6151"/>
                    </a:lnTo>
                    <a:lnTo>
                      <a:pt x="3784" y="6151"/>
                    </a:lnTo>
                    <a:lnTo>
                      <a:pt x="3788" y="6164"/>
                    </a:lnTo>
                    <a:lnTo>
                      <a:pt x="3790" y="6158"/>
                    </a:lnTo>
                    <a:lnTo>
                      <a:pt x="3790" y="6162"/>
                    </a:lnTo>
                    <a:lnTo>
                      <a:pt x="3792" y="6162"/>
                    </a:lnTo>
                    <a:lnTo>
                      <a:pt x="3794" y="6168"/>
                    </a:lnTo>
                    <a:lnTo>
                      <a:pt x="3796" y="6164"/>
                    </a:lnTo>
                    <a:lnTo>
                      <a:pt x="3798" y="6164"/>
                    </a:lnTo>
                    <a:lnTo>
                      <a:pt x="3799" y="6168"/>
                    </a:lnTo>
                    <a:lnTo>
                      <a:pt x="3801" y="6160"/>
                    </a:lnTo>
                    <a:lnTo>
                      <a:pt x="3801" y="6166"/>
                    </a:lnTo>
                    <a:lnTo>
                      <a:pt x="3803" y="6162"/>
                    </a:lnTo>
                    <a:lnTo>
                      <a:pt x="3807" y="6166"/>
                    </a:lnTo>
                    <a:lnTo>
                      <a:pt x="3807" y="6166"/>
                    </a:lnTo>
                    <a:lnTo>
                      <a:pt x="3809" y="6166"/>
                    </a:lnTo>
                    <a:lnTo>
                      <a:pt x="3811" y="6168"/>
                    </a:lnTo>
                    <a:lnTo>
                      <a:pt x="3813" y="6162"/>
                    </a:lnTo>
                    <a:lnTo>
                      <a:pt x="3815" y="6168"/>
                    </a:lnTo>
                    <a:lnTo>
                      <a:pt x="3815" y="6158"/>
                    </a:lnTo>
                    <a:lnTo>
                      <a:pt x="3819" y="6156"/>
                    </a:lnTo>
                    <a:lnTo>
                      <a:pt x="3819" y="6153"/>
                    </a:lnTo>
                    <a:lnTo>
                      <a:pt x="3821" y="6160"/>
                    </a:lnTo>
                    <a:lnTo>
                      <a:pt x="3823" y="6160"/>
                    </a:lnTo>
                    <a:lnTo>
                      <a:pt x="3824" y="6158"/>
                    </a:lnTo>
                    <a:lnTo>
                      <a:pt x="3826" y="6160"/>
                    </a:lnTo>
                    <a:lnTo>
                      <a:pt x="3828" y="6147"/>
                    </a:lnTo>
                    <a:lnTo>
                      <a:pt x="3830" y="6149"/>
                    </a:lnTo>
                    <a:lnTo>
                      <a:pt x="3832" y="6158"/>
                    </a:lnTo>
                    <a:lnTo>
                      <a:pt x="3832" y="6158"/>
                    </a:lnTo>
                    <a:lnTo>
                      <a:pt x="3834" y="6156"/>
                    </a:lnTo>
                    <a:lnTo>
                      <a:pt x="3836" y="6156"/>
                    </a:lnTo>
                    <a:lnTo>
                      <a:pt x="3838" y="6149"/>
                    </a:lnTo>
                    <a:lnTo>
                      <a:pt x="3840" y="6145"/>
                    </a:lnTo>
                    <a:lnTo>
                      <a:pt x="3842" y="6153"/>
                    </a:lnTo>
                    <a:lnTo>
                      <a:pt x="3844" y="6158"/>
                    </a:lnTo>
                    <a:lnTo>
                      <a:pt x="3844" y="6149"/>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3" name="Freeform 370"/>
              <p:cNvSpPr>
                <a:spLocks/>
              </p:cNvSpPr>
              <p:nvPr/>
            </p:nvSpPr>
            <p:spPr bwMode="auto">
              <a:xfrm>
                <a:off x="3684" y="3358"/>
                <a:ext cx="889" cy="185"/>
              </a:xfrm>
              <a:custGeom>
                <a:avLst/>
                <a:gdLst>
                  <a:gd name="T0" fmla="*/ 27 w 1778"/>
                  <a:gd name="T1" fmla="*/ 267 h 370"/>
                  <a:gd name="T2" fmla="*/ 56 w 1778"/>
                  <a:gd name="T3" fmla="*/ 282 h 370"/>
                  <a:gd name="T4" fmla="*/ 85 w 1778"/>
                  <a:gd name="T5" fmla="*/ 290 h 370"/>
                  <a:gd name="T6" fmla="*/ 115 w 1778"/>
                  <a:gd name="T7" fmla="*/ 282 h 370"/>
                  <a:gd name="T8" fmla="*/ 144 w 1778"/>
                  <a:gd name="T9" fmla="*/ 276 h 370"/>
                  <a:gd name="T10" fmla="*/ 173 w 1778"/>
                  <a:gd name="T11" fmla="*/ 305 h 370"/>
                  <a:gd name="T12" fmla="*/ 202 w 1778"/>
                  <a:gd name="T13" fmla="*/ 313 h 370"/>
                  <a:gd name="T14" fmla="*/ 231 w 1778"/>
                  <a:gd name="T15" fmla="*/ 334 h 370"/>
                  <a:gd name="T16" fmla="*/ 259 w 1778"/>
                  <a:gd name="T17" fmla="*/ 338 h 370"/>
                  <a:gd name="T18" fmla="*/ 288 w 1778"/>
                  <a:gd name="T19" fmla="*/ 355 h 370"/>
                  <a:gd name="T20" fmla="*/ 317 w 1778"/>
                  <a:gd name="T21" fmla="*/ 349 h 370"/>
                  <a:gd name="T22" fmla="*/ 346 w 1778"/>
                  <a:gd name="T23" fmla="*/ 330 h 370"/>
                  <a:gd name="T24" fmla="*/ 375 w 1778"/>
                  <a:gd name="T25" fmla="*/ 322 h 370"/>
                  <a:gd name="T26" fmla="*/ 403 w 1778"/>
                  <a:gd name="T27" fmla="*/ 322 h 370"/>
                  <a:gd name="T28" fmla="*/ 432 w 1778"/>
                  <a:gd name="T29" fmla="*/ 328 h 370"/>
                  <a:gd name="T30" fmla="*/ 461 w 1778"/>
                  <a:gd name="T31" fmla="*/ 343 h 370"/>
                  <a:gd name="T32" fmla="*/ 490 w 1778"/>
                  <a:gd name="T33" fmla="*/ 357 h 370"/>
                  <a:gd name="T34" fmla="*/ 519 w 1778"/>
                  <a:gd name="T35" fmla="*/ 322 h 370"/>
                  <a:gd name="T36" fmla="*/ 549 w 1778"/>
                  <a:gd name="T37" fmla="*/ 205 h 370"/>
                  <a:gd name="T38" fmla="*/ 578 w 1778"/>
                  <a:gd name="T39" fmla="*/ 157 h 370"/>
                  <a:gd name="T40" fmla="*/ 607 w 1778"/>
                  <a:gd name="T41" fmla="*/ 105 h 370"/>
                  <a:gd name="T42" fmla="*/ 636 w 1778"/>
                  <a:gd name="T43" fmla="*/ 34 h 370"/>
                  <a:gd name="T44" fmla="*/ 665 w 1778"/>
                  <a:gd name="T45" fmla="*/ 71 h 370"/>
                  <a:gd name="T46" fmla="*/ 693 w 1778"/>
                  <a:gd name="T47" fmla="*/ 92 h 370"/>
                  <a:gd name="T48" fmla="*/ 722 w 1778"/>
                  <a:gd name="T49" fmla="*/ 94 h 370"/>
                  <a:gd name="T50" fmla="*/ 751 w 1778"/>
                  <a:gd name="T51" fmla="*/ 136 h 370"/>
                  <a:gd name="T52" fmla="*/ 780 w 1778"/>
                  <a:gd name="T53" fmla="*/ 92 h 370"/>
                  <a:gd name="T54" fmla="*/ 809 w 1778"/>
                  <a:gd name="T55" fmla="*/ 86 h 370"/>
                  <a:gd name="T56" fmla="*/ 839 w 1778"/>
                  <a:gd name="T57" fmla="*/ 128 h 370"/>
                  <a:gd name="T58" fmla="*/ 866 w 1778"/>
                  <a:gd name="T59" fmla="*/ 138 h 370"/>
                  <a:gd name="T60" fmla="*/ 895 w 1778"/>
                  <a:gd name="T61" fmla="*/ 113 h 370"/>
                  <a:gd name="T62" fmla="*/ 924 w 1778"/>
                  <a:gd name="T63" fmla="*/ 132 h 370"/>
                  <a:gd name="T64" fmla="*/ 954 w 1778"/>
                  <a:gd name="T65" fmla="*/ 132 h 370"/>
                  <a:gd name="T66" fmla="*/ 983 w 1778"/>
                  <a:gd name="T67" fmla="*/ 169 h 370"/>
                  <a:gd name="T68" fmla="*/ 1012 w 1778"/>
                  <a:gd name="T69" fmla="*/ 172 h 370"/>
                  <a:gd name="T70" fmla="*/ 1041 w 1778"/>
                  <a:gd name="T71" fmla="*/ 184 h 370"/>
                  <a:gd name="T72" fmla="*/ 1070 w 1778"/>
                  <a:gd name="T73" fmla="*/ 184 h 370"/>
                  <a:gd name="T74" fmla="*/ 1098 w 1778"/>
                  <a:gd name="T75" fmla="*/ 211 h 370"/>
                  <a:gd name="T76" fmla="*/ 1127 w 1778"/>
                  <a:gd name="T77" fmla="*/ 197 h 370"/>
                  <a:gd name="T78" fmla="*/ 1156 w 1778"/>
                  <a:gd name="T79" fmla="*/ 203 h 370"/>
                  <a:gd name="T80" fmla="*/ 1185 w 1778"/>
                  <a:gd name="T81" fmla="*/ 211 h 370"/>
                  <a:gd name="T82" fmla="*/ 1214 w 1778"/>
                  <a:gd name="T83" fmla="*/ 207 h 370"/>
                  <a:gd name="T84" fmla="*/ 1244 w 1778"/>
                  <a:gd name="T85" fmla="*/ 211 h 370"/>
                  <a:gd name="T86" fmla="*/ 1273 w 1778"/>
                  <a:gd name="T87" fmla="*/ 209 h 370"/>
                  <a:gd name="T88" fmla="*/ 1302 w 1778"/>
                  <a:gd name="T89" fmla="*/ 207 h 370"/>
                  <a:gd name="T90" fmla="*/ 1331 w 1778"/>
                  <a:gd name="T91" fmla="*/ 203 h 370"/>
                  <a:gd name="T92" fmla="*/ 1358 w 1778"/>
                  <a:gd name="T93" fmla="*/ 230 h 370"/>
                  <a:gd name="T94" fmla="*/ 1388 w 1778"/>
                  <a:gd name="T95" fmla="*/ 217 h 370"/>
                  <a:gd name="T96" fmla="*/ 1417 w 1778"/>
                  <a:gd name="T97" fmla="*/ 219 h 370"/>
                  <a:gd name="T98" fmla="*/ 1446 w 1778"/>
                  <a:gd name="T99" fmla="*/ 207 h 370"/>
                  <a:gd name="T100" fmla="*/ 1475 w 1778"/>
                  <a:gd name="T101" fmla="*/ 222 h 370"/>
                  <a:gd name="T102" fmla="*/ 1504 w 1778"/>
                  <a:gd name="T103" fmla="*/ 222 h 370"/>
                  <a:gd name="T104" fmla="*/ 1532 w 1778"/>
                  <a:gd name="T105" fmla="*/ 226 h 370"/>
                  <a:gd name="T106" fmla="*/ 1561 w 1778"/>
                  <a:gd name="T107" fmla="*/ 263 h 370"/>
                  <a:gd name="T108" fmla="*/ 1590 w 1778"/>
                  <a:gd name="T109" fmla="*/ 224 h 370"/>
                  <a:gd name="T110" fmla="*/ 1619 w 1778"/>
                  <a:gd name="T111" fmla="*/ 220 h 370"/>
                  <a:gd name="T112" fmla="*/ 1648 w 1778"/>
                  <a:gd name="T113" fmla="*/ 253 h 370"/>
                  <a:gd name="T114" fmla="*/ 1678 w 1778"/>
                  <a:gd name="T115" fmla="*/ 245 h 370"/>
                  <a:gd name="T116" fmla="*/ 1707 w 1778"/>
                  <a:gd name="T117" fmla="*/ 224 h 370"/>
                  <a:gd name="T118" fmla="*/ 1736 w 1778"/>
                  <a:gd name="T119" fmla="*/ 274 h 370"/>
                  <a:gd name="T120" fmla="*/ 1765 w 1778"/>
                  <a:gd name="T121" fmla="*/ 27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8" h="370">
                    <a:moveTo>
                      <a:pt x="0" y="265"/>
                    </a:moveTo>
                    <a:lnTo>
                      <a:pt x="2" y="263"/>
                    </a:lnTo>
                    <a:lnTo>
                      <a:pt x="4" y="272"/>
                    </a:lnTo>
                    <a:lnTo>
                      <a:pt x="6" y="272"/>
                    </a:lnTo>
                    <a:lnTo>
                      <a:pt x="8" y="261"/>
                    </a:lnTo>
                    <a:lnTo>
                      <a:pt x="8" y="243"/>
                    </a:lnTo>
                    <a:lnTo>
                      <a:pt x="10" y="274"/>
                    </a:lnTo>
                    <a:lnTo>
                      <a:pt x="14" y="272"/>
                    </a:lnTo>
                    <a:lnTo>
                      <a:pt x="14" y="270"/>
                    </a:lnTo>
                    <a:lnTo>
                      <a:pt x="16" y="272"/>
                    </a:lnTo>
                    <a:lnTo>
                      <a:pt x="18" y="276"/>
                    </a:lnTo>
                    <a:lnTo>
                      <a:pt x="19" y="263"/>
                    </a:lnTo>
                    <a:lnTo>
                      <a:pt x="21" y="272"/>
                    </a:lnTo>
                    <a:lnTo>
                      <a:pt x="23" y="265"/>
                    </a:lnTo>
                    <a:lnTo>
                      <a:pt x="25" y="274"/>
                    </a:lnTo>
                    <a:lnTo>
                      <a:pt x="25" y="265"/>
                    </a:lnTo>
                    <a:lnTo>
                      <a:pt x="27" y="267"/>
                    </a:lnTo>
                    <a:lnTo>
                      <a:pt x="29" y="272"/>
                    </a:lnTo>
                    <a:lnTo>
                      <a:pt x="31" y="293"/>
                    </a:lnTo>
                    <a:lnTo>
                      <a:pt x="33" y="274"/>
                    </a:lnTo>
                    <a:lnTo>
                      <a:pt x="35" y="272"/>
                    </a:lnTo>
                    <a:lnTo>
                      <a:pt x="37" y="276"/>
                    </a:lnTo>
                    <a:lnTo>
                      <a:pt x="39" y="259"/>
                    </a:lnTo>
                    <a:lnTo>
                      <a:pt x="39" y="272"/>
                    </a:lnTo>
                    <a:lnTo>
                      <a:pt x="42" y="270"/>
                    </a:lnTo>
                    <a:lnTo>
                      <a:pt x="42" y="274"/>
                    </a:lnTo>
                    <a:lnTo>
                      <a:pt x="44" y="274"/>
                    </a:lnTo>
                    <a:lnTo>
                      <a:pt x="46" y="267"/>
                    </a:lnTo>
                    <a:lnTo>
                      <a:pt x="48" y="282"/>
                    </a:lnTo>
                    <a:lnTo>
                      <a:pt x="50" y="278"/>
                    </a:lnTo>
                    <a:lnTo>
                      <a:pt x="50" y="278"/>
                    </a:lnTo>
                    <a:lnTo>
                      <a:pt x="54" y="278"/>
                    </a:lnTo>
                    <a:lnTo>
                      <a:pt x="56" y="274"/>
                    </a:lnTo>
                    <a:lnTo>
                      <a:pt x="56" y="282"/>
                    </a:lnTo>
                    <a:lnTo>
                      <a:pt x="58" y="278"/>
                    </a:lnTo>
                    <a:lnTo>
                      <a:pt x="60" y="278"/>
                    </a:lnTo>
                    <a:lnTo>
                      <a:pt x="62" y="280"/>
                    </a:lnTo>
                    <a:lnTo>
                      <a:pt x="64" y="290"/>
                    </a:lnTo>
                    <a:lnTo>
                      <a:pt x="66" y="286"/>
                    </a:lnTo>
                    <a:lnTo>
                      <a:pt x="67" y="282"/>
                    </a:lnTo>
                    <a:lnTo>
                      <a:pt x="67" y="274"/>
                    </a:lnTo>
                    <a:lnTo>
                      <a:pt x="69" y="280"/>
                    </a:lnTo>
                    <a:lnTo>
                      <a:pt x="73" y="272"/>
                    </a:lnTo>
                    <a:lnTo>
                      <a:pt x="73" y="282"/>
                    </a:lnTo>
                    <a:lnTo>
                      <a:pt x="75" y="282"/>
                    </a:lnTo>
                    <a:lnTo>
                      <a:pt x="77" y="282"/>
                    </a:lnTo>
                    <a:lnTo>
                      <a:pt x="79" y="286"/>
                    </a:lnTo>
                    <a:lnTo>
                      <a:pt x="81" y="282"/>
                    </a:lnTo>
                    <a:lnTo>
                      <a:pt x="83" y="284"/>
                    </a:lnTo>
                    <a:lnTo>
                      <a:pt x="85" y="291"/>
                    </a:lnTo>
                    <a:lnTo>
                      <a:pt x="85" y="290"/>
                    </a:lnTo>
                    <a:lnTo>
                      <a:pt x="87" y="280"/>
                    </a:lnTo>
                    <a:lnTo>
                      <a:pt x="89" y="282"/>
                    </a:lnTo>
                    <a:lnTo>
                      <a:pt x="90" y="280"/>
                    </a:lnTo>
                    <a:lnTo>
                      <a:pt x="92" y="284"/>
                    </a:lnTo>
                    <a:lnTo>
                      <a:pt x="94" y="280"/>
                    </a:lnTo>
                    <a:lnTo>
                      <a:pt x="96" y="284"/>
                    </a:lnTo>
                    <a:lnTo>
                      <a:pt x="98" y="276"/>
                    </a:lnTo>
                    <a:lnTo>
                      <a:pt x="98" y="276"/>
                    </a:lnTo>
                    <a:lnTo>
                      <a:pt x="102" y="276"/>
                    </a:lnTo>
                    <a:lnTo>
                      <a:pt x="102" y="290"/>
                    </a:lnTo>
                    <a:lnTo>
                      <a:pt x="104" y="291"/>
                    </a:lnTo>
                    <a:lnTo>
                      <a:pt x="106" y="290"/>
                    </a:lnTo>
                    <a:lnTo>
                      <a:pt x="108" y="278"/>
                    </a:lnTo>
                    <a:lnTo>
                      <a:pt x="110" y="291"/>
                    </a:lnTo>
                    <a:lnTo>
                      <a:pt x="112" y="299"/>
                    </a:lnTo>
                    <a:lnTo>
                      <a:pt x="114" y="290"/>
                    </a:lnTo>
                    <a:lnTo>
                      <a:pt x="115" y="282"/>
                    </a:lnTo>
                    <a:lnTo>
                      <a:pt x="115" y="284"/>
                    </a:lnTo>
                    <a:lnTo>
                      <a:pt x="117" y="278"/>
                    </a:lnTo>
                    <a:lnTo>
                      <a:pt x="119" y="272"/>
                    </a:lnTo>
                    <a:lnTo>
                      <a:pt x="121" y="280"/>
                    </a:lnTo>
                    <a:lnTo>
                      <a:pt x="123" y="280"/>
                    </a:lnTo>
                    <a:lnTo>
                      <a:pt x="125" y="280"/>
                    </a:lnTo>
                    <a:lnTo>
                      <a:pt x="127" y="280"/>
                    </a:lnTo>
                    <a:lnTo>
                      <a:pt x="127" y="265"/>
                    </a:lnTo>
                    <a:lnTo>
                      <a:pt x="129" y="270"/>
                    </a:lnTo>
                    <a:lnTo>
                      <a:pt x="133" y="276"/>
                    </a:lnTo>
                    <a:lnTo>
                      <a:pt x="133" y="265"/>
                    </a:lnTo>
                    <a:lnTo>
                      <a:pt x="135" y="274"/>
                    </a:lnTo>
                    <a:lnTo>
                      <a:pt x="137" y="272"/>
                    </a:lnTo>
                    <a:lnTo>
                      <a:pt x="138" y="274"/>
                    </a:lnTo>
                    <a:lnTo>
                      <a:pt x="140" y="278"/>
                    </a:lnTo>
                    <a:lnTo>
                      <a:pt x="142" y="274"/>
                    </a:lnTo>
                    <a:lnTo>
                      <a:pt x="144" y="276"/>
                    </a:lnTo>
                    <a:lnTo>
                      <a:pt x="144" y="276"/>
                    </a:lnTo>
                    <a:lnTo>
                      <a:pt x="146" y="278"/>
                    </a:lnTo>
                    <a:lnTo>
                      <a:pt x="148" y="284"/>
                    </a:lnTo>
                    <a:lnTo>
                      <a:pt x="150" y="280"/>
                    </a:lnTo>
                    <a:lnTo>
                      <a:pt x="152" y="284"/>
                    </a:lnTo>
                    <a:lnTo>
                      <a:pt x="154" y="286"/>
                    </a:lnTo>
                    <a:lnTo>
                      <a:pt x="156" y="286"/>
                    </a:lnTo>
                    <a:lnTo>
                      <a:pt x="158" y="286"/>
                    </a:lnTo>
                    <a:lnTo>
                      <a:pt x="158" y="293"/>
                    </a:lnTo>
                    <a:lnTo>
                      <a:pt x="162" y="295"/>
                    </a:lnTo>
                    <a:lnTo>
                      <a:pt x="162" y="291"/>
                    </a:lnTo>
                    <a:lnTo>
                      <a:pt x="163" y="299"/>
                    </a:lnTo>
                    <a:lnTo>
                      <a:pt x="165" y="303"/>
                    </a:lnTo>
                    <a:lnTo>
                      <a:pt x="167" y="303"/>
                    </a:lnTo>
                    <a:lnTo>
                      <a:pt x="169" y="299"/>
                    </a:lnTo>
                    <a:lnTo>
                      <a:pt x="171" y="291"/>
                    </a:lnTo>
                    <a:lnTo>
                      <a:pt x="173" y="305"/>
                    </a:lnTo>
                    <a:lnTo>
                      <a:pt x="175" y="303"/>
                    </a:lnTo>
                    <a:lnTo>
                      <a:pt x="175" y="309"/>
                    </a:lnTo>
                    <a:lnTo>
                      <a:pt x="177" y="297"/>
                    </a:lnTo>
                    <a:lnTo>
                      <a:pt x="179" y="311"/>
                    </a:lnTo>
                    <a:lnTo>
                      <a:pt x="181" y="301"/>
                    </a:lnTo>
                    <a:lnTo>
                      <a:pt x="183" y="313"/>
                    </a:lnTo>
                    <a:lnTo>
                      <a:pt x="185" y="305"/>
                    </a:lnTo>
                    <a:lnTo>
                      <a:pt x="186" y="309"/>
                    </a:lnTo>
                    <a:lnTo>
                      <a:pt x="186" y="313"/>
                    </a:lnTo>
                    <a:lnTo>
                      <a:pt x="190" y="309"/>
                    </a:lnTo>
                    <a:lnTo>
                      <a:pt x="192" y="309"/>
                    </a:lnTo>
                    <a:lnTo>
                      <a:pt x="192" y="316"/>
                    </a:lnTo>
                    <a:lnTo>
                      <a:pt x="194" y="316"/>
                    </a:lnTo>
                    <a:lnTo>
                      <a:pt x="196" y="311"/>
                    </a:lnTo>
                    <a:lnTo>
                      <a:pt x="198" y="315"/>
                    </a:lnTo>
                    <a:lnTo>
                      <a:pt x="200" y="318"/>
                    </a:lnTo>
                    <a:lnTo>
                      <a:pt x="202" y="313"/>
                    </a:lnTo>
                    <a:lnTo>
                      <a:pt x="204" y="313"/>
                    </a:lnTo>
                    <a:lnTo>
                      <a:pt x="204" y="320"/>
                    </a:lnTo>
                    <a:lnTo>
                      <a:pt x="206" y="334"/>
                    </a:lnTo>
                    <a:lnTo>
                      <a:pt x="208" y="330"/>
                    </a:lnTo>
                    <a:lnTo>
                      <a:pt x="210" y="336"/>
                    </a:lnTo>
                    <a:lnTo>
                      <a:pt x="211" y="336"/>
                    </a:lnTo>
                    <a:lnTo>
                      <a:pt x="213" y="336"/>
                    </a:lnTo>
                    <a:lnTo>
                      <a:pt x="215" y="336"/>
                    </a:lnTo>
                    <a:lnTo>
                      <a:pt x="217" y="336"/>
                    </a:lnTo>
                    <a:lnTo>
                      <a:pt x="217" y="339"/>
                    </a:lnTo>
                    <a:lnTo>
                      <a:pt x="221" y="328"/>
                    </a:lnTo>
                    <a:lnTo>
                      <a:pt x="221" y="343"/>
                    </a:lnTo>
                    <a:lnTo>
                      <a:pt x="223" y="341"/>
                    </a:lnTo>
                    <a:lnTo>
                      <a:pt x="225" y="338"/>
                    </a:lnTo>
                    <a:lnTo>
                      <a:pt x="227" y="334"/>
                    </a:lnTo>
                    <a:lnTo>
                      <a:pt x="229" y="338"/>
                    </a:lnTo>
                    <a:lnTo>
                      <a:pt x="231" y="334"/>
                    </a:lnTo>
                    <a:lnTo>
                      <a:pt x="233" y="341"/>
                    </a:lnTo>
                    <a:lnTo>
                      <a:pt x="234" y="332"/>
                    </a:lnTo>
                    <a:lnTo>
                      <a:pt x="234" y="336"/>
                    </a:lnTo>
                    <a:lnTo>
                      <a:pt x="236" y="336"/>
                    </a:lnTo>
                    <a:lnTo>
                      <a:pt x="238" y="318"/>
                    </a:lnTo>
                    <a:lnTo>
                      <a:pt x="240" y="339"/>
                    </a:lnTo>
                    <a:lnTo>
                      <a:pt x="242" y="336"/>
                    </a:lnTo>
                    <a:lnTo>
                      <a:pt x="244" y="345"/>
                    </a:lnTo>
                    <a:lnTo>
                      <a:pt x="246" y="339"/>
                    </a:lnTo>
                    <a:lnTo>
                      <a:pt x="246" y="334"/>
                    </a:lnTo>
                    <a:lnTo>
                      <a:pt x="250" y="338"/>
                    </a:lnTo>
                    <a:lnTo>
                      <a:pt x="252" y="341"/>
                    </a:lnTo>
                    <a:lnTo>
                      <a:pt x="252" y="345"/>
                    </a:lnTo>
                    <a:lnTo>
                      <a:pt x="254" y="341"/>
                    </a:lnTo>
                    <a:lnTo>
                      <a:pt x="256" y="338"/>
                    </a:lnTo>
                    <a:lnTo>
                      <a:pt x="258" y="339"/>
                    </a:lnTo>
                    <a:lnTo>
                      <a:pt x="259" y="338"/>
                    </a:lnTo>
                    <a:lnTo>
                      <a:pt x="261" y="334"/>
                    </a:lnTo>
                    <a:lnTo>
                      <a:pt x="263" y="339"/>
                    </a:lnTo>
                    <a:lnTo>
                      <a:pt x="263" y="341"/>
                    </a:lnTo>
                    <a:lnTo>
                      <a:pt x="265" y="339"/>
                    </a:lnTo>
                    <a:lnTo>
                      <a:pt x="269" y="338"/>
                    </a:lnTo>
                    <a:lnTo>
                      <a:pt x="269" y="341"/>
                    </a:lnTo>
                    <a:lnTo>
                      <a:pt x="271" y="336"/>
                    </a:lnTo>
                    <a:lnTo>
                      <a:pt x="273" y="341"/>
                    </a:lnTo>
                    <a:lnTo>
                      <a:pt x="275" y="353"/>
                    </a:lnTo>
                    <a:lnTo>
                      <a:pt x="277" y="353"/>
                    </a:lnTo>
                    <a:lnTo>
                      <a:pt x="279" y="361"/>
                    </a:lnTo>
                    <a:lnTo>
                      <a:pt x="281" y="370"/>
                    </a:lnTo>
                    <a:lnTo>
                      <a:pt x="281" y="361"/>
                    </a:lnTo>
                    <a:lnTo>
                      <a:pt x="282" y="359"/>
                    </a:lnTo>
                    <a:lnTo>
                      <a:pt x="284" y="355"/>
                    </a:lnTo>
                    <a:lnTo>
                      <a:pt x="286" y="353"/>
                    </a:lnTo>
                    <a:lnTo>
                      <a:pt x="288" y="355"/>
                    </a:lnTo>
                    <a:lnTo>
                      <a:pt x="290" y="351"/>
                    </a:lnTo>
                    <a:lnTo>
                      <a:pt x="292" y="355"/>
                    </a:lnTo>
                    <a:lnTo>
                      <a:pt x="294" y="345"/>
                    </a:lnTo>
                    <a:lnTo>
                      <a:pt x="294" y="353"/>
                    </a:lnTo>
                    <a:lnTo>
                      <a:pt x="296" y="349"/>
                    </a:lnTo>
                    <a:lnTo>
                      <a:pt x="298" y="351"/>
                    </a:lnTo>
                    <a:lnTo>
                      <a:pt x="300" y="349"/>
                    </a:lnTo>
                    <a:lnTo>
                      <a:pt x="302" y="351"/>
                    </a:lnTo>
                    <a:lnTo>
                      <a:pt x="304" y="345"/>
                    </a:lnTo>
                    <a:lnTo>
                      <a:pt x="306" y="349"/>
                    </a:lnTo>
                    <a:lnTo>
                      <a:pt x="306" y="341"/>
                    </a:lnTo>
                    <a:lnTo>
                      <a:pt x="309" y="343"/>
                    </a:lnTo>
                    <a:lnTo>
                      <a:pt x="311" y="349"/>
                    </a:lnTo>
                    <a:lnTo>
                      <a:pt x="311" y="345"/>
                    </a:lnTo>
                    <a:lnTo>
                      <a:pt x="313" y="351"/>
                    </a:lnTo>
                    <a:lnTo>
                      <a:pt x="315" y="353"/>
                    </a:lnTo>
                    <a:lnTo>
                      <a:pt x="317" y="349"/>
                    </a:lnTo>
                    <a:lnTo>
                      <a:pt x="319" y="332"/>
                    </a:lnTo>
                    <a:lnTo>
                      <a:pt x="321" y="339"/>
                    </a:lnTo>
                    <a:lnTo>
                      <a:pt x="323" y="345"/>
                    </a:lnTo>
                    <a:lnTo>
                      <a:pt x="323" y="339"/>
                    </a:lnTo>
                    <a:lnTo>
                      <a:pt x="325" y="343"/>
                    </a:lnTo>
                    <a:lnTo>
                      <a:pt x="329" y="345"/>
                    </a:lnTo>
                    <a:lnTo>
                      <a:pt x="329" y="345"/>
                    </a:lnTo>
                    <a:lnTo>
                      <a:pt x="330" y="343"/>
                    </a:lnTo>
                    <a:lnTo>
                      <a:pt x="332" y="343"/>
                    </a:lnTo>
                    <a:lnTo>
                      <a:pt x="334" y="341"/>
                    </a:lnTo>
                    <a:lnTo>
                      <a:pt x="336" y="341"/>
                    </a:lnTo>
                    <a:lnTo>
                      <a:pt x="338" y="330"/>
                    </a:lnTo>
                    <a:lnTo>
                      <a:pt x="340" y="339"/>
                    </a:lnTo>
                    <a:lnTo>
                      <a:pt x="340" y="336"/>
                    </a:lnTo>
                    <a:lnTo>
                      <a:pt x="342" y="328"/>
                    </a:lnTo>
                    <a:lnTo>
                      <a:pt x="344" y="330"/>
                    </a:lnTo>
                    <a:lnTo>
                      <a:pt x="346" y="330"/>
                    </a:lnTo>
                    <a:lnTo>
                      <a:pt x="348" y="328"/>
                    </a:lnTo>
                    <a:lnTo>
                      <a:pt x="350" y="334"/>
                    </a:lnTo>
                    <a:lnTo>
                      <a:pt x="352" y="332"/>
                    </a:lnTo>
                    <a:lnTo>
                      <a:pt x="354" y="330"/>
                    </a:lnTo>
                    <a:lnTo>
                      <a:pt x="354" y="322"/>
                    </a:lnTo>
                    <a:lnTo>
                      <a:pt x="357" y="324"/>
                    </a:lnTo>
                    <a:lnTo>
                      <a:pt x="357" y="315"/>
                    </a:lnTo>
                    <a:lnTo>
                      <a:pt x="359" y="316"/>
                    </a:lnTo>
                    <a:lnTo>
                      <a:pt x="361" y="318"/>
                    </a:lnTo>
                    <a:lnTo>
                      <a:pt x="363" y="318"/>
                    </a:lnTo>
                    <a:lnTo>
                      <a:pt x="365" y="328"/>
                    </a:lnTo>
                    <a:lnTo>
                      <a:pt x="367" y="316"/>
                    </a:lnTo>
                    <a:lnTo>
                      <a:pt x="369" y="322"/>
                    </a:lnTo>
                    <a:lnTo>
                      <a:pt x="371" y="322"/>
                    </a:lnTo>
                    <a:lnTo>
                      <a:pt x="371" y="328"/>
                    </a:lnTo>
                    <a:lnTo>
                      <a:pt x="373" y="322"/>
                    </a:lnTo>
                    <a:lnTo>
                      <a:pt x="375" y="322"/>
                    </a:lnTo>
                    <a:lnTo>
                      <a:pt x="377" y="324"/>
                    </a:lnTo>
                    <a:lnTo>
                      <a:pt x="378" y="324"/>
                    </a:lnTo>
                    <a:lnTo>
                      <a:pt x="380" y="328"/>
                    </a:lnTo>
                    <a:lnTo>
                      <a:pt x="382" y="332"/>
                    </a:lnTo>
                    <a:lnTo>
                      <a:pt x="382" y="330"/>
                    </a:lnTo>
                    <a:lnTo>
                      <a:pt x="384" y="336"/>
                    </a:lnTo>
                    <a:lnTo>
                      <a:pt x="388" y="334"/>
                    </a:lnTo>
                    <a:lnTo>
                      <a:pt x="388" y="332"/>
                    </a:lnTo>
                    <a:lnTo>
                      <a:pt x="390" y="320"/>
                    </a:lnTo>
                    <a:lnTo>
                      <a:pt x="392" y="341"/>
                    </a:lnTo>
                    <a:lnTo>
                      <a:pt x="394" y="332"/>
                    </a:lnTo>
                    <a:lnTo>
                      <a:pt x="396" y="330"/>
                    </a:lnTo>
                    <a:lnTo>
                      <a:pt x="398" y="328"/>
                    </a:lnTo>
                    <a:lnTo>
                      <a:pt x="400" y="328"/>
                    </a:lnTo>
                    <a:lnTo>
                      <a:pt x="400" y="315"/>
                    </a:lnTo>
                    <a:lnTo>
                      <a:pt x="402" y="330"/>
                    </a:lnTo>
                    <a:lnTo>
                      <a:pt x="403" y="322"/>
                    </a:lnTo>
                    <a:lnTo>
                      <a:pt x="405" y="330"/>
                    </a:lnTo>
                    <a:lnTo>
                      <a:pt x="407" y="332"/>
                    </a:lnTo>
                    <a:lnTo>
                      <a:pt x="409" y="332"/>
                    </a:lnTo>
                    <a:lnTo>
                      <a:pt x="411" y="332"/>
                    </a:lnTo>
                    <a:lnTo>
                      <a:pt x="413" y="330"/>
                    </a:lnTo>
                    <a:lnTo>
                      <a:pt x="413" y="332"/>
                    </a:lnTo>
                    <a:lnTo>
                      <a:pt x="417" y="332"/>
                    </a:lnTo>
                    <a:lnTo>
                      <a:pt x="417" y="324"/>
                    </a:lnTo>
                    <a:lnTo>
                      <a:pt x="419" y="338"/>
                    </a:lnTo>
                    <a:lnTo>
                      <a:pt x="421" y="336"/>
                    </a:lnTo>
                    <a:lnTo>
                      <a:pt x="423" y="334"/>
                    </a:lnTo>
                    <a:lnTo>
                      <a:pt x="425" y="338"/>
                    </a:lnTo>
                    <a:lnTo>
                      <a:pt x="426" y="339"/>
                    </a:lnTo>
                    <a:lnTo>
                      <a:pt x="428" y="339"/>
                    </a:lnTo>
                    <a:lnTo>
                      <a:pt x="430" y="334"/>
                    </a:lnTo>
                    <a:lnTo>
                      <a:pt x="430" y="334"/>
                    </a:lnTo>
                    <a:lnTo>
                      <a:pt x="432" y="328"/>
                    </a:lnTo>
                    <a:lnTo>
                      <a:pt x="434" y="332"/>
                    </a:lnTo>
                    <a:lnTo>
                      <a:pt x="436" y="334"/>
                    </a:lnTo>
                    <a:lnTo>
                      <a:pt x="438" y="339"/>
                    </a:lnTo>
                    <a:lnTo>
                      <a:pt x="440" y="336"/>
                    </a:lnTo>
                    <a:lnTo>
                      <a:pt x="442" y="336"/>
                    </a:lnTo>
                    <a:lnTo>
                      <a:pt x="442" y="332"/>
                    </a:lnTo>
                    <a:lnTo>
                      <a:pt x="446" y="334"/>
                    </a:lnTo>
                    <a:lnTo>
                      <a:pt x="448" y="336"/>
                    </a:lnTo>
                    <a:lnTo>
                      <a:pt x="448" y="336"/>
                    </a:lnTo>
                    <a:lnTo>
                      <a:pt x="449" y="330"/>
                    </a:lnTo>
                    <a:lnTo>
                      <a:pt x="451" y="328"/>
                    </a:lnTo>
                    <a:lnTo>
                      <a:pt x="453" y="336"/>
                    </a:lnTo>
                    <a:lnTo>
                      <a:pt x="455" y="349"/>
                    </a:lnTo>
                    <a:lnTo>
                      <a:pt x="457" y="339"/>
                    </a:lnTo>
                    <a:lnTo>
                      <a:pt x="459" y="339"/>
                    </a:lnTo>
                    <a:lnTo>
                      <a:pt x="459" y="341"/>
                    </a:lnTo>
                    <a:lnTo>
                      <a:pt x="461" y="343"/>
                    </a:lnTo>
                    <a:lnTo>
                      <a:pt x="463" y="353"/>
                    </a:lnTo>
                    <a:lnTo>
                      <a:pt x="465" y="361"/>
                    </a:lnTo>
                    <a:lnTo>
                      <a:pt x="467" y="355"/>
                    </a:lnTo>
                    <a:lnTo>
                      <a:pt x="469" y="361"/>
                    </a:lnTo>
                    <a:lnTo>
                      <a:pt x="471" y="359"/>
                    </a:lnTo>
                    <a:lnTo>
                      <a:pt x="473" y="355"/>
                    </a:lnTo>
                    <a:lnTo>
                      <a:pt x="473" y="357"/>
                    </a:lnTo>
                    <a:lnTo>
                      <a:pt x="476" y="355"/>
                    </a:lnTo>
                    <a:lnTo>
                      <a:pt x="476" y="345"/>
                    </a:lnTo>
                    <a:lnTo>
                      <a:pt x="478" y="357"/>
                    </a:lnTo>
                    <a:lnTo>
                      <a:pt x="480" y="355"/>
                    </a:lnTo>
                    <a:lnTo>
                      <a:pt x="482" y="363"/>
                    </a:lnTo>
                    <a:lnTo>
                      <a:pt x="484" y="363"/>
                    </a:lnTo>
                    <a:lnTo>
                      <a:pt x="486" y="357"/>
                    </a:lnTo>
                    <a:lnTo>
                      <a:pt x="488" y="355"/>
                    </a:lnTo>
                    <a:lnTo>
                      <a:pt x="490" y="357"/>
                    </a:lnTo>
                    <a:lnTo>
                      <a:pt x="490" y="357"/>
                    </a:lnTo>
                    <a:lnTo>
                      <a:pt x="492" y="349"/>
                    </a:lnTo>
                    <a:lnTo>
                      <a:pt x="494" y="349"/>
                    </a:lnTo>
                    <a:lnTo>
                      <a:pt x="496" y="349"/>
                    </a:lnTo>
                    <a:lnTo>
                      <a:pt x="497" y="349"/>
                    </a:lnTo>
                    <a:lnTo>
                      <a:pt x="499" y="330"/>
                    </a:lnTo>
                    <a:lnTo>
                      <a:pt x="501" y="345"/>
                    </a:lnTo>
                    <a:lnTo>
                      <a:pt x="501" y="339"/>
                    </a:lnTo>
                    <a:lnTo>
                      <a:pt x="505" y="336"/>
                    </a:lnTo>
                    <a:lnTo>
                      <a:pt x="507" y="336"/>
                    </a:lnTo>
                    <a:lnTo>
                      <a:pt x="507" y="324"/>
                    </a:lnTo>
                    <a:lnTo>
                      <a:pt x="509" y="320"/>
                    </a:lnTo>
                    <a:lnTo>
                      <a:pt x="511" y="330"/>
                    </a:lnTo>
                    <a:lnTo>
                      <a:pt x="513" y="313"/>
                    </a:lnTo>
                    <a:lnTo>
                      <a:pt x="515" y="309"/>
                    </a:lnTo>
                    <a:lnTo>
                      <a:pt x="517" y="311"/>
                    </a:lnTo>
                    <a:lnTo>
                      <a:pt x="519" y="316"/>
                    </a:lnTo>
                    <a:lnTo>
                      <a:pt x="519" y="322"/>
                    </a:lnTo>
                    <a:lnTo>
                      <a:pt x="521" y="311"/>
                    </a:lnTo>
                    <a:lnTo>
                      <a:pt x="524" y="318"/>
                    </a:lnTo>
                    <a:lnTo>
                      <a:pt x="524" y="328"/>
                    </a:lnTo>
                    <a:lnTo>
                      <a:pt x="526" y="328"/>
                    </a:lnTo>
                    <a:lnTo>
                      <a:pt x="528" y="318"/>
                    </a:lnTo>
                    <a:lnTo>
                      <a:pt x="530" y="311"/>
                    </a:lnTo>
                    <a:lnTo>
                      <a:pt x="532" y="322"/>
                    </a:lnTo>
                    <a:lnTo>
                      <a:pt x="532" y="311"/>
                    </a:lnTo>
                    <a:lnTo>
                      <a:pt x="536" y="313"/>
                    </a:lnTo>
                    <a:lnTo>
                      <a:pt x="536" y="295"/>
                    </a:lnTo>
                    <a:lnTo>
                      <a:pt x="538" y="278"/>
                    </a:lnTo>
                    <a:lnTo>
                      <a:pt x="540" y="270"/>
                    </a:lnTo>
                    <a:lnTo>
                      <a:pt x="542" y="259"/>
                    </a:lnTo>
                    <a:lnTo>
                      <a:pt x="544" y="249"/>
                    </a:lnTo>
                    <a:lnTo>
                      <a:pt x="545" y="230"/>
                    </a:lnTo>
                    <a:lnTo>
                      <a:pt x="547" y="217"/>
                    </a:lnTo>
                    <a:lnTo>
                      <a:pt x="549" y="205"/>
                    </a:lnTo>
                    <a:lnTo>
                      <a:pt x="549" y="209"/>
                    </a:lnTo>
                    <a:lnTo>
                      <a:pt x="551" y="201"/>
                    </a:lnTo>
                    <a:lnTo>
                      <a:pt x="553" y="209"/>
                    </a:lnTo>
                    <a:lnTo>
                      <a:pt x="555" y="219"/>
                    </a:lnTo>
                    <a:lnTo>
                      <a:pt x="557" y="209"/>
                    </a:lnTo>
                    <a:lnTo>
                      <a:pt x="559" y="188"/>
                    </a:lnTo>
                    <a:lnTo>
                      <a:pt x="561" y="192"/>
                    </a:lnTo>
                    <a:lnTo>
                      <a:pt x="561" y="194"/>
                    </a:lnTo>
                    <a:lnTo>
                      <a:pt x="565" y="207"/>
                    </a:lnTo>
                    <a:lnTo>
                      <a:pt x="567" y="195"/>
                    </a:lnTo>
                    <a:lnTo>
                      <a:pt x="567" y="201"/>
                    </a:lnTo>
                    <a:lnTo>
                      <a:pt x="569" y="186"/>
                    </a:lnTo>
                    <a:lnTo>
                      <a:pt x="570" y="186"/>
                    </a:lnTo>
                    <a:lnTo>
                      <a:pt x="572" y="171"/>
                    </a:lnTo>
                    <a:lnTo>
                      <a:pt x="574" y="163"/>
                    </a:lnTo>
                    <a:lnTo>
                      <a:pt x="576" y="155"/>
                    </a:lnTo>
                    <a:lnTo>
                      <a:pt x="578" y="157"/>
                    </a:lnTo>
                    <a:lnTo>
                      <a:pt x="578" y="142"/>
                    </a:lnTo>
                    <a:lnTo>
                      <a:pt x="580" y="146"/>
                    </a:lnTo>
                    <a:lnTo>
                      <a:pt x="584" y="134"/>
                    </a:lnTo>
                    <a:lnTo>
                      <a:pt x="584" y="130"/>
                    </a:lnTo>
                    <a:lnTo>
                      <a:pt x="586" y="138"/>
                    </a:lnTo>
                    <a:lnTo>
                      <a:pt x="588" y="144"/>
                    </a:lnTo>
                    <a:lnTo>
                      <a:pt x="590" y="151"/>
                    </a:lnTo>
                    <a:lnTo>
                      <a:pt x="592" y="144"/>
                    </a:lnTo>
                    <a:lnTo>
                      <a:pt x="593" y="155"/>
                    </a:lnTo>
                    <a:lnTo>
                      <a:pt x="595" y="146"/>
                    </a:lnTo>
                    <a:lnTo>
                      <a:pt x="595" y="144"/>
                    </a:lnTo>
                    <a:lnTo>
                      <a:pt x="597" y="134"/>
                    </a:lnTo>
                    <a:lnTo>
                      <a:pt x="599" y="130"/>
                    </a:lnTo>
                    <a:lnTo>
                      <a:pt x="601" y="138"/>
                    </a:lnTo>
                    <a:lnTo>
                      <a:pt x="603" y="132"/>
                    </a:lnTo>
                    <a:lnTo>
                      <a:pt x="605" y="123"/>
                    </a:lnTo>
                    <a:lnTo>
                      <a:pt x="607" y="105"/>
                    </a:lnTo>
                    <a:lnTo>
                      <a:pt x="609" y="105"/>
                    </a:lnTo>
                    <a:lnTo>
                      <a:pt x="609" y="96"/>
                    </a:lnTo>
                    <a:lnTo>
                      <a:pt x="611" y="99"/>
                    </a:lnTo>
                    <a:lnTo>
                      <a:pt x="613" y="105"/>
                    </a:lnTo>
                    <a:lnTo>
                      <a:pt x="615" y="92"/>
                    </a:lnTo>
                    <a:lnTo>
                      <a:pt x="617" y="76"/>
                    </a:lnTo>
                    <a:lnTo>
                      <a:pt x="618" y="86"/>
                    </a:lnTo>
                    <a:lnTo>
                      <a:pt x="620" y="71"/>
                    </a:lnTo>
                    <a:lnTo>
                      <a:pt x="620" y="73"/>
                    </a:lnTo>
                    <a:lnTo>
                      <a:pt x="624" y="73"/>
                    </a:lnTo>
                    <a:lnTo>
                      <a:pt x="626" y="76"/>
                    </a:lnTo>
                    <a:lnTo>
                      <a:pt x="626" y="76"/>
                    </a:lnTo>
                    <a:lnTo>
                      <a:pt x="628" y="65"/>
                    </a:lnTo>
                    <a:lnTo>
                      <a:pt x="630" y="67"/>
                    </a:lnTo>
                    <a:lnTo>
                      <a:pt x="632" y="55"/>
                    </a:lnTo>
                    <a:lnTo>
                      <a:pt x="634" y="57"/>
                    </a:lnTo>
                    <a:lnTo>
                      <a:pt x="636" y="34"/>
                    </a:lnTo>
                    <a:lnTo>
                      <a:pt x="638" y="0"/>
                    </a:lnTo>
                    <a:lnTo>
                      <a:pt x="638" y="3"/>
                    </a:lnTo>
                    <a:lnTo>
                      <a:pt x="640" y="17"/>
                    </a:lnTo>
                    <a:lnTo>
                      <a:pt x="643" y="36"/>
                    </a:lnTo>
                    <a:lnTo>
                      <a:pt x="643" y="40"/>
                    </a:lnTo>
                    <a:lnTo>
                      <a:pt x="645" y="40"/>
                    </a:lnTo>
                    <a:lnTo>
                      <a:pt x="647" y="44"/>
                    </a:lnTo>
                    <a:lnTo>
                      <a:pt x="649" y="50"/>
                    </a:lnTo>
                    <a:lnTo>
                      <a:pt x="651" y="69"/>
                    </a:lnTo>
                    <a:lnTo>
                      <a:pt x="653" y="50"/>
                    </a:lnTo>
                    <a:lnTo>
                      <a:pt x="655" y="63"/>
                    </a:lnTo>
                    <a:lnTo>
                      <a:pt x="655" y="71"/>
                    </a:lnTo>
                    <a:lnTo>
                      <a:pt x="657" y="65"/>
                    </a:lnTo>
                    <a:lnTo>
                      <a:pt x="659" y="75"/>
                    </a:lnTo>
                    <a:lnTo>
                      <a:pt x="661" y="73"/>
                    </a:lnTo>
                    <a:lnTo>
                      <a:pt x="663" y="55"/>
                    </a:lnTo>
                    <a:lnTo>
                      <a:pt x="665" y="71"/>
                    </a:lnTo>
                    <a:lnTo>
                      <a:pt x="666" y="75"/>
                    </a:lnTo>
                    <a:lnTo>
                      <a:pt x="668" y="86"/>
                    </a:lnTo>
                    <a:lnTo>
                      <a:pt x="668" y="86"/>
                    </a:lnTo>
                    <a:lnTo>
                      <a:pt x="672" y="92"/>
                    </a:lnTo>
                    <a:lnTo>
                      <a:pt x="672" y="96"/>
                    </a:lnTo>
                    <a:lnTo>
                      <a:pt x="674" y="82"/>
                    </a:lnTo>
                    <a:lnTo>
                      <a:pt x="676" y="75"/>
                    </a:lnTo>
                    <a:lnTo>
                      <a:pt x="678" y="76"/>
                    </a:lnTo>
                    <a:lnTo>
                      <a:pt x="680" y="82"/>
                    </a:lnTo>
                    <a:lnTo>
                      <a:pt x="682" y="88"/>
                    </a:lnTo>
                    <a:lnTo>
                      <a:pt x="684" y="88"/>
                    </a:lnTo>
                    <a:lnTo>
                      <a:pt x="686" y="96"/>
                    </a:lnTo>
                    <a:lnTo>
                      <a:pt x="686" y="98"/>
                    </a:lnTo>
                    <a:lnTo>
                      <a:pt x="688" y="105"/>
                    </a:lnTo>
                    <a:lnTo>
                      <a:pt x="689" y="103"/>
                    </a:lnTo>
                    <a:lnTo>
                      <a:pt x="691" y="111"/>
                    </a:lnTo>
                    <a:lnTo>
                      <a:pt x="693" y="92"/>
                    </a:lnTo>
                    <a:lnTo>
                      <a:pt x="695" y="78"/>
                    </a:lnTo>
                    <a:lnTo>
                      <a:pt x="697" y="75"/>
                    </a:lnTo>
                    <a:lnTo>
                      <a:pt x="697" y="82"/>
                    </a:lnTo>
                    <a:lnTo>
                      <a:pt x="699" y="78"/>
                    </a:lnTo>
                    <a:lnTo>
                      <a:pt x="703" y="75"/>
                    </a:lnTo>
                    <a:lnTo>
                      <a:pt x="703" y="67"/>
                    </a:lnTo>
                    <a:lnTo>
                      <a:pt x="705" y="63"/>
                    </a:lnTo>
                    <a:lnTo>
                      <a:pt x="707" y="78"/>
                    </a:lnTo>
                    <a:lnTo>
                      <a:pt x="709" y="63"/>
                    </a:lnTo>
                    <a:lnTo>
                      <a:pt x="711" y="40"/>
                    </a:lnTo>
                    <a:lnTo>
                      <a:pt x="713" y="84"/>
                    </a:lnTo>
                    <a:lnTo>
                      <a:pt x="714" y="73"/>
                    </a:lnTo>
                    <a:lnTo>
                      <a:pt x="714" y="84"/>
                    </a:lnTo>
                    <a:lnTo>
                      <a:pt x="716" y="71"/>
                    </a:lnTo>
                    <a:lnTo>
                      <a:pt x="718" y="78"/>
                    </a:lnTo>
                    <a:lnTo>
                      <a:pt x="720" y="63"/>
                    </a:lnTo>
                    <a:lnTo>
                      <a:pt x="722" y="94"/>
                    </a:lnTo>
                    <a:lnTo>
                      <a:pt x="724" y="84"/>
                    </a:lnTo>
                    <a:lnTo>
                      <a:pt x="726" y="82"/>
                    </a:lnTo>
                    <a:lnTo>
                      <a:pt x="728" y="78"/>
                    </a:lnTo>
                    <a:lnTo>
                      <a:pt x="728" y="86"/>
                    </a:lnTo>
                    <a:lnTo>
                      <a:pt x="732" y="90"/>
                    </a:lnTo>
                    <a:lnTo>
                      <a:pt x="732" y="94"/>
                    </a:lnTo>
                    <a:lnTo>
                      <a:pt x="734" y="96"/>
                    </a:lnTo>
                    <a:lnTo>
                      <a:pt x="736" y="103"/>
                    </a:lnTo>
                    <a:lnTo>
                      <a:pt x="737" y="105"/>
                    </a:lnTo>
                    <a:lnTo>
                      <a:pt x="739" y="96"/>
                    </a:lnTo>
                    <a:lnTo>
                      <a:pt x="741" y="96"/>
                    </a:lnTo>
                    <a:lnTo>
                      <a:pt x="743" y="98"/>
                    </a:lnTo>
                    <a:lnTo>
                      <a:pt x="745" y="98"/>
                    </a:lnTo>
                    <a:lnTo>
                      <a:pt x="745" y="117"/>
                    </a:lnTo>
                    <a:lnTo>
                      <a:pt x="747" y="128"/>
                    </a:lnTo>
                    <a:lnTo>
                      <a:pt x="749" y="128"/>
                    </a:lnTo>
                    <a:lnTo>
                      <a:pt x="751" y="136"/>
                    </a:lnTo>
                    <a:lnTo>
                      <a:pt x="753" y="161"/>
                    </a:lnTo>
                    <a:lnTo>
                      <a:pt x="755" y="147"/>
                    </a:lnTo>
                    <a:lnTo>
                      <a:pt x="757" y="151"/>
                    </a:lnTo>
                    <a:lnTo>
                      <a:pt x="757" y="146"/>
                    </a:lnTo>
                    <a:lnTo>
                      <a:pt x="761" y="142"/>
                    </a:lnTo>
                    <a:lnTo>
                      <a:pt x="762" y="124"/>
                    </a:lnTo>
                    <a:lnTo>
                      <a:pt x="762" y="117"/>
                    </a:lnTo>
                    <a:lnTo>
                      <a:pt x="764" y="109"/>
                    </a:lnTo>
                    <a:lnTo>
                      <a:pt x="766" y="109"/>
                    </a:lnTo>
                    <a:lnTo>
                      <a:pt x="768" y="105"/>
                    </a:lnTo>
                    <a:lnTo>
                      <a:pt x="770" y="96"/>
                    </a:lnTo>
                    <a:lnTo>
                      <a:pt x="772" y="92"/>
                    </a:lnTo>
                    <a:lnTo>
                      <a:pt x="774" y="90"/>
                    </a:lnTo>
                    <a:lnTo>
                      <a:pt x="774" y="88"/>
                    </a:lnTo>
                    <a:lnTo>
                      <a:pt x="776" y="94"/>
                    </a:lnTo>
                    <a:lnTo>
                      <a:pt x="778" y="98"/>
                    </a:lnTo>
                    <a:lnTo>
                      <a:pt x="780" y="92"/>
                    </a:lnTo>
                    <a:lnTo>
                      <a:pt x="782" y="86"/>
                    </a:lnTo>
                    <a:lnTo>
                      <a:pt x="784" y="82"/>
                    </a:lnTo>
                    <a:lnTo>
                      <a:pt x="785" y="86"/>
                    </a:lnTo>
                    <a:lnTo>
                      <a:pt x="787" y="75"/>
                    </a:lnTo>
                    <a:lnTo>
                      <a:pt x="787" y="88"/>
                    </a:lnTo>
                    <a:lnTo>
                      <a:pt x="791" y="88"/>
                    </a:lnTo>
                    <a:lnTo>
                      <a:pt x="793" y="86"/>
                    </a:lnTo>
                    <a:lnTo>
                      <a:pt x="793" y="76"/>
                    </a:lnTo>
                    <a:lnTo>
                      <a:pt x="795" y="75"/>
                    </a:lnTo>
                    <a:lnTo>
                      <a:pt x="797" y="73"/>
                    </a:lnTo>
                    <a:lnTo>
                      <a:pt x="799" y="69"/>
                    </a:lnTo>
                    <a:lnTo>
                      <a:pt x="801" y="82"/>
                    </a:lnTo>
                    <a:lnTo>
                      <a:pt x="803" y="78"/>
                    </a:lnTo>
                    <a:lnTo>
                      <a:pt x="805" y="88"/>
                    </a:lnTo>
                    <a:lnTo>
                      <a:pt x="805" y="78"/>
                    </a:lnTo>
                    <a:lnTo>
                      <a:pt x="807" y="76"/>
                    </a:lnTo>
                    <a:lnTo>
                      <a:pt x="809" y="86"/>
                    </a:lnTo>
                    <a:lnTo>
                      <a:pt x="810" y="75"/>
                    </a:lnTo>
                    <a:lnTo>
                      <a:pt x="812" y="90"/>
                    </a:lnTo>
                    <a:lnTo>
                      <a:pt x="814" y="76"/>
                    </a:lnTo>
                    <a:lnTo>
                      <a:pt x="816" y="82"/>
                    </a:lnTo>
                    <a:lnTo>
                      <a:pt x="816" y="92"/>
                    </a:lnTo>
                    <a:lnTo>
                      <a:pt x="820" y="98"/>
                    </a:lnTo>
                    <a:lnTo>
                      <a:pt x="822" y="117"/>
                    </a:lnTo>
                    <a:lnTo>
                      <a:pt x="822" y="119"/>
                    </a:lnTo>
                    <a:lnTo>
                      <a:pt x="824" y="109"/>
                    </a:lnTo>
                    <a:lnTo>
                      <a:pt x="826" y="126"/>
                    </a:lnTo>
                    <a:lnTo>
                      <a:pt x="828" y="111"/>
                    </a:lnTo>
                    <a:lnTo>
                      <a:pt x="830" y="123"/>
                    </a:lnTo>
                    <a:lnTo>
                      <a:pt x="832" y="117"/>
                    </a:lnTo>
                    <a:lnTo>
                      <a:pt x="833" y="123"/>
                    </a:lnTo>
                    <a:lnTo>
                      <a:pt x="835" y="119"/>
                    </a:lnTo>
                    <a:lnTo>
                      <a:pt x="835" y="144"/>
                    </a:lnTo>
                    <a:lnTo>
                      <a:pt x="839" y="128"/>
                    </a:lnTo>
                    <a:lnTo>
                      <a:pt x="839" y="149"/>
                    </a:lnTo>
                    <a:lnTo>
                      <a:pt x="841" y="149"/>
                    </a:lnTo>
                    <a:lnTo>
                      <a:pt x="843" y="147"/>
                    </a:lnTo>
                    <a:lnTo>
                      <a:pt x="845" y="142"/>
                    </a:lnTo>
                    <a:lnTo>
                      <a:pt x="847" y="155"/>
                    </a:lnTo>
                    <a:lnTo>
                      <a:pt x="849" y="146"/>
                    </a:lnTo>
                    <a:lnTo>
                      <a:pt x="851" y="144"/>
                    </a:lnTo>
                    <a:lnTo>
                      <a:pt x="851" y="136"/>
                    </a:lnTo>
                    <a:lnTo>
                      <a:pt x="853" y="151"/>
                    </a:lnTo>
                    <a:lnTo>
                      <a:pt x="855" y="144"/>
                    </a:lnTo>
                    <a:lnTo>
                      <a:pt x="857" y="153"/>
                    </a:lnTo>
                    <a:lnTo>
                      <a:pt x="858" y="132"/>
                    </a:lnTo>
                    <a:lnTo>
                      <a:pt x="860" y="142"/>
                    </a:lnTo>
                    <a:lnTo>
                      <a:pt x="862" y="146"/>
                    </a:lnTo>
                    <a:lnTo>
                      <a:pt x="864" y="134"/>
                    </a:lnTo>
                    <a:lnTo>
                      <a:pt x="864" y="109"/>
                    </a:lnTo>
                    <a:lnTo>
                      <a:pt x="866" y="138"/>
                    </a:lnTo>
                    <a:lnTo>
                      <a:pt x="870" y="123"/>
                    </a:lnTo>
                    <a:lnTo>
                      <a:pt x="870" y="128"/>
                    </a:lnTo>
                    <a:lnTo>
                      <a:pt x="872" y="109"/>
                    </a:lnTo>
                    <a:lnTo>
                      <a:pt x="874" y="115"/>
                    </a:lnTo>
                    <a:lnTo>
                      <a:pt x="876" y="107"/>
                    </a:lnTo>
                    <a:lnTo>
                      <a:pt x="878" y="98"/>
                    </a:lnTo>
                    <a:lnTo>
                      <a:pt x="880" y="103"/>
                    </a:lnTo>
                    <a:lnTo>
                      <a:pt x="881" y="111"/>
                    </a:lnTo>
                    <a:lnTo>
                      <a:pt x="881" y="98"/>
                    </a:lnTo>
                    <a:lnTo>
                      <a:pt x="883" y="109"/>
                    </a:lnTo>
                    <a:lnTo>
                      <a:pt x="885" y="113"/>
                    </a:lnTo>
                    <a:lnTo>
                      <a:pt x="887" y="107"/>
                    </a:lnTo>
                    <a:lnTo>
                      <a:pt x="889" y="103"/>
                    </a:lnTo>
                    <a:lnTo>
                      <a:pt x="891" y="98"/>
                    </a:lnTo>
                    <a:lnTo>
                      <a:pt x="893" y="111"/>
                    </a:lnTo>
                    <a:lnTo>
                      <a:pt x="895" y="119"/>
                    </a:lnTo>
                    <a:lnTo>
                      <a:pt x="895" y="113"/>
                    </a:lnTo>
                    <a:lnTo>
                      <a:pt x="899" y="115"/>
                    </a:lnTo>
                    <a:lnTo>
                      <a:pt x="899" y="115"/>
                    </a:lnTo>
                    <a:lnTo>
                      <a:pt x="901" y="124"/>
                    </a:lnTo>
                    <a:lnTo>
                      <a:pt x="903" y="126"/>
                    </a:lnTo>
                    <a:lnTo>
                      <a:pt x="905" y="117"/>
                    </a:lnTo>
                    <a:lnTo>
                      <a:pt x="906" y="124"/>
                    </a:lnTo>
                    <a:lnTo>
                      <a:pt x="908" y="130"/>
                    </a:lnTo>
                    <a:lnTo>
                      <a:pt x="910" y="115"/>
                    </a:lnTo>
                    <a:lnTo>
                      <a:pt x="912" y="113"/>
                    </a:lnTo>
                    <a:lnTo>
                      <a:pt x="912" y="117"/>
                    </a:lnTo>
                    <a:lnTo>
                      <a:pt x="914" y="117"/>
                    </a:lnTo>
                    <a:lnTo>
                      <a:pt x="916" y="111"/>
                    </a:lnTo>
                    <a:lnTo>
                      <a:pt x="918" y="124"/>
                    </a:lnTo>
                    <a:lnTo>
                      <a:pt x="920" y="119"/>
                    </a:lnTo>
                    <a:lnTo>
                      <a:pt x="922" y="130"/>
                    </a:lnTo>
                    <a:lnTo>
                      <a:pt x="924" y="138"/>
                    </a:lnTo>
                    <a:lnTo>
                      <a:pt x="924" y="132"/>
                    </a:lnTo>
                    <a:lnTo>
                      <a:pt x="928" y="144"/>
                    </a:lnTo>
                    <a:lnTo>
                      <a:pt x="929" y="128"/>
                    </a:lnTo>
                    <a:lnTo>
                      <a:pt x="929" y="142"/>
                    </a:lnTo>
                    <a:lnTo>
                      <a:pt x="931" y="124"/>
                    </a:lnTo>
                    <a:lnTo>
                      <a:pt x="933" y="146"/>
                    </a:lnTo>
                    <a:lnTo>
                      <a:pt x="935" y="134"/>
                    </a:lnTo>
                    <a:lnTo>
                      <a:pt x="937" y="138"/>
                    </a:lnTo>
                    <a:lnTo>
                      <a:pt x="939" y="128"/>
                    </a:lnTo>
                    <a:lnTo>
                      <a:pt x="941" y="124"/>
                    </a:lnTo>
                    <a:lnTo>
                      <a:pt x="941" y="138"/>
                    </a:lnTo>
                    <a:lnTo>
                      <a:pt x="943" y="142"/>
                    </a:lnTo>
                    <a:lnTo>
                      <a:pt x="945" y="142"/>
                    </a:lnTo>
                    <a:lnTo>
                      <a:pt x="947" y="124"/>
                    </a:lnTo>
                    <a:lnTo>
                      <a:pt x="949" y="146"/>
                    </a:lnTo>
                    <a:lnTo>
                      <a:pt x="951" y="136"/>
                    </a:lnTo>
                    <a:lnTo>
                      <a:pt x="953" y="130"/>
                    </a:lnTo>
                    <a:lnTo>
                      <a:pt x="954" y="132"/>
                    </a:lnTo>
                    <a:lnTo>
                      <a:pt x="954" y="128"/>
                    </a:lnTo>
                    <a:lnTo>
                      <a:pt x="958" y="132"/>
                    </a:lnTo>
                    <a:lnTo>
                      <a:pt x="958" y="113"/>
                    </a:lnTo>
                    <a:lnTo>
                      <a:pt x="960" y="132"/>
                    </a:lnTo>
                    <a:lnTo>
                      <a:pt x="962" y="132"/>
                    </a:lnTo>
                    <a:lnTo>
                      <a:pt x="964" y="134"/>
                    </a:lnTo>
                    <a:lnTo>
                      <a:pt x="966" y="128"/>
                    </a:lnTo>
                    <a:lnTo>
                      <a:pt x="968" y="132"/>
                    </a:lnTo>
                    <a:lnTo>
                      <a:pt x="970" y="136"/>
                    </a:lnTo>
                    <a:lnTo>
                      <a:pt x="972" y="142"/>
                    </a:lnTo>
                    <a:lnTo>
                      <a:pt x="972" y="155"/>
                    </a:lnTo>
                    <a:lnTo>
                      <a:pt x="974" y="153"/>
                    </a:lnTo>
                    <a:lnTo>
                      <a:pt x="976" y="163"/>
                    </a:lnTo>
                    <a:lnTo>
                      <a:pt x="977" y="161"/>
                    </a:lnTo>
                    <a:lnTo>
                      <a:pt x="979" y="172"/>
                    </a:lnTo>
                    <a:lnTo>
                      <a:pt x="981" y="163"/>
                    </a:lnTo>
                    <a:lnTo>
                      <a:pt x="983" y="169"/>
                    </a:lnTo>
                    <a:lnTo>
                      <a:pt x="983" y="163"/>
                    </a:lnTo>
                    <a:lnTo>
                      <a:pt x="987" y="171"/>
                    </a:lnTo>
                    <a:lnTo>
                      <a:pt x="989" y="167"/>
                    </a:lnTo>
                    <a:lnTo>
                      <a:pt x="989" y="169"/>
                    </a:lnTo>
                    <a:lnTo>
                      <a:pt x="991" y="171"/>
                    </a:lnTo>
                    <a:lnTo>
                      <a:pt x="993" y="161"/>
                    </a:lnTo>
                    <a:lnTo>
                      <a:pt x="995" y="167"/>
                    </a:lnTo>
                    <a:lnTo>
                      <a:pt x="997" y="176"/>
                    </a:lnTo>
                    <a:lnTo>
                      <a:pt x="999" y="186"/>
                    </a:lnTo>
                    <a:lnTo>
                      <a:pt x="1001" y="178"/>
                    </a:lnTo>
                    <a:lnTo>
                      <a:pt x="1001" y="184"/>
                    </a:lnTo>
                    <a:lnTo>
                      <a:pt x="1002" y="182"/>
                    </a:lnTo>
                    <a:lnTo>
                      <a:pt x="1006" y="176"/>
                    </a:lnTo>
                    <a:lnTo>
                      <a:pt x="1006" y="172"/>
                    </a:lnTo>
                    <a:lnTo>
                      <a:pt x="1008" y="174"/>
                    </a:lnTo>
                    <a:lnTo>
                      <a:pt x="1010" y="155"/>
                    </a:lnTo>
                    <a:lnTo>
                      <a:pt x="1012" y="172"/>
                    </a:lnTo>
                    <a:lnTo>
                      <a:pt x="1014" y="149"/>
                    </a:lnTo>
                    <a:lnTo>
                      <a:pt x="1016" y="161"/>
                    </a:lnTo>
                    <a:lnTo>
                      <a:pt x="1018" y="153"/>
                    </a:lnTo>
                    <a:lnTo>
                      <a:pt x="1018" y="157"/>
                    </a:lnTo>
                    <a:lnTo>
                      <a:pt x="1020" y="161"/>
                    </a:lnTo>
                    <a:lnTo>
                      <a:pt x="1022" y="153"/>
                    </a:lnTo>
                    <a:lnTo>
                      <a:pt x="1024" y="163"/>
                    </a:lnTo>
                    <a:lnTo>
                      <a:pt x="1025" y="169"/>
                    </a:lnTo>
                    <a:lnTo>
                      <a:pt x="1027" y="161"/>
                    </a:lnTo>
                    <a:lnTo>
                      <a:pt x="1029" y="165"/>
                    </a:lnTo>
                    <a:lnTo>
                      <a:pt x="1031" y="171"/>
                    </a:lnTo>
                    <a:lnTo>
                      <a:pt x="1031" y="176"/>
                    </a:lnTo>
                    <a:lnTo>
                      <a:pt x="1033" y="171"/>
                    </a:lnTo>
                    <a:lnTo>
                      <a:pt x="1035" y="165"/>
                    </a:lnTo>
                    <a:lnTo>
                      <a:pt x="1037" y="161"/>
                    </a:lnTo>
                    <a:lnTo>
                      <a:pt x="1039" y="172"/>
                    </a:lnTo>
                    <a:lnTo>
                      <a:pt x="1041" y="184"/>
                    </a:lnTo>
                    <a:lnTo>
                      <a:pt x="1043" y="174"/>
                    </a:lnTo>
                    <a:lnTo>
                      <a:pt x="1043" y="174"/>
                    </a:lnTo>
                    <a:lnTo>
                      <a:pt x="1047" y="184"/>
                    </a:lnTo>
                    <a:lnTo>
                      <a:pt x="1049" y="178"/>
                    </a:lnTo>
                    <a:lnTo>
                      <a:pt x="1049" y="178"/>
                    </a:lnTo>
                    <a:lnTo>
                      <a:pt x="1050" y="184"/>
                    </a:lnTo>
                    <a:lnTo>
                      <a:pt x="1052" y="174"/>
                    </a:lnTo>
                    <a:lnTo>
                      <a:pt x="1054" y="197"/>
                    </a:lnTo>
                    <a:lnTo>
                      <a:pt x="1056" y="195"/>
                    </a:lnTo>
                    <a:lnTo>
                      <a:pt x="1058" y="186"/>
                    </a:lnTo>
                    <a:lnTo>
                      <a:pt x="1060" y="182"/>
                    </a:lnTo>
                    <a:lnTo>
                      <a:pt x="1060" y="172"/>
                    </a:lnTo>
                    <a:lnTo>
                      <a:pt x="1062" y="182"/>
                    </a:lnTo>
                    <a:lnTo>
                      <a:pt x="1066" y="186"/>
                    </a:lnTo>
                    <a:lnTo>
                      <a:pt x="1066" y="184"/>
                    </a:lnTo>
                    <a:lnTo>
                      <a:pt x="1068" y="174"/>
                    </a:lnTo>
                    <a:lnTo>
                      <a:pt x="1070" y="184"/>
                    </a:lnTo>
                    <a:lnTo>
                      <a:pt x="1072" y="192"/>
                    </a:lnTo>
                    <a:lnTo>
                      <a:pt x="1073" y="195"/>
                    </a:lnTo>
                    <a:lnTo>
                      <a:pt x="1075" y="182"/>
                    </a:lnTo>
                    <a:lnTo>
                      <a:pt x="1077" y="192"/>
                    </a:lnTo>
                    <a:lnTo>
                      <a:pt x="1077" y="184"/>
                    </a:lnTo>
                    <a:lnTo>
                      <a:pt x="1079" y="201"/>
                    </a:lnTo>
                    <a:lnTo>
                      <a:pt x="1081" y="190"/>
                    </a:lnTo>
                    <a:lnTo>
                      <a:pt x="1083" y="203"/>
                    </a:lnTo>
                    <a:lnTo>
                      <a:pt x="1085" y="205"/>
                    </a:lnTo>
                    <a:lnTo>
                      <a:pt x="1087" y="186"/>
                    </a:lnTo>
                    <a:lnTo>
                      <a:pt x="1089" y="217"/>
                    </a:lnTo>
                    <a:lnTo>
                      <a:pt x="1091" y="207"/>
                    </a:lnTo>
                    <a:lnTo>
                      <a:pt x="1091" y="205"/>
                    </a:lnTo>
                    <a:lnTo>
                      <a:pt x="1095" y="211"/>
                    </a:lnTo>
                    <a:lnTo>
                      <a:pt x="1095" y="207"/>
                    </a:lnTo>
                    <a:lnTo>
                      <a:pt x="1097" y="205"/>
                    </a:lnTo>
                    <a:lnTo>
                      <a:pt x="1098" y="211"/>
                    </a:lnTo>
                    <a:lnTo>
                      <a:pt x="1100" y="195"/>
                    </a:lnTo>
                    <a:lnTo>
                      <a:pt x="1102" y="203"/>
                    </a:lnTo>
                    <a:lnTo>
                      <a:pt x="1102" y="201"/>
                    </a:lnTo>
                    <a:lnTo>
                      <a:pt x="1106" y="201"/>
                    </a:lnTo>
                    <a:lnTo>
                      <a:pt x="1108" y="197"/>
                    </a:lnTo>
                    <a:lnTo>
                      <a:pt x="1108" y="190"/>
                    </a:lnTo>
                    <a:lnTo>
                      <a:pt x="1110" y="195"/>
                    </a:lnTo>
                    <a:lnTo>
                      <a:pt x="1112" y="190"/>
                    </a:lnTo>
                    <a:lnTo>
                      <a:pt x="1114" y="207"/>
                    </a:lnTo>
                    <a:lnTo>
                      <a:pt x="1116" y="190"/>
                    </a:lnTo>
                    <a:lnTo>
                      <a:pt x="1118" y="195"/>
                    </a:lnTo>
                    <a:lnTo>
                      <a:pt x="1120" y="192"/>
                    </a:lnTo>
                    <a:lnTo>
                      <a:pt x="1120" y="197"/>
                    </a:lnTo>
                    <a:lnTo>
                      <a:pt x="1121" y="190"/>
                    </a:lnTo>
                    <a:lnTo>
                      <a:pt x="1125" y="197"/>
                    </a:lnTo>
                    <a:lnTo>
                      <a:pt x="1125" y="192"/>
                    </a:lnTo>
                    <a:lnTo>
                      <a:pt x="1127" y="197"/>
                    </a:lnTo>
                    <a:lnTo>
                      <a:pt x="1129" y="192"/>
                    </a:lnTo>
                    <a:lnTo>
                      <a:pt x="1131" y="197"/>
                    </a:lnTo>
                    <a:lnTo>
                      <a:pt x="1133" y="211"/>
                    </a:lnTo>
                    <a:lnTo>
                      <a:pt x="1135" y="205"/>
                    </a:lnTo>
                    <a:lnTo>
                      <a:pt x="1137" y="205"/>
                    </a:lnTo>
                    <a:lnTo>
                      <a:pt x="1137" y="211"/>
                    </a:lnTo>
                    <a:lnTo>
                      <a:pt x="1139" y="205"/>
                    </a:lnTo>
                    <a:lnTo>
                      <a:pt x="1141" y="209"/>
                    </a:lnTo>
                    <a:lnTo>
                      <a:pt x="1143" y="207"/>
                    </a:lnTo>
                    <a:lnTo>
                      <a:pt x="1145" y="209"/>
                    </a:lnTo>
                    <a:lnTo>
                      <a:pt x="1146" y="207"/>
                    </a:lnTo>
                    <a:lnTo>
                      <a:pt x="1148" y="215"/>
                    </a:lnTo>
                    <a:lnTo>
                      <a:pt x="1150" y="209"/>
                    </a:lnTo>
                    <a:lnTo>
                      <a:pt x="1150" y="205"/>
                    </a:lnTo>
                    <a:lnTo>
                      <a:pt x="1154" y="203"/>
                    </a:lnTo>
                    <a:lnTo>
                      <a:pt x="1154" y="207"/>
                    </a:lnTo>
                    <a:lnTo>
                      <a:pt x="1156" y="203"/>
                    </a:lnTo>
                    <a:lnTo>
                      <a:pt x="1158" y="217"/>
                    </a:lnTo>
                    <a:lnTo>
                      <a:pt x="1160" y="201"/>
                    </a:lnTo>
                    <a:lnTo>
                      <a:pt x="1162" y="215"/>
                    </a:lnTo>
                    <a:lnTo>
                      <a:pt x="1164" y="211"/>
                    </a:lnTo>
                    <a:lnTo>
                      <a:pt x="1166" y="215"/>
                    </a:lnTo>
                    <a:lnTo>
                      <a:pt x="1168" y="219"/>
                    </a:lnTo>
                    <a:lnTo>
                      <a:pt x="1168" y="201"/>
                    </a:lnTo>
                    <a:lnTo>
                      <a:pt x="1169" y="215"/>
                    </a:lnTo>
                    <a:lnTo>
                      <a:pt x="1171" y="209"/>
                    </a:lnTo>
                    <a:lnTo>
                      <a:pt x="1173" y="207"/>
                    </a:lnTo>
                    <a:lnTo>
                      <a:pt x="1175" y="207"/>
                    </a:lnTo>
                    <a:lnTo>
                      <a:pt x="1177" y="194"/>
                    </a:lnTo>
                    <a:lnTo>
                      <a:pt x="1179" y="203"/>
                    </a:lnTo>
                    <a:lnTo>
                      <a:pt x="1179" y="205"/>
                    </a:lnTo>
                    <a:lnTo>
                      <a:pt x="1181" y="190"/>
                    </a:lnTo>
                    <a:lnTo>
                      <a:pt x="1185" y="209"/>
                    </a:lnTo>
                    <a:lnTo>
                      <a:pt x="1185" y="211"/>
                    </a:lnTo>
                    <a:lnTo>
                      <a:pt x="1187" y="215"/>
                    </a:lnTo>
                    <a:lnTo>
                      <a:pt x="1189" y="205"/>
                    </a:lnTo>
                    <a:lnTo>
                      <a:pt x="1191" y="203"/>
                    </a:lnTo>
                    <a:lnTo>
                      <a:pt x="1193" y="209"/>
                    </a:lnTo>
                    <a:lnTo>
                      <a:pt x="1194" y="195"/>
                    </a:lnTo>
                    <a:lnTo>
                      <a:pt x="1196" y="207"/>
                    </a:lnTo>
                    <a:lnTo>
                      <a:pt x="1196" y="209"/>
                    </a:lnTo>
                    <a:lnTo>
                      <a:pt x="1198" y="205"/>
                    </a:lnTo>
                    <a:lnTo>
                      <a:pt x="1200" y="207"/>
                    </a:lnTo>
                    <a:lnTo>
                      <a:pt x="1202" y="215"/>
                    </a:lnTo>
                    <a:lnTo>
                      <a:pt x="1204" y="201"/>
                    </a:lnTo>
                    <a:lnTo>
                      <a:pt x="1206" y="197"/>
                    </a:lnTo>
                    <a:lnTo>
                      <a:pt x="1208" y="203"/>
                    </a:lnTo>
                    <a:lnTo>
                      <a:pt x="1210" y="203"/>
                    </a:lnTo>
                    <a:lnTo>
                      <a:pt x="1210" y="197"/>
                    </a:lnTo>
                    <a:lnTo>
                      <a:pt x="1214" y="201"/>
                    </a:lnTo>
                    <a:lnTo>
                      <a:pt x="1214" y="207"/>
                    </a:lnTo>
                    <a:lnTo>
                      <a:pt x="1216" y="201"/>
                    </a:lnTo>
                    <a:lnTo>
                      <a:pt x="1217" y="215"/>
                    </a:lnTo>
                    <a:lnTo>
                      <a:pt x="1219" y="203"/>
                    </a:lnTo>
                    <a:lnTo>
                      <a:pt x="1221" y="217"/>
                    </a:lnTo>
                    <a:lnTo>
                      <a:pt x="1223" y="207"/>
                    </a:lnTo>
                    <a:lnTo>
                      <a:pt x="1225" y="203"/>
                    </a:lnTo>
                    <a:lnTo>
                      <a:pt x="1227" y="207"/>
                    </a:lnTo>
                    <a:lnTo>
                      <a:pt x="1227" y="195"/>
                    </a:lnTo>
                    <a:lnTo>
                      <a:pt x="1229" y="201"/>
                    </a:lnTo>
                    <a:lnTo>
                      <a:pt x="1231" y="203"/>
                    </a:lnTo>
                    <a:lnTo>
                      <a:pt x="1233" y="209"/>
                    </a:lnTo>
                    <a:lnTo>
                      <a:pt x="1235" y="209"/>
                    </a:lnTo>
                    <a:lnTo>
                      <a:pt x="1237" y="171"/>
                    </a:lnTo>
                    <a:lnTo>
                      <a:pt x="1239" y="207"/>
                    </a:lnTo>
                    <a:lnTo>
                      <a:pt x="1239" y="195"/>
                    </a:lnTo>
                    <a:lnTo>
                      <a:pt x="1242" y="207"/>
                    </a:lnTo>
                    <a:lnTo>
                      <a:pt x="1244" y="211"/>
                    </a:lnTo>
                    <a:lnTo>
                      <a:pt x="1244" y="211"/>
                    </a:lnTo>
                    <a:lnTo>
                      <a:pt x="1246" y="219"/>
                    </a:lnTo>
                    <a:lnTo>
                      <a:pt x="1248" y="197"/>
                    </a:lnTo>
                    <a:lnTo>
                      <a:pt x="1250" y="219"/>
                    </a:lnTo>
                    <a:lnTo>
                      <a:pt x="1252" y="211"/>
                    </a:lnTo>
                    <a:lnTo>
                      <a:pt x="1254" y="192"/>
                    </a:lnTo>
                    <a:lnTo>
                      <a:pt x="1256" y="197"/>
                    </a:lnTo>
                    <a:lnTo>
                      <a:pt x="1256" y="205"/>
                    </a:lnTo>
                    <a:lnTo>
                      <a:pt x="1258" y="215"/>
                    </a:lnTo>
                    <a:lnTo>
                      <a:pt x="1260" y="205"/>
                    </a:lnTo>
                    <a:lnTo>
                      <a:pt x="1262" y="217"/>
                    </a:lnTo>
                    <a:lnTo>
                      <a:pt x="1264" y="220"/>
                    </a:lnTo>
                    <a:lnTo>
                      <a:pt x="1265" y="219"/>
                    </a:lnTo>
                    <a:lnTo>
                      <a:pt x="1267" y="211"/>
                    </a:lnTo>
                    <a:lnTo>
                      <a:pt x="1269" y="217"/>
                    </a:lnTo>
                    <a:lnTo>
                      <a:pt x="1269" y="226"/>
                    </a:lnTo>
                    <a:lnTo>
                      <a:pt x="1273" y="209"/>
                    </a:lnTo>
                    <a:lnTo>
                      <a:pt x="1273" y="219"/>
                    </a:lnTo>
                    <a:lnTo>
                      <a:pt x="1275" y="217"/>
                    </a:lnTo>
                    <a:lnTo>
                      <a:pt x="1277" y="211"/>
                    </a:lnTo>
                    <a:lnTo>
                      <a:pt x="1279" y="207"/>
                    </a:lnTo>
                    <a:lnTo>
                      <a:pt x="1281" y="209"/>
                    </a:lnTo>
                    <a:lnTo>
                      <a:pt x="1283" y="211"/>
                    </a:lnTo>
                    <a:lnTo>
                      <a:pt x="1285" y="217"/>
                    </a:lnTo>
                    <a:lnTo>
                      <a:pt x="1287" y="207"/>
                    </a:lnTo>
                    <a:lnTo>
                      <a:pt x="1287" y="215"/>
                    </a:lnTo>
                    <a:lnTo>
                      <a:pt x="1289" y="207"/>
                    </a:lnTo>
                    <a:lnTo>
                      <a:pt x="1290" y="203"/>
                    </a:lnTo>
                    <a:lnTo>
                      <a:pt x="1292" y="215"/>
                    </a:lnTo>
                    <a:lnTo>
                      <a:pt x="1294" y="203"/>
                    </a:lnTo>
                    <a:lnTo>
                      <a:pt x="1296" y="211"/>
                    </a:lnTo>
                    <a:lnTo>
                      <a:pt x="1298" y="203"/>
                    </a:lnTo>
                    <a:lnTo>
                      <a:pt x="1298" y="195"/>
                    </a:lnTo>
                    <a:lnTo>
                      <a:pt x="1302" y="207"/>
                    </a:lnTo>
                    <a:lnTo>
                      <a:pt x="1304" y="207"/>
                    </a:lnTo>
                    <a:lnTo>
                      <a:pt x="1304" y="203"/>
                    </a:lnTo>
                    <a:lnTo>
                      <a:pt x="1306" y="211"/>
                    </a:lnTo>
                    <a:lnTo>
                      <a:pt x="1308" y="203"/>
                    </a:lnTo>
                    <a:lnTo>
                      <a:pt x="1310" y="203"/>
                    </a:lnTo>
                    <a:lnTo>
                      <a:pt x="1312" y="217"/>
                    </a:lnTo>
                    <a:lnTo>
                      <a:pt x="1313" y="222"/>
                    </a:lnTo>
                    <a:lnTo>
                      <a:pt x="1315" y="232"/>
                    </a:lnTo>
                    <a:lnTo>
                      <a:pt x="1315" y="222"/>
                    </a:lnTo>
                    <a:lnTo>
                      <a:pt x="1317" y="230"/>
                    </a:lnTo>
                    <a:lnTo>
                      <a:pt x="1321" y="226"/>
                    </a:lnTo>
                    <a:lnTo>
                      <a:pt x="1321" y="230"/>
                    </a:lnTo>
                    <a:lnTo>
                      <a:pt x="1323" y="211"/>
                    </a:lnTo>
                    <a:lnTo>
                      <a:pt x="1325" y="234"/>
                    </a:lnTo>
                    <a:lnTo>
                      <a:pt x="1327" y="211"/>
                    </a:lnTo>
                    <a:lnTo>
                      <a:pt x="1329" y="203"/>
                    </a:lnTo>
                    <a:lnTo>
                      <a:pt x="1331" y="203"/>
                    </a:lnTo>
                    <a:lnTo>
                      <a:pt x="1333" y="215"/>
                    </a:lnTo>
                    <a:lnTo>
                      <a:pt x="1333" y="219"/>
                    </a:lnTo>
                    <a:lnTo>
                      <a:pt x="1335" y="219"/>
                    </a:lnTo>
                    <a:lnTo>
                      <a:pt x="1337" y="203"/>
                    </a:lnTo>
                    <a:lnTo>
                      <a:pt x="1338" y="215"/>
                    </a:lnTo>
                    <a:lnTo>
                      <a:pt x="1340" y="215"/>
                    </a:lnTo>
                    <a:lnTo>
                      <a:pt x="1342" y="220"/>
                    </a:lnTo>
                    <a:lnTo>
                      <a:pt x="1344" y="222"/>
                    </a:lnTo>
                    <a:lnTo>
                      <a:pt x="1346" y="226"/>
                    </a:lnTo>
                    <a:lnTo>
                      <a:pt x="1346" y="232"/>
                    </a:lnTo>
                    <a:lnTo>
                      <a:pt x="1348" y="234"/>
                    </a:lnTo>
                    <a:lnTo>
                      <a:pt x="1350" y="232"/>
                    </a:lnTo>
                    <a:lnTo>
                      <a:pt x="1352" y="217"/>
                    </a:lnTo>
                    <a:lnTo>
                      <a:pt x="1354" y="230"/>
                    </a:lnTo>
                    <a:lnTo>
                      <a:pt x="1356" y="215"/>
                    </a:lnTo>
                    <a:lnTo>
                      <a:pt x="1358" y="226"/>
                    </a:lnTo>
                    <a:lnTo>
                      <a:pt x="1358" y="230"/>
                    </a:lnTo>
                    <a:lnTo>
                      <a:pt x="1361" y="232"/>
                    </a:lnTo>
                    <a:lnTo>
                      <a:pt x="1363" y="234"/>
                    </a:lnTo>
                    <a:lnTo>
                      <a:pt x="1363" y="226"/>
                    </a:lnTo>
                    <a:lnTo>
                      <a:pt x="1365" y="224"/>
                    </a:lnTo>
                    <a:lnTo>
                      <a:pt x="1367" y="226"/>
                    </a:lnTo>
                    <a:lnTo>
                      <a:pt x="1369" y="190"/>
                    </a:lnTo>
                    <a:lnTo>
                      <a:pt x="1371" y="172"/>
                    </a:lnTo>
                    <a:lnTo>
                      <a:pt x="1373" y="220"/>
                    </a:lnTo>
                    <a:lnTo>
                      <a:pt x="1375" y="226"/>
                    </a:lnTo>
                    <a:lnTo>
                      <a:pt x="1375" y="203"/>
                    </a:lnTo>
                    <a:lnTo>
                      <a:pt x="1377" y="224"/>
                    </a:lnTo>
                    <a:lnTo>
                      <a:pt x="1381" y="226"/>
                    </a:lnTo>
                    <a:lnTo>
                      <a:pt x="1381" y="192"/>
                    </a:lnTo>
                    <a:lnTo>
                      <a:pt x="1383" y="219"/>
                    </a:lnTo>
                    <a:lnTo>
                      <a:pt x="1385" y="222"/>
                    </a:lnTo>
                    <a:lnTo>
                      <a:pt x="1386" y="207"/>
                    </a:lnTo>
                    <a:lnTo>
                      <a:pt x="1388" y="217"/>
                    </a:lnTo>
                    <a:lnTo>
                      <a:pt x="1390" y="226"/>
                    </a:lnTo>
                    <a:lnTo>
                      <a:pt x="1392" y="224"/>
                    </a:lnTo>
                    <a:lnTo>
                      <a:pt x="1392" y="230"/>
                    </a:lnTo>
                    <a:lnTo>
                      <a:pt x="1394" y="224"/>
                    </a:lnTo>
                    <a:lnTo>
                      <a:pt x="1396" y="240"/>
                    </a:lnTo>
                    <a:lnTo>
                      <a:pt x="1398" y="219"/>
                    </a:lnTo>
                    <a:lnTo>
                      <a:pt x="1400" y="215"/>
                    </a:lnTo>
                    <a:lnTo>
                      <a:pt x="1402" y="209"/>
                    </a:lnTo>
                    <a:lnTo>
                      <a:pt x="1404" y="215"/>
                    </a:lnTo>
                    <a:lnTo>
                      <a:pt x="1406" y="211"/>
                    </a:lnTo>
                    <a:lnTo>
                      <a:pt x="1406" y="211"/>
                    </a:lnTo>
                    <a:lnTo>
                      <a:pt x="1409" y="215"/>
                    </a:lnTo>
                    <a:lnTo>
                      <a:pt x="1409" y="219"/>
                    </a:lnTo>
                    <a:lnTo>
                      <a:pt x="1411" y="219"/>
                    </a:lnTo>
                    <a:lnTo>
                      <a:pt x="1413" y="215"/>
                    </a:lnTo>
                    <a:lnTo>
                      <a:pt x="1415" y="207"/>
                    </a:lnTo>
                    <a:lnTo>
                      <a:pt x="1417" y="219"/>
                    </a:lnTo>
                    <a:lnTo>
                      <a:pt x="1419" y="188"/>
                    </a:lnTo>
                    <a:lnTo>
                      <a:pt x="1421" y="195"/>
                    </a:lnTo>
                    <a:lnTo>
                      <a:pt x="1423" y="194"/>
                    </a:lnTo>
                    <a:lnTo>
                      <a:pt x="1423" y="219"/>
                    </a:lnTo>
                    <a:lnTo>
                      <a:pt x="1425" y="222"/>
                    </a:lnTo>
                    <a:lnTo>
                      <a:pt x="1427" y="217"/>
                    </a:lnTo>
                    <a:lnTo>
                      <a:pt x="1429" y="219"/>
                    </a:lnTo>
                    <a:lnTo>
                      <a:pt x="1431" y="217"/>
                    </a:lnTo>
                    <a:lnTo>
                      <a:pt x="1433" y="220"/>
                    </a:lnTo>
                    <a:lnTo>
                      <a:pt x="1434" y="217"/>
                    </a:lnTo>
                    <a:lnTo>
                      <a:pt x="1434" y="230"/>
                    </a:lnTo>
                    <a:lnTo>
                      <a:pt x="1436" y="203"/>
                    </a:lnTo>
                    <a:lnTo>
                      <a:pt x="1440" y="226"/>
                    </a:lnTo>
                    <a:lnTo>
                      <a:pt x="1440" y="230"/>
                    </a:lnTo>
                    <a:lnTo>
                      <a:pt x="1442" y="73"/>
                    </a:lnTo>
                    <a:lnTo>
                      <a:pt x="1444" y="224"/>
                    </a:lnTo>
                    <a:lnTo>
                      <a:pt x="1446" y="207"/>
                    </a:lnTo>
                    <a:lnTo>
                      <a:pt x="1448" y="215"/>
                    </a:lnTo>
                    <a:lnTo>
                      <a:pt x="1450" y="215"/>
                    </a:lnTo>
                    <a:lnTo>
                      <a:pt x="1452" y="215"/>
                    </a:lnTo>
                    <a:lnTo>
                      <a:pt x="1452" y="226"/>
                    </a:lnTo>
                    <a:lnTo>
                      <a:pt x="1454" y="217"/>
                    </a:lnTo>
                    <a:lnTo>
                      <a:pt x="1456" y="222"/>
                    </a:lnTo>
                    <a:lnTo>
                      <a:pt x="1457" y="209"/>
                    </a:lnTo>
                    <a:lnTo>
                      <a:pt x="1459" y="217"/>
                    </a:lnTo>
                    <a:lnTo>
                      <a:pt x="1461" y="209"/>
                    </a:lnTo>
                    <a:lnTo>
                      <a:pt x="1463" y="55"/>
                    </a:lnTo>
                    <a:lnTo>
                      <a:pt x="1465" y="220"/>
                    </a:lnTo>
                    <a:lnTo>
                      <a:pt x="1465" y="209"/>
                    </a:lnTo>
                    <a:lnTo>
                      <a:pt x="1469" y="205"/>
                    </a:lnTo>
                    <a:lnTo>
                      <a:pt x="1469" y="209"/>
                    </a:lnTo>
                    <a:lnTo>
                      <a:pt x="1471" y="209"/>
                    </a:lnTo>
                    <a:lnTo>
                      <a:pt x="1473" y="220"/>
                    </a:lnTo>
                    <a:lnTo>
                      <a:pt x="1475" y="222"/>
                    </a:lnTo>
                    <a:lnTo>
                      <a:pt x="1477" y="219"/>
                    </a:lnTo>
                    <a:lnTo>
                      <a:pt x="1479" y="222"/>
                    </a:lnTo>
                    <a:lnTo>
                      <a:pt x="1481" y="220"/>
                    </a:lnTo>
                    <a:lnTo>
                      <a:pt x="1482" y="234"/>
                    </a:lnTo>
                    <a:lnTo>
                      <a:pt x="1482" y="209"/>
                    </a:lnTo>
                    <a:lnTo>
                      <a:pt x="1484" y="209"/>
                    </a:lnTo>
                    <a:lnTo>
                      <a:pt x="1486" y="220"/>
                    </a:lnTo>
                    <a:lnTo>
                      <a:pt x="1488" y="205"/>
                    </a:lnTo>
                    <a:lnTo>
                      <a:pt x="1490" y="174"/>
                    </a:lnTo>
                    <a:lnTo>
                      <a:pt x="1492" y="219"/>
                    </a:lnTo>
                    <a:lnTo>
                      <a:pt x="1494" y="209"/>
                    </a:lnTo>
                    <a:lnTo>
                      <a:pt x="1494" y="219"/>
                    </a:lnTo>
                    <a:lnTo>
                      <a:pt x="1498" y="234"/>
                    </a:lnTo>
                    <a:lnTo>
                      <a:pt x="1500" y="203"/>
                    </a:lnTo>
                    <a:lnTo>
                      <a:pt x="1500" y="222"/>
                    </a:lnTo>
                    <a:lnTo>
                      <a:pt x="1502" y="220"/>
                    </a:lnTo>
                    <a:lnTo>
                      <a:pt x="1504" y="222"/>
                    </a:lnTo>
                    <a:lnTo>
                      <a:pt x="1505" y="209"/>
                    </a:lnTo>
                    <a:lnTo>
                      <a:pt x="1507" y="211"/>
                    </a:lnTo>
                    <a:lnTo>
                      <a:pt x="1509" y="219"/>
                    </a:lnTo>
                    <a:lnTo>
                      <a:pt x="1511" y="224"/>
                    </a:lnTo>
                    <a:lnTo>
                      <a:pt x="1511" y="219"/>
                    </a:lnTo>
                    <a:lnTo>
                      <a:pt x="1513" y="203"/>
                    </a:lnTo>
                    <a:lnTo>
                      <a:pt x="1515" y="222"/>
                    </a:lnTo>
                    <a:lnTo>
                      <a:pt x="1517" y="192"/>
                    </a:lnTo>
                    <a:lnTo>
                      <a:pt x="1519" y="211"/>
                    </a:lnTo>
                    <a:lnTo>
                      <a:pt x="1521" y="205"/>
                    </a:lnTo>
                    <a:lnTo>
                      <a:pt x="1523" y="211"/>
                    </a:lnTo>
                    <a:lnTo>
                      <a:pt x="1525" y="209"/>
                    </a:lnTo>
                    <a:lnTo>
                      <a:pt x="1525" y="211"/>
                    </a:lnTo>
                    <a:lnTo>
                      <a:pt x="1529" y="217"/>
                    </a:lnTo>
                    <a:lnTo>
                      <a:pt x="1529" y="182"/>
                    </a:lnTo>
                    <a:lnTo>
                      <a:pt x="1530" y="220"/>
                    </a:lnTo>
                    <a:lnTo>
                      <a:pt x="1532" y="226"/>
                    </a:lnTo>
                    <a:lnTo>
                      <a:pt x="1534" y="211"/>
                    </a:lnTo>
                    <a:lnTo>
                      <a:pt x="1536" y="194"/>
                    </a:lnTo>
                    <a:lnTo>
                      <a:pt x="1538" y="167"/>
                    </a:lnTo>
                    <a:lnTo>
                      <a:pt x="1540" y="217"/>
                    </a:lnTo>
                    <a:lnTo>
                      <a:pt x="1542" y="234"/>
                    </a:lnTo>
                    <a:lnTo>
                      <a:pt x="1542" y="249"/>
                    </a:lnTo>
                    <a:lnTo>
                      <a:pt x="1544" y="253"/>
                    </a:lnTo>
                    <a:lnTo>
                      <a:pt x="1546" y="251"/>
                    </a:lnTo>
                    <a:lnTo>
                      <a:pt x="1548" y="255"/>
                    </a:lnTo>
                    <a:lnTo>
                      <a:pt x="1550" y="261"/>
                    </a:lnTo>
                    <a:lnTo>
                      <a:pt x="1552" y="249"/>
                    </a:lnTo>
                    <a:lnTo>
                      <a:pt x="1553" y="242"/>
                    </a:lnTo>
                    <a:lnTo>
                      <a:pt x="1553" y="263"/>
                    </a:lnTo>
                    <a:lnTo>
                      <a:pt x="1557" y="267"/>
                    </a:lnTo>
                    <a:lnTo>
                      <a:pt x="1559" y="255"/>
                    </a:lnTo>
                    <a:lnTo>
                      <a:pt x="1559" y="253"/>
                    </a:lnTo>
                    <a:lnTo>
                      <a:pt x="1561" y="263"/>
                    </a:lnTo>
                    <a:lnTo>
                      <a:pt x="1563" y="251"/>
                    </a:lnTo>
                    <a:lnTo>
                      <a:pt x="1565" y="238"/>
                    </a:lnTo>
                    <a:lnTo>
                      <a:pt x="1567" y="226"/>
                    </a:lnTo>
                    <a:lnTo>
                      <a:pt x="1569" y="249"/>
                    </a:lnTo>
                    <a:lnTo>
                      <a:pt x="1571" y="255"/>
                    </a:lnTo>
                    <a:lnTo>
                      <a:pt x="1571" y="259"/>
                    </a:lnTo>
                    <a:lnTo>
                      <a:pt x="1573" y="255"/>
                    </a:lnTo>
                    <a:lnTo>
                      <a:pt x="1576" y="259"/>
                    </a:lnTo>
                    <a:lnTo>
                      <a:pt x="1576" y="265"/>
                    </a:lnTo>
                    <a:lnTo>
                      <a:pt x="1578" y="251"/>
                    </a:lnTo>
                    <a:lnTo>
                      <a:pt x="1580" y="232"/>
                    </a:lnTo>
                    <a:lnTo>
                      <a:pt x="1582" y="255"/>
                    </a:lnTo>
                    <a:lnTo>
                      <a:pt x="1584" y="251"/>
                    </a:lnTo>
                    <a:lnTo>
                      <a:pt x="1584" y="253"/>
                    </a:lnTo>
                    <a:lnTo>
                      <a:pt x="1588" y="222"/>
                    </a:lnTo>
                    <a:lnTo>
                      <a:pt x="1588" y="245"/>
                    </a:lnTo>
                    <a:lnTo>
                      <a:pt x="1590" y="224"/>
                    </a:lnTo>
                    <a:lnTo>
                      <a:pt x="1592" y="219"/>
                    </a:lnTo>
                    <a:lnTo>
                      <a:pt x="1594" y="220"/>
                    </a:lnTo>
                    <a:lnTo>
                      <a:pt x="1596" y="240"/>
                    </a:lnTo>
                    <a:lnTo>
                      <a:pt x="1598" y="232"/>
                    </a:lnTo>
                    <a:lnTo>
                      <a:pt x="1600" y="236"/>
                    </a:lnTo>
                    <a:lnTo>
                      <a:pt x="1601" y="236"/>
                    </a:lnTo>
                    <a:lnTo>
                      <a:pt x="1601" y="220"/>
                    </a:lnTo>
                    <a:lnTo>
                      <a:pt x="1603" y="226"/>
                    </a:lnTo>
                    <a:lnTo>
                      <a:pt x="1605" y="253"/>
                    </a:lnTo>
                    <a:lnTo>
                      <a:pt x="1607" y="234"/>
                    </a:lnTo>
                    <a:lnTo>
                      <a:pt x="1609" y="249"/>
                    </a:lnTo>
                    <a:lnTo>
                      <a:pt x="1611" y="211"/>
                    </a:lnTo>
                    <a:lnTo>
                      <a:pt x="1613" y="226"/>
                    </a:lnTo>
                    <a:lnTo>
                      <a:pt x="1613" y="253"/>
                    </a:lnTo>
                    <a:lnTo>
                      <a:pt x="1617" y="238"/>
                    </a:lnTo>
                    <a:lnTo>
                      <a:pt x="1619" y="230"/>
                    </a:lnTo>
                    <a:lnTo>
                      <a:pt x="1619" y="220"/>
                    </a:lnTo>
                    <a:lnTo>
                      <a:pt x="1621" y="232"/>
                    </a:lnTo>
                    <a:lnTo>
                      <a:pt x="1623" y="226"/>
                    </a:lnTo>
                    <a:lnTo>
                      <a:pt x="1624" y="209"/>
                    </a:lnTo>
                    <a:lnTo>
                      <a:pt x="1626" y="282"/>
                    </a:lnTo>
                    <a:lnTo>
                      <a:pt x="1628" y="230"/>
                    </a:lnTo>
                    <a:lnTo>
                      <a:pt x="1630" y="236"/>
                    </a:lnTo>
                    <a:lnTo>
                      <a:pt x="1630" y="217"/>
                    </a:lnTo>
                    <a:lnTo>
                      <a:pt x="1632" y="224"/>
                    </a:lnTo>
                    <a:lnTo>
                      <a:pt x="1636" y="219"/>
                    </a:lnTo>
                    <a:lnTo>
                      <a:pt x="1636" y="234"/>
                    </a:lnTo>
                    <a:lnTo>
                      <a:pt x="1638" y="240"/>
                    </a:lnTo>
                    <a:lnTo>
                      <a:pt x="1640" y="224"/>
                    </a:lnTo>
                    <a:lnTo>
                      <a:pt x="1642" y="234"/>
                    </a:lnTo>
                    <a:lnTo>
                      <a:pt x="1644" y="236"/>
                    </a:lnTo>
                    <a:lnTo>
                      <a:pt x="1646" y="259"/>
                    </a:lnTo>
                    <a:lnTo>
                      <a:pt x="1648" y="245"/>
                    </a:lnTo>
                    <a:lnTo>
                      <a:pt x="1648" y="253"/>
                    </a:lnTo>
                    <a:lnTo>
                      <a:pt x="1649" y="201"/>
                    </a:lnTo>
                    <a:lnTo>
                      <a:pt x="1651" y="272"/>
                    </a:lnTo>
                    <a:lnTo>
                      <a:pt x="1653" y="240"/>
                    </a:lnTo>
                    <a:lnTo>
                      <a:pt x="1655" y="222"/>
                    </a:lnTo>
                    <a:lnTo>
                      <a:pt x="1657" y="243"/>
                    </a:lnTo>
                    <a:lnTo>
                      <a:pt x="1659" y="219"/>
                    </a:lnTo>
                    <a:lnTo>
                      <a:pt x="1661" y="222"/>
                    </a:lnTo>
                    <a:lnTo>
                      <a:pt x="1661" y="230"/>
                    </a:lnTo>
                    <a:lnTo>
                      <a:pt x="1665" y="130"/>
                    </a:lnTo>
                    <a:lnTo>
                      <a:pt x="1665" y="230"/>
                    </a:lnTo>
                    <a:lnTo>
                      <a:pt x="1667" y="230"/>
                    </a:lnTo>
                    <a:lnTo>
                      <a:pt x="1669" y="222"/>
                    </a:lnTo>
                    <a:lnTo>
                      <a:pt x="1671" y="240"/>
                    </a:lnTo>
                    <a:lnTo>
                      <a:pt x="1672" y="236"/>
                    </a:lnTo>
                    <a:lnTo>
                      <a:pt x="1672" y="265"/>
                    </a:lnTo>
                    <a:lnTo>
                      <a:pt x="1676" y="220"/>
                    </a:lnTo>
                    <a:lnTo>
                      <a:pt x="1678" y="245"/>
                    </a:lnTo>
                    <a:lnTo>
                      <a:pt x="1678" y="215"/>
                    </a:lnTo>
                    <a:lnTo>
                      <a:pt x="1680" y="232"/>
                    </a:lnTo>
                    <a:lnTo>
                      <a:pt x="1682" y="263"/>
                    </a:lnTo>
                    <a:lnTo>
                      <a:pt x="1684" y="234"/>
                    </a:lnTo>
                    <a:lnTo>
                      <a:pt x="1686" y="238"/>
                    </a:lnTo>
                    <a:lnTo>
                      <a:pt x="1688" y="236"/>
                    </a:lnTo>
                    <a:lnTo>
                      <a:pt x="1690" y="226"/>
                    </a:lnTo>
                    <a:lnTo>
                      <a:pt x="1690" y="253"/>
                    </a:lnTo>
                    <a:lnTo>
                      <a:pt x="1692" y="265"/>
                    </a:lnTo>
                    <a:lnTo>
                      <a:pt x="1696" y="267"/>
                    </a:lnTo>
                    <a:lnTo>
                      <a:pt x="1696" y="270"/>
                    </a:lnTo>
                    <a:lnTo>
                      <a:pt x="1697" y="224"/>
                    </a:lnTo>
                    <a:lnTo>
                      <a:pt x="1699" y="240"/>
                    </a:lnTo>
                    <a:lnTo>
                      <a:pt x="1701" y="234"/>
                    </a:lnTo>
                    <a:lnTo>
                      <a:pt x="1703" y="184"/>
                    </a:lnTo>
                    <a:lnTo>
                      <a:pt x="1705" y="203"/>
                    </a:lnTo>
                    <a:lnTo>
                      <a:pt x="1707" y="224"/>
                    </a:lnTo>
                    <a:lnTo>
                      <a:pt x="1707" y="109"/>
                    </a:lnTo>
                    <a:lnTo>
                      <a:pt x="1709" y="90"/>
                    </a:lnTo>
                    <a:lnTo>
                      <a:pt x="1711" y="215"/>
                    </a:lnTo>
                    <a:lnTo>
                      <a:pt x="1713" y="220"/>
                    </a:lnTo>
                    <a:lnTo>
                      <a:pt x="1715" y="207"/>
                    </a:lnTo>
                    <a:lnTo>
                      <a:pt x="1717" y="146"/>
                    </a:lnTo>
                    <a:lnTo>
                      <a:pt x="1719" y="238"/>
                    </a:lnTo>
                    <a:lnTo>
                      <a:pt x="1720" y="220"/>
                    </a:lnTo>
                    <a:lnTo>
                      <a:pt x="1720" y="261"/>
                    </a:lnTo>
                    <a:lnTo>
                      <a:pt x="1724" y="249"/>
                    </a:lnTo>
                    <a:lnTo>
                      <a:pt x="1724" y="251"/>
                    </a:lnTo>
                    <a:lnTo>
                      <a:pt x="1726" y="259"/>
                    </a:lnTo>
                    <a:lnTo>
                      <a:pt x="1728" y="263"/>
                    </a:lnTo>
                    <a:lnTo>
                      <a:pt x="1730" y="263"/>
                    </a:lnTo>
                    <a:lnTo>
                      <a:pt x="1732" y="255"/>
                    </a:lnTo>
                    <a:lnTo>
                      <a:pt x="1734" y="253"/>
                    </a:lnTo>
                    <a:lnTo>
                      <a:pt x="1736" y="274"/>
                    </a:lnTo>
                    <a:lnTo>
                      <a:pt x="1738" y="270"/>
                    </a:lnTo>
                    <a:lnTo>
                      <a:pt x="1738" y="263"/>
                    </a:lnTo>
                    <a:lnTo>
                      <a:pt x="1740" y="270"/>
                    </a:lnTo>
                    <a:lnTo>
                      <a:pt x="1742" y="278"/>
                    </a:lnTo>
                    <a:lnTo>
                      <a:pt x="1744" y="280"/>
                    </a:lnTo>
                    <a:lnTo>
                      <a:pt x="1745" y="280"/>
                    </a:lnTo>
                    <a:lnTo>
                      <a:pt x="1747" y="276"/>
                    </a:lnTo>
                    <a:lnTo>
                      <a:pt x="1749" y="263"/>
                    </a:lnTo>
                    <a:lnTo>
                      <a:pt x="1749" y="280"/>
                    </a:lnTo>
                    <a:lnTo>
                      <a:pt x="1751" y="270"/>
                    </a:lnTo>
                    <a:lnTo>
                      <a:pt x="1755" y="270"/>
                    </a:lnTo>
                    <a:lnTo>
                      <a:pt x="1755" y="267"/>
                    </a:lnTo>
                    <a:lnTo>
                      <a:pt x="1757" y="276"/>
                    </a:lnTo>
                    <a:lnTo>
                      <a:pt x="1759" y="276"/>
                    </a:lnTo>
                    <a:lnTo>
                      <a:pt x="1761" y="272"/>
                    </a:lnTo>
                    <a:lnTo>
                      <a:pt x="1763" y="278"/>
                    </a:lnTo>
                    <a:lnTo>
                      <a:pt x="1765" y="274"/>
                    </a:lnTo>
                    <a:lnTo>
                      <a:pt x="1767" y="265"/>
                    </a:lnTo>
                    <a:lnTo>
                      <a:pt x="1767" y="259"/>
                    </a:lnTo>
                    <a:lnTo>
                      <a:pt x="1768" y="272"/>
                    </a:lnTo>
                    <a:lnTo>
                      <a:pt x="1770" y="274"/>
                    </a:lnTo>
                    <a:lnTo>
                      <a:pt x="1772" y="272"/>
                    </a:lnTo>
                    <a:lnTo>
                      <a:pt x="1774" y="267"/>
                    </a:lnTo>
                    <a:lnTo>
                      <a:pt x="1776" y="272"/>
                    </a:lnTo>
                    <a:lnTo>
                      <a:pt x="1778" y="267"/>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4" name="Line 371"/>
              <p:cNvSpPr>
                <a:spLocks noChangeShapeType="1"/>
              </p:cNvSpPr>
              <p:nvPr/>
            </p:nvSpPr>
            <p:spPr bwMode="auto">
              <a:xfrm>
                <a:off x="732" y="3698"/>
                <a:ext cx="384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5" name="Line 372"/>
              <p:cNvSpPr>
                <a:spLocks noChangeShapeType="1"/>
              </p:cNvSpPr>
              <p:nvPr/>
            </p:nvSpPr>
            <p:spPr bwMode="auto">
              <a:xfrm>
                <a:off x="732" y="-47"/>
                <a:ext cx="384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6" name="Line 373"/>
              <p:cNvSpPr>
                <a:spLocks noChangeShapeType="1"/>
              </p:cNvSpPr>
              <p:nvPr/>
            </p:nvSpPr>
            <p:spPr bwMode="auto">
              <a:xfrm flipV="1">
                <a:off x="842"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7" name="Line 374"/>
              <p:cNvSpPr>
                <a:spLocks noChangeShapeType="1"/>
              </p:cNvSpPr>
              <p:nvPr/>
            </p:nvSpPr>
            <p:spPr bwMode="auto">
              <a:xfrm>
                <a:off x="842"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8" name="Line 375"/>
              <p:cNvSpPr>
                <a:spLocks noChangeShapeType="1"/>
              </p:cNvSpPr>
              <p:nvPr/>
            </p:nvSpPr>
            <p:spPr bwMode="auto">
              <a:xfrm flipV="1">
                <a:off x="950"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9" name="Line 376"/>
              <p:cNvSpPr>
                <a:spLocks noChangeShapeType="1"/>
              </p:cNvSpPr>
              <p:nvPr/>
            </p:nvSpPr>
            <p:spPr bwMode="auto">
              <a:xfrm>
                <a:off x="950"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0" name="Line 377"/>
              <p:cNvSpPr>
                <a:spLocks noChangeShapeType="1"/>
              </p:cNvSpPr>
              <p:nvPr/>
            </p:nvSpPr>
            <p:spPr bwMode="auto">
              <a:xfrm flipV="1">
                <a:off x="1168"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1" name="Line 378"/>
              <p:cNvSpPr>
                <a:spLocks noChangeShapeType="1"/>
              </p:cNvSpPr>
              <p:nvPr/>
            </p:nvSpPr>
            <p:spPr bwMode="auto">
              <a:xfrm>
                <a:off x="1168"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2" name="Line 379"/>
              <p:cNvSpPr>
                <a:spLocks noChangeShapeType="1"/>
              </p:cNvSpPr>
              <p:nvPr/>
            </p:nvSpPr>
            <p:spPr bwMode="auto">
              <a:xfrm flipV="1">
                <a:off x="1277"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3" name="Line 380"/>
              <p:cNvSpPr>
                <a:spLocks noChangeShapeType="1"/>
              </p:cNvSpPr>
              <p:nvPr/>
            </p:nvSpPr>
            <p:spPr bwMode="auto">
              <a:xfrm>
                <a:off x="1277"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4" name="Line 381"/>
              <p:cNvSpPr>
                <a:spLocks noChangeShapeType="1"/>
              </p:cNvSpPr>
              <p:nvPr/>
            </p:nvSpPr>
            <p:spPr bwMode="auto">
              <a:xfrm flipV="1">
                <a:off x="1495"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5" name="Line 382"/>
              <p:cNvSpPr>
                <a:spLocks noChangeShapeType="1"/>
              </p:cNvSpPr>
              <p:nvPr/>
            </p:nvSpPr>
            <p:spPr bwMode="auto">
              <a:xfrm>
                <a:off x="1495"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6" name="Line 383"/>
              <p:cNvSpPr>
                <a:spLocks noChangeShapeType="1"/>
              </p:cNvSpPr>
              <p:nvPr/>
            </p:nvSpPr>
            <p:spPr bwMode="auto">
              <a:xfrm flipV="1">
                <a:off x="1604"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7" name="Line 384"/>
              <p:cNvSpPr>
                <a:spLocks noChangeShapeType="1"/>
              </p:cNvSpPr>
              <p:nvPr/>
            </p:nvSpPr>
            <p:spPr bwMode="auto">
              <a:xfrm>
                <a:off x="1604"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8" name="Line 385"/>
              <p:cNvSpPr>
                <a:spLocks noChangeShapeType="1"/>
              </p:cNvSpPr>
              <p:nvPr/>
            </p:nvSpPr>
            <p:spPr bwMode="auto">
              <a:xfrm flipV="1">
                <a:off x="1822"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9" name="Line 386"/>
              <p:cNvSpPr>
                <a:spLocks noChangeShapeType="1"/>
              </p:cNvSpPr>
              <p:nvPr/>
            </p:nvSpPr>
            <p:spPr bwMode="auto">
              <a:xfrm>
                <a:off x="1822"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0" name="Line 387"/>
              <p:cNvSpPr>
                <a:spLocks noChangeShapeType="1"/>
              </p:cNvSpPr>
              <p:nvPr/>
            </p:nvSpPr>
            <p:spPr bwMode="auto">
              <a:xfrm flipV="1">
                <a:off x="1931"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1" name="Line 388"/>
              <p:cNvSpPr>
                <a:spLocks noChangeShapeType="1"/>
              </p:cNvSpPr>
              <p:nvPr/>
            </p:nvSpPr>
            <p:spPr bwMode="auto">
              <a:xfrm>
                <a:off x="1931"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2" name="Line 389"/>
              <p:cNvSpPr>
                <a:spLocks noChangeShapeType="1"/>
              </p:cNvSpPr>
              <p:nvPr/>
            </p:nvSpPr>
            <p:spPr bwMode="auto">
              <a:xfrm flipV="1">
                <a:off x="2149"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3" name="Line 390"/>
              <p:cNvSpPr>
                <a:spLocks noChangeShapeType="1"/>
              </p:cNvSpPr>
              <p:nvPr/>
            </p:nvSpPr>
            <p:spPr bwMode="auto">
              <a:xfrm>
                <a:off x="2149"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4" name="Line 391"/>
              <p:cNvSpPr>
                <a:spLocks noChangeShapeType="1"/>
              </p:cNvSpPr>
              <p:nvPr/>
            </p:nvSpPr>
            <p:spPr bwMode="auto">
              <a:xfrm flipV="1">
                <a:off x="2258"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5" name="Line 392"/>
              <p:cNvSpPr>
                <a:spLocks noChangeShapeType="1"/>
              </p:cNvSpPr>
              <p:nvPr/>
            </p:nvSpPr>
            <p:spPr bwMode="auto">
              <a:xfrm>
                <a:off x="2258"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6" name="Line 393"/>
              <p:cNvSpPr>
                <a:spLocks noChangeShapeType="1"/>
              </p:cNvSpPr>
              <p:nvPr/>
            </p:nvSpPr>
            <p:spPr bwMode="auto">
              <a:xfrm flipV="1">
                <a:off x="2476"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7" name="Line 394"/>
              <p:cNvSpPr>
                <a:spLocks noChangeShapeType="1"/>
              </p:cNvSpPr>
              <p:nvPr/>
            </p:nvSpPr>
            <p:spPr bwMode="auto">
              <a:xfrm>
                <a:off x="2476"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8" name="Line 395"/>
              <p:cNvSpPr>
                <a:spLocks noChangeShapeType="1"/>
              </p:cNvSpPr>
              <p:nvPr/>
            </p:nvSpPr>
            <p:spPr bwMode="auto">
              <a:xfrm flipV="1">
                <a:off x="2585"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9" name="Line 396"/>
              <p:cNvSpPr>
                <a:spLocks noChangeShapeType="1"/>
              </p:cNvSpPr>
              <p:nvPr/>
            </p:nvSpPr>
            <p:spPr bwMode="auto">
              <a:xfrm>
                <a:off x="2585"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0" name="Line 397"/>
              <p:cNvSpPr>
                <a:spLocks noChangeShapeType="1"/>
              </p:cNvSpPr>
              <p:nvPr/>
            </p:nvSpPr>
            <p:spPr bwMode="auto">
              <a:xfrm flipV="1">
                <a:off x="2803"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1" name="Line 398"/>
              <p:cNvSpPr>
                <a:spLocks noChangeShapeType="1"/>
              </p:cNvSpPr>
              <p:nvPr/>
            </p:nvSpPr>
            <p:spPr bwMode="auto">
              <a:xfrm>
                <a:off x="2803"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2" name="Line 399"/>
              <p:cNvSpPr>
                <a:spLocks noChangeShapeType="1"/>
              </p:cNvSpPr>
              <p:nvPr/>
            </p:nvSpPr>
            <p:spPr bwMode="auto">
              <a:xfrm flipV="1">
                <a:off x="2911"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3" name="Line 400"/>
              <p:cNvSpPr>
                <a:spLocks noChangeShapeType="1"/>
              </p:cNvSpPr>
              <p:nvPr/>
            </p:nvSpPr>
            <p:spPr bwMode="auto">
              <a:xfrm>
                <a:off x="2911"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4" name="Line 401"/>
              <p:cNvSpPr>
                <a:spLocks noChangeShapeType="1"/>
              </p:cNvSpPr>
              <p:nvPr/>
            </p:nvSpPr>
            <p:spPr bwMode="auto">
              <a:xfrm flipV="1">
                <a:off x="3129"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5" name="Line 402"/>
              <p:cNvSpPr>
                <a:spLocks noChangeShapeType="1"/>
              </p:cNvSpPr>
              <p:nvPr/>
            </p:nvSpPr>
            <p:spPr bwMode="auto">
              <a:xfrm>
                <a:off x="3129"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6" name="Line 403"/>
              <p:cNvSpPr>
                <a:spLocks noChangeShapeType="1"/>
              </p:cNvSpPr>
              <p:nvPr/>
            </p:nvSpPr>
            <p:spPr bwMode="auto">
              <a:xfrm flipV="1">
                <a:off x="3239"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7" name="Line 404"/>
              <p:cNvSpPr>
                <a:spLocks noChangeShapeType="1"/>
              </p:cNvSpPr>
              <p:nvPr/>
            </p:nvSpPr>
            <p:spPr bwMode="auto">
              <a:xfrm>
                <a:off x="3239"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8" name="Line 405"/>
              <p:cNvSpPr>
                <a:spLocks noChangeShapeType="1"/>
              </p:cNvSpPr>
              <p:nvPr/>
            </p:nvSpPr>
            <p:spPr bwMode="auto">
              <a:xfrm flipV="1">
                <a:off x="3457"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9" name="Line 406"/>
              <p:cNvSpPr>
                <a:spLocks noChangeShapeType="1"/>
              </p:cNvSpPr>
              <p:nvPr/>
            </p:nvSpPr>
            <p:spPr bwMode="auto">
              <a:xfrm>
                <a:off x="3457"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Line 408"/>
            <p:cNvSpPr>
              <a:spLocks noChangeShapeType="1"/>
            </p:cNvSpPr>
            <p:nvPr/>
          </p:nvSpPr>
          <p:spPr bwMode="auto">
            <a:xfrm flipV="1">
              <a:off x="3565"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409"/>
            <p:cNvSpPr>
              <a:spLocks noChangeShapeType="1"/>
            </p:cNvSpPr>
            <p:nvPr/>
          </p:nvSpPr>
          <p:spPr bwMode="auto">
            <a:xfrm>
              <a:off x="3565"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410"/>
            <p:cNvSpPr>
              <a:spLocks noChangeShapeType="1"/>
            </p:cNvSpPr>
            <p:nvPr/>
          </p:nvSpPr>
          <p:spPr bwMode="auto">
            <a:xfrm flipV="1">
              <a:off x="3783"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411"/>
            <p:cNvSpPr>
              <a:spLocks noChangeShapeType="1"/>
            </p:cNvSpPr>
            <p:nvPr/>
          </p:nvSpPr>
          <p:spPr bwMode="auto">
            <a:xfrm>
              <a:off x="3783"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412"/>
            <p:cNvSpPr>
              <a:spLocks noChangeShapeType="1"/>
            </p:cNvSpPr>
            <p:nvPr/>
          </p:nvSpPr>
          <p:spPr bwMode="auto">
            <a:xfrm flipV="1">
              <a:off x="3892"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413"/>
            <p:cNvSpPr>
              <a:spLocks noChangeShapeType="1"/>
            </p:cNvSpPr>
            <p:nvPr/>
          </p:nvSpPr>
          <p:spPr bwMode="auto">
            <a:xfrm>
              <a:off x="3892"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414"/>
            <p:cNvSpPr>
              <a:spLocks noChangeShapeType="1"/>
            </p:cNvSpPr>
            <p:nvPr/>
          </p:nvSpPr>
          <p:spPr bwMode="auto">
            <a:xfrm flipV="1">
              <a:off x="4110"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415"/>
            <p:cNvSpPr>
              <a:spLocks noChangeShapeType="1"/>
            </p:cNvSpPr>
            <p:nvPr/>
          </p:nvSpPr>
          <p:spPr bwMode="auto">
            <a:xfrm>
              <a:off x="4110"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416"/>
            <p:cNvSpPr>
              <a:spLocks noChangeShapeType="1"/>
            </p:cNvSpPr>
            <p:nvPr/>
          </p:nvSpPr>
          <p:spPr bwMode="auto">
            <a:xfrm flipV="1">
              <a:off x="4219"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417"/>
            <p:cNvSpPr>
              <a:spLocks noChangeShapeType="1"/>
            </p:cNvSpPr>
            <p:nvPr/>
          </p:nvSpPr>
          <p:spPr bwMode="auto">
            <a:xfrm>
              <a:off x="4219"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418"/>
            <p:cNvSpPr>
              <a:spLocks noChangeShapeType="1"/>
            </p:cNvSpPr>
            <p:nvPr/>
          </p:nvSpPr>
          <p:spPr bwMode="auto">
            <a:xfrm flipV="1">
              <a:off x="4437"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419"/>
            <p:cNvSpPr>
              <a:spLocks noChangeShapeType="1"/>
            </p:cNvSpPr>
            <p:nvPr/>
          </p:nvSpPr>
          <p:spPr bwMode="auto">
            <a:xfrm>
              <a:off x="4437"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420"/>
            <p:cNvSpPr>
              <a:spLocks noChangeShapeType="1"/>
            </p:cNvSpPr>
            <p:nvPr/>
          </p:nvSpPr>
          <p:spPr bwMode="auto">
            <a:xfrm flipV="1">
              <a:off x="4546" y="364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421"/>
            <p:cNvSpPr>
              <a:spLocks noChangeShapeType="1"/>
            </p:cNvSpPr>
            <p:nvPr/>
          </p:nvSpPr>
          <p:spPr bwMode="auto">
            <a:xfrm>
              <a:off x="4546" y="-47"/>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422"/>
            <p:cNvSpPr>
              <a:spLocks noChangeShapeType="1"/>
            </p:cNvSpPr>
            <p:nvPr/>
          </p:nvSpPr>
          <p:spPr bwMode="auto">
            <a:xfrm flipV="1">
              <a:off x="732" y="359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423"/>
            <p:cNvSpPr>
              <a:spLocks noChangeShapeType="1"/>
            </p:cNvSpPr>
            <p:nvPr/>
          </p:nvSpPr>
          <p:spPr bwMode="auto">
            <a:xfrm>
              <a:off x="732" y="-4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424"/>
            <p:cNvSpPr>
              <a:spLocks noChangeShapeType="1"/>
            </p:cNvSpPr>
            <p:nvPr/>
          </p:nvSpPr>
          <p:spPr bwMode="auto">
            <a:xfrm flipV="1">
              <a:off x="1059" y="359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425"/>
            <p:cNvSpPr>
              <a:spLocks noChangeShapeType="1"/>
            </p:cNvSpPr>
            <p:nvPr/>
          </p:nvSpPr>
          <p:spPr bwMode="auto">
            <a:xfrm>
              <a:off x="1059" y="-4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426"/>
            <p:cNvSpPr>
              <a:spLocks noChangeShapeType="1"/>
            </p:cNvSpPr>
            <p:nvPr/>
          </p:nvSpPr>
          <p:spPr bwMode="auto">
            <a:xfrm flipV="1">
              <a:off x="1386" y="359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427"/>
            <p:cNvSpPr>
              <a:spLocks noChangeShapeType="1"/>
            </p:cNvSpPr>
            <p:nvPr/>
          </p:nvSpPr>
          <p:spPr bwMode="auto">
            <a:xfrm>
              <a:off x="1386" y="-4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428"/>
            <p:cNvSpPr>
              <a:spLocks noChangeShapeType="1"/>
            </p:cNvSpPr>
            <p:nvPr/>
          </p:nvSpPr>
          <p:spPr bwMode="auto">
            <a:xfrm flipV="1">
              <a:off x="1712" y="359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429"/>
            <p:cNvSpPr>
              <a:spLocks noChangeShapeType="1"/>
            </p:cNvSpPr>
            <p:nvPr/>
          </p:nvSpPr>
          <p:spPr bwMode="auto">
            <a:xfrm>
              <a:off x="1712" y="-4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430"/>
            <p:cNvSpPr>
              <a:spLocks noChangeShapeType="1"/>
            </p:cNvSpPr>
            <p:nvPr/>
          </p:nvSpPr>
          <p:spPr bwMode="auto">
            <a:xfrm flipV="1">
              <a:off x="2040" y="359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431"/>
            <p:cNvSpPr>
              <a:spLocks noChangeShapeType="1"/>
            </p:cNvSpPr>
            <p:nvPr/>
          </p:nvSpPr>
          <p:spPr bwMode="auto">
            <a:xfrm>
              <a:off x="2040" y="-4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432"/>
            <p:cNvSpPr>
              <a:spLocks noChangeShapeType="1"/>
            </p:cNvSpPr>
            <p:nvPr/>
          </p:nvSpPr>
          <p:spPr bwMode="auto">
            <a:xfrm flipV="1">
              <a:off x="2366" y="359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433"/>
            <p:cNvSpPr>
              <a:spLocks noChangeShapeType="1"/>
            </p:cNvSpPr>
            <p:nvPr/>
          </p:nvSpPr>
          <p:spPr bwMode="auto">
            <a:xfrm>
              <a:off x="2366" y="-4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434"/>
            <p:cNvSpPr>
              <a:spLocks noChangeShapeType="1"/>
            </p:cNvSpPr>
            <p:nvPr/>
          </p:nvSpPr>
          <p:spPr bwMode="auto">
            <a:xfrm flipV="1">
              <a:off x="2693" y="359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435"/>
            <p:cNvSpPr>
              <a:spLocks noChangeShapeType="1"/>
            </p:cNvSpPr>
            <p:nvPr/>
          </p:nvSpPr>
          <p:spPr bwMode="auto">
            <a:xfrm>
              <a:off x="2693" y="-4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436"/>
            <p:cNvSpPr>
              <a:spLocks noChangeShapeType="1"/>
            </p:cNvSpPr>
            <p:nvPr/>
          </p:nvSpPr>
          <p:spPr bwMode="auto">
            <a:xfrm flipV="1">
              <a:off x="3020" y="359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437"/>
            <p:cNvSpPr>
              <a:spLocks noChangeShapeType="1"/>
            </p:cNvSpPr>
            <p:nvPr/>
          </p:nvSpPr>
          <p:spPr bwMode="auto">
            <a:xfrm>
              <a:off x="3020" y="-4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438"/>
            <p:cNvSpPr>
              <a:spLocks noChangeShapeType="1"/>
            </p:cNvSpPr>
            <p:nvPr/>
          </p:nvSpPr>
          <p:spPr bwMode="auto">
            <a:xfrm flipV="1">
              <a:off x="3347" y="359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439"/>
            <p:cNvSpPr>
              <a:spLocks noChangeShapeType="1"/>
            </p:cNvSpPr>
            <p:nvPr/>
          </p:nvSpPr>
          <p:spPr bwMode="auto">
            <a:xfrm>
              <a:off x="3347" y="-4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440"/>
            <p:cNvSpPr>
              <a:spLocks noChangeShapeType="1"/>
            </p:cNvSpPr>
            <p:nvPr/>
          </p:nvSpPr>
          <p:spPr bwMode="auto">
            <a:xfrm flipV="1">
              <a:off x="3674" y="359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441"/>
            <p:cNvSpPr>
              <a:spLocks noChangeShapeType="1"/>
            </p:cNvSpPr>
            <p:nvPr/>
          </p:nvSpPr>
          <p:spPr bwMode="auto">
            <a:xfrm>
              <a:off x="3674" y="-4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442"/>
            <p:cNvSpPr>
              <a:spLocks noChangeShapeType="1"/>
            </p:cNvSpPr>
            <p:nvPr/>
          </p:nvSpPr>
          <p:spPr bwMode="auto">
            <a:xfrm flipV="1">
              <a:off x="4001" y="359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443"/>
            <p:cNvSpPr>
              <a:spLocks noChangeShapeType="1"/>
            </p:cNvSpPr>
            <p:nvPr/>
          </p:nvSpPr>
          <p:spPr bwMode="auto">
            <a:xfrm>
              <a:off x="4001" y="-4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44"/>
            <p:cNvSpPr>
              <a:spLocks noChangeShapeType="1"/>
            </p:cNvSpPr>
            <p:nvPr/>
          </p:nvSpPr>
          <p:spPr bwMode="auto">
            <a:xfrm flipV="1">
              <a:off x="4327" y="359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45"/>
            <p:cNvSpPr>
              <a:spLocks noChangeShapeType="1"/>
            </p:cNvSpPr>
            <p:nvPr/>
          </p:nvSpPr>
          <p:spPr bwMode="auto">
            <a:xfrm>
              <a:off x="4327" y="-47"/>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6"/>
            <p:cNvSpPr>
              <a:spLocks noChangeArrowheads="1"/>
            </p:cNvSpPr>
            <p:nvPr/>
          </p:nvSpPr>
          <p:spPr bwMode="auto">
            <a:xfrm rot="16200000">
              <a:off x="468" y="4053"/>
              <a:ext cx="54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 2-01-2014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47"/>
            <p:cNvSpPr>
              <a:spLocks noChangeArrowheads="1"/>
            </p:cNvSpPr>
            <p:nvPr/>
          </p:nvSpPr>
          <p:spPr bwMode="auto">
            <a:xfrm rot="16200000">
              <a:off x="794" y="4053"/>
              <a:ext cx="54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 2-05-2014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48"/>
            <p:cNvSpPr>
              <a:spLocks noChangeArrowheads="1"/>
            </p:cNvSpPr>
            <p:nvPr/>
          </p:nvSpPr>
          <p:spPr bwMode="auto">
            <a:xfrm rot="16200000">
              <a:off x="1121" y="4053"/>
              <a:ext cx="54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 2-09-2014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49"/>
            <p:cNvSpPr>
              <a:spLocks noChangeArrowheads="1"/>
            </p:cNvSpPr>
            <p:nvPr/>
          </p:nvSpPr>
          <p:spPr bwMode="auto">
            <a:xfrm rot="16200000">
              <a:off x="1448" y="4053"/>
              <a:ext cx="54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 2-13-2014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50"/>
            <p:cNvSpPr>
              <a:spLocks noChangeArrowheads="1"/>
            </p:cNvSpPr>
            <p:nvPr/>
          </p:nvSpPr>
          <p:spPr bwMode="auto">
            <a:xfrm rot="16200000">
              <a:off x="1775" y="4053"/>
              <a:ext cx="54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 2-17-2014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51"/>
            <p:cNvSpPr>
              <a:spLocks noChangeArrowheads="1"/>
            </p:cNvSpPr>
            <p:nvPr/>
          </p:nvSpPr>
          <p:spPr bwMode="auto">
            <a:xfrm rot="16200000">
              <a:off x="2101" y="4053"/>
              <a:ext cx="54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 2-21-2014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52"/>
            <p:cNvSpPr>
              <a:spLocks noChangeArrowheads="1"/>
            </p:cNvSpPr>
            <p:nvPr/>
          </p:nvSpPr>
          <p:spPr bwMode="auto">
            <a:xfrm rot="16200000">
              <a:off x="2428" y="4053"/>
              <a:ext cx="54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 2-25-2014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53"/>
            <p:cNvSpPr>
              <a:spLocks noChangeArrowheads="1"/>
            </p:cNvSpPr>
            <p:nvPr/>
          </p:nvSpPr>
          <p:spPr bwMode="auto">
            <a:xfrm rot="16200000">
              <a:off x="2755" y="4053"/>
              <a:ext cx="54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 3-01-2014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454"/>
            <p:cNvSpPr>
              <a:spLocks noChangeArrowheads="1"/>
            </p:cNvSpPr>
            <p:nvPr/>
          </p:nvSpPr>
          <p:spPr bwMode="auto">
            <a:xfrm rot="16200000">
              <a:off x="3082" y="4053"/>
              <a:ext cx="54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 3-05-2014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455"/>
            <p:cNvSpPr>
              <a:spLocks noChangeArrowheads="1"/>
            </p:cNvSpPr>
            <p:nvPr/>
          </p:nvSpPr>
          <p:spPr bwMode="auto">
            <a:xfrm rot="16200000">
              <a:off x="3409" y="4053"/>
              <a:ext cx="54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 3-09-2014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456"/>
            <p:cNvSpPr>
              <a:spLocks noChangeArrowheads="1"/>
            </p:cNvSpPr>
            <p:nvPr/>
          </p:nvSpPr>
          <p:spPr bwMode="auto">
            <a:xfrm rot="16200000">
              <a:off x="3735" y="4052"/>
              <a:ext cx="54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 3-13-2014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457"/>
            <p:cNvSpPr>
              <a:spLocks noChangeArrowheads="1"/>
            </p:cNvSpPr>
            <p:nvPr/>
          </p:nvSpPr>
          <p:spPr bwMode="auto">
            <a:xfrm rot="16200000">
              <a:off x="4063" y="4052"/>
              <a:ext cx="54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itchFamily="34" charset="0"/>
                  <a:cs typeface="Arial" pitchFamily="34" charset="0"/>
                </a:rPr>
                <a:t> 3-17-2014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Line 458"/>
            <p:cNvSpPr>
              <a:spLocks noChangeShapeType="1"/>
            </p:cNvSpPr>
            <p:nvPr/>
          </p:nvSpPr>
          <p:spPr bwMode="auto">
            <a:xfrm flipV="1">
              <a:off x="732" y="-47"/>
              <a:ext cx="0" cy="3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459"/>
            <p:cNvSpPr>
              <a:spLocks noChangeShapeType="1"/>
            </p:cNvSpPr>
            <p:nvPr/>
          </p:nvSpPr>
          <p:spPr bwMode="auto">
            <a:xfrm flipV="1">
              <a:off x="4573" y="-47"/>
              <a:ext cx="0" cy="3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460"/>
            <p:cNvSpPr>
              <a:spLocks noChangeShapeType="1"/>
            </p:cNvSpPr>
            <p:nvPr/>
          </p:nvSpPr>
          <p:spPr bwMode="auto">
            <a:xfrm>
              <a:off x="732" y="359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461"/>
            <p:cNvSpPr>
              <a:spLocks noChangeShapeType="1"/>
            </p:cNvSpPr>
            <p:nvPr/>
          </p:nvSpPr>
          <p:spPr bwMode="auto">
            <a:xfrm flipH="1">
              <a:off x="4522" y="359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462"/>
            <p:cNvSpPr>
              <a:spLocks noChangeShapeType="1"/>
            </p:cNvSpPr>
            <p:nvPr/>
          </p:nvSpPr>
          <p:spPr bwMode="auto">
            <a:xfrm>
              <a:off x="732" y="348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463"/>
            <p:cNvSpPr>
              <a:spLocks noChangeShapeType="1"/>
            </p:cNvSpPr>
            <p:nvPr/>
          </p:nvSpPr>
          <p:spPr bwMode="auto">
            <a:xfrm flipH="1">
              <a:off x="4522" y="348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464"/>
            <p:cNvSpPr>
              <a:spLocks noChangeShapeType="1"/>
            </p:cNvSpPr>
            <p:nvPr/>
          </p:nvSpPr>
          <p:spPr bwMode="auto">
            <a:xfrm>
              <a:off x="732" y="337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Line 465"/>
            <p:cNvSpPr>
              <a:spLocks noChangeShapeType="1"/>
            </p:cNvSpPr>
            <p:nvPr/>
          </p:nvSpPr>
          <p:spPr bwMode="auto">
            <a:xfrm flipH="1">
              <a:off x="4522" y="337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Line 466"/>
            <p:cNvSpPr>
              <a:spLocks noChangeShapeType="1"/>
            </p:cNvSpPr>
            <p:nvPr/>
          </p:nvSpPr>
          <p:spPr bwMode="auto">
            <a:xfrm>
              <a:off x="732" y="326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Line 467"/>
            <p:cNvSpPr>
              <a:spLocks noChangeShapeType="1"/>
            </p:cNvSpPr>
            <p:nvPr/>
          </p:nvSpPr>
          <p:spPr bwMode="auto">
            <a:xfrm flipH="1">
              <a:off x="4522" y="326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Line 468"/>
            <p:cNvSpPr>
              <a:spLocks noChangeShapeType="1"/>
            </p:cNvSpPr>
            <p:nvPr/>
          </p:nvSpPr>
          <p:spPr bwMode="auto">
            <a:xfrm>
              <a:off x="732" y="305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Line 469"/>
            <p:cNvSpPr>
              <a:spLocks noChangeShapeType="1"/>
            </p:cNvSpPr>
            <p:nvPr/>
          </p:nvSpPr>
          <p:spPr bwMode="auto">
            <a:xfrm flipH="1">
              <a:off x="4522" y="305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Line 470"/>
            <p:cNvSpPr>
              <a:spLocks noChangeShapeType="1"/>
            </p:cNvSpPr>
            <p:nvPr/>
          </p:nvSpPr>
          <p:spPr bwMode="auto">
            <a:xfrm>
              <a:off x="732" y="294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Line 471"/>
            <p:cNvSpPr>
              <a:spLocks noChangeShapeType="1"/>
            </p:cNvSpPr>
            <p:nvPr/>
          </p:nvSpPr>
          <p:spPr bwMode="auto">
            <a:xfrm flipH="1">
              <a:off x="4522" y="294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Line 472"/>
            <p:cNvSpPr>
              <a:spLocks noChangeShapeType="1"/>
            </p:cNvSpPr>
            <p:nvPr/>
          </p:nvSpPr>
          <p:spPr bwMode="auto">
            <a:xfrm>
              <a:off x="732" y="284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Line 473"/>
            <p:cNvSpPr>
              <a:spLocks noChangeShapeType="1"/>
            </p:cNvSpPr>
            <p:nvPr/>
          </p:nvSpPr>
          <p:spPr bwMode="auto">
            <a:xfrm flipH="1">
              <a:off x="4522" y="284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Line 474"/>
            <p:cNvSpPr>
              <a:spLocks noChangeShapeType="1"/>
            </p:cNvSpPr>
            <p:nvPr/>
          </p:nvSpPr>
          <p:spPr bwMode="auto">
            <a:xfrm>
              <a:off x="732" y="273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Line 475"/>
            <p:cNvSpPr>
              <a:spLocks noChangeShapeType="1"/>
            </p:cNvSpPr>
            <p:nvPr/>
          </p:nvSpPr>
          <p:spPr bwMode="auto">
            <a:xfrm flipH="1">
              <a:off x="4522" y="273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Line 476"/>
            <p:cNvSpPr>
              <a:spLocks noChangeShapeType="1"/>
            </p:cNvSpPr>
            <p:nvPr/>
          </p:nvSpPr>
          <p:spPr bwMode="auto">
            <a:xfrm>
              <a:off x="732" y="252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Line 477"/>
            <p:cNvSpPr>
              <a:spLocks noChangeShapeType="1"/>
            </p:cNvSpPr>
            <p:nvPr/>
          </p:nvSpPr>
          <p:spPr bwMode="auto">
            <a:xfrm flipH="1">
              <a:off x="4522" y="252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Line 478"/>
            <p:cNvSpPr>
              <a:spLocks noChangeShapeType="1"/>
            </p:cNvSpPr>
            <p:nvPr/>
          </p:nvSpPr>
          <p:spPr bwMode="auto">
            <a:xfrm>
              <a:off x="732" y="241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Line 479"/>
            <p:cNvSpPr>
              <a:spLocks noChangeShapeType="1"/>
            </p:cNvSpPr>
            <p:nvPr/>
          </p:nvSpPr>
          <p:spPr bwMode="auto">
            <a:xfrm flipH="1">
              <a:off x="4522" y="241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Line 480"/>
            <p:cNvSpPr>
              <a:spLocks noChangeShapeType="1"/>
            </p:cNvSpPr>
            <p:nvPr/>
          </p:nvSpPr>
          <p:spPr bwMode="auto">
            <a:xfrm>
              <a:off x="732" y="230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Line 481"/>
            <p:cNvSpPr>
              <a:spLocks noChangeShapeType="1"/>
            </p:cNvSpPr>
            <p:nvPr/>
          </p:nvSpPr>
          <p:spPr bwMode="auto">
            <a:xfrm flipH="1">
              <a:off x="4522" y="230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Line 482"/>
            <p:cNvSpPr>
              <a:spLocks noChangeShapeType="1"/>
            </p:cNvSpPr>
            <p:nvPr/>
          </p:nvSpPr>
          <p:spPr bwMode="auto">
            <a:xfrm>
              <a:off x="732" y="220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Line 483"/>
            <p:cNvSpPr>
              <a:spLocks noChangeShapeType="1"/>
            </p:cNvSpPr>
            <p:nvPr/>
          </p:nvSpPr>
          <p:spPr bwMode="auto">
            <a:xfrm flipH="1">
              <a:off x="4522" y="220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Line 484"/>
            <p:cNvSpPr>
              <a:spLocks noChangeShapeType="1"/>
            </p:cNvSpPr>
            <p:nvPr/>
          </p:nvSpPr>
          <p:spPr bwMode="auto">
            <a:xfrm>
              <a:off x="732" y="198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Line 485"/>
            <p:cNvSpPr>
              <a:spLocks noChangeShapeType="1"/>
            </p:cNvSpPr>
            <p:nvPr/>
          </p:nvSpPr>
          <p:spPr bwMode="auto">
            <a:xfrm flipH="1">
              <a:off x="4522" y="198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Line 486"/>
            <p:cNvSpPr>
              <a:spLocks noChangeShapeType="1"/>
            </p:cNvSpPr>
            <p:nvPr/>
          </p:nvSpPr>
          <p:spPr bwMode="auto">
            <a:xfrm>
              <a:off x="732" y="187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Line 487"/>
            <p:cNvSpPr>
              <a:spLocks noChangeShapeType="1"/>
            </p:cNvSpPr>
            <p:nvPr/>
          </p:nvSpPr>
          <p:spPr bwMode="auto">
            <a:xfrm flipH="1">
              <a:off x="4522" y="187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Line 488"/>
            <p:cNvSpPr>
              <a:spLocks noChangeShapeType="1"/>
            </p:cNvSpPr>
            <p:nvPr/>
          </p:nvSpPr>
          <p:spPr bwMode="auto">
            <a:xfrm>
              <a:off x="732" y="177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Line 489"/>
            <p:cNvSpPr>
              <a:spLocks noChangeShapeType="1"/>
            </p:cNvSpPr>
            <p:nvPr/>
          </p:nvSpPr>
          <p:spPr bwMode="auto">
            <a:xfrm flipH="1">
              <a:off x="4522" y="177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Line 490"/>
            <p:cNvSpPr>
              <a:spLocks noChangeShapeType="1"/>
            </p:cNvSpPr>
            <p:nvPr/>
          </p:nvSpPr>
          <p:spPr bwMode="auto">
            <a:xfrm>
              <a:off x="732" y="166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 name="Line 491"/>
            <p:cNvSpPr>
              <a:spLocks noChangeShapeType="1"/>
            </p:cNvSpPr>
            <p:nvPr/>
          </p:nvSpPr>
          <p:spPr bwMode="auto">
            <a:xfrm flipH="1">
              <a:off x="4522" y="166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Line 492"/>
            <p:cNvSpPr>
              <a:spLocks noChangeShapeType="1"/>
            </p:cNvSpPr>
            <p:nvPr/>
          </p:nvSpPr>
          <p:spPr bwMode="auto">
            <a:xfrm>
              <a:off x="732" y="145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Line 493"/>
            <p:cNvSpPr>
              <a:spLocks noChangeShapeType="1"/>
            </p:cNvSpPr>
            <p:nvPr/>
          </p:nvSpPr>
          <p:spPr bwMode="auto">
            <a:xfrm flipH="1">
              <a:off x="4522" y="145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Line 494"/>
            <p:cNvSpPr>
              <a:spLocks noChangeShapeType="1"/>
            </p:cNvSpPr>
            <p:nvPr/>
          </p:nvSpPr>
          <p:spPr bwMode="auto">
            <a:xfrm>
              <a:off x="732" y="134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Line 495"/>
            <p:cNvSpPr>
              <a:spLocks noChangeShapeType="1"/>
            </p:cNvSpPr>
            <p:nvPr/>
          </p:nvSpPr>
          <p:spPr bwMode="auto">
            <a:xfrm flipH="1">
              <a:off x="4522" y="134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Line 496"/>
            <p:cNvSpPr>
              <a:spLocks noChangeShapeType="1"/>
            </p:cNvSpPr>
            <p:nvPr/>
          </p:nvSpPr>
          <p:spPr bwMode="auto">
            <a:xfrm>
              <a:off x="732" y="123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7" name="Line 497"/>
            <p:cNvSpPr>
              <a:spLocks noChangeShapeType="1"/>
            </p:cNvSpPr>
            <p:nvPr/>
          </p:nvSpPr>
          <p:spPr bwMode="auto">
            <a:xfrm flipH="1">
              <a:off x="4522" y="123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Line 498"/>
            <p:cNvSpPr>
              <a:spLocks noChangeShapeType="1"/>
            </p:cNvSpPr>
            <p:nvPr/>
          </p:nvSpPr>
          <p:spPr bwMode="auto">
            <a:xfrm>
              <a:off x="732" y="113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9" name="Line 499"/>
            <p:cNvSpPr>
              <a:spLocks noChangeShapeType="1"/>
            </p:cNvSpPr>
            <p:nvPr/>
          </p:nvSpPr>
          <p:spPr bwMode="auto">
            <a:xfrm flipH="1">
              <a:off x="4522" y="113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Line 500"/>
            <p:cNvSpPr>
              <a:spLocks noChangeShapeType="1"/>
            </p:cNvSpPr>
            <p:nvPr/>
          </p:nvSpPr>
          <p:spPr bwMode="auto">
            <a:xfrm>
              <a:off x="732" y="91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 name="Line 501"/>
            <p:cNvSpPr>
              <a:spLocks noChangeShapeType="1"/>
            </p:cNvSpPr>
            <p:nvPr/>
          </p:nvSpPr>
          <p:spPr bwMode="auto">
            <a:xfrm flipH="1">
              <a:off x="4522" y="91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Line 502"/>
            <p:cNvSpPr>
              <a:spLocks noChangeShapeType="1"/>
            </p:cNvSpPr>
            <p:nvPr/>
          </p:nvSpPr>
          <p:spPr bwMode="auto">
            <a:xfrm>
              <a:off x="732" y="80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 name="Line 503"/>
            <p:cNvSpPr>
              <a:spLocks noChangeShapeType="1"/>
            </p:cNvSpPr>
            <p:nvPr/>
          </p:nvSpPr>
          <p:spPr bwMode="auto">
            <a:xfrm flipH="1">
              <a:off x="4522" y="80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Line 504"/>
            <p:cNvSpPr>
              <a:spLocks noChangeShapeType="1"/>
            </p:cNvSpPr>
            <p:nvPr/>
          </p:nvSpPr>
          <p:spPr bwMode="auto">
            <a:xfrm>
              <a:off x="732" y="70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 name="Line 505"/>
            <p:cNvSpPr>
              <a:spLocks noChangeShapeType="1"/>
            </p:cNvSpPr>
            <p:nvPr/>
          </p:nvSpPr>
          <p:spPr bwMode="auto">
            <a:xfrm flipH="1">
              <a:off x="4522" y="70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Line 506"/>
            <p:cNvSpPr>
              <a:spLocks noChangeShapeType="1"/>
            </p:cNvSpPr>
            <p:nvPr/>
          </p:nvSpPr>
          <p:spPr bwMode="auto">
            <a:xfrm>
              <a:off x="732" y="59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 name="Line 507"/>
            <p:cNvSpPr>
              <a:spLocks noChangeShapeType="1"/>
            </p:cNvSpPr>
            <p:nvPr/>
          </p:nvSpPr>
          <p:spPr bwMode="auto">
            <a:xfrm flipH="1">
              <a:off x="4522" y="59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Line 508"/>
            <p:cNvSpPr>
              <a:spLocks noChangeShapeType="1"/>
            </p:cNvSpPr>
            <p:nvPr/>
          </p:nvSpPr>
          <p:spPr bwMode="auto">
            <a:xfrm>
              <a:off x="732" y="38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 name="Line 509"/>
            <p:cNvSpPr>
              <a:spLocks noChangeShapeType="1"/>
            </p:cNvSpPr>
            <p:nvPr/>
          </p:nvSpPr>
          <p:spPr bwMode="auto">
            <a:xfrm flipH="1">
              <a:off x="4522" y="38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Line 510"/>
            <p:cNvSpPr>
              <a:spLocks noChangeShapeType="1"/>
            </p:cNvSpPr>
            <p:nvPr/>
          </p:nvSpPr>
          <p:spPr bwMode="auto">
            <a:xfrm>
              <a:off x="732" y="27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 name="Line 511"/>
            <p:cNvSpPr>
              <a:spLocks noChangeShapeType="1"/>
            </p:cNvSpPr>
            <p:nvPr/>
          </p:nvSpPr>
          <p:spPr bwMode="auto">
            <a:xfrm flipH="1">
              <a:off x="4522" y="27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Line 512"/>
            <p:cNvSpPr>
              <a:spLocks noChangeShapeType="1"/>
            </p:cNvSpPr>
            <p:nvPr/>
          </p:nvSpPr>
          <p:spPr bwMode="auto">
            <a:xfrm>
              <a:off x="732" y="16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 name="Line 513"/>
            <p:cNvSpPr>
              <a:spLocks noChangeShapeType="1"/>
            </p:cNvSpPr>
            <p:nvPr/>
          </p:nvSpPr>
          <p:spPr bwMode="auto">
            <a:xfrm flipH="1">
              <a:off x="4522" y="16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Line 514"/>
            <p:cNvSpPr>
              <a:spLocks noChangeShapeType="1"/>
            </p:cNvSpPr>
            <p:nvPr/>
          </p:nvSpPr>
          <p:spPr bwMode="auto">
            <a:xfrm>
              <a:off x="732" y="6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5" name="Line 515"/>
            <p:cNvSpPr>
              <a:spLocks noChangeShapeType="1"/>
            </p:cNvSpPr>
            <p:nvPr/>
          </p:nvSpPr>
          <p:spPr bwMode="auto">
            <a:xfrm flipH="1">
              <a:off x="4522" y="6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Line 516"/>
            <p:cNvSpPr>
              <a:spLocks noChangeShapeType="1"/>
            </p:cNvSpPr>
            <p:nvPr/>
          </p:nvSpPr>
          <p:spPr bwMode="auto">
            <a:xfrm>
              <a:off x="732" y="369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7" name="Line 517"/>
            <p:cNvSpPr>
              <a:spLocks noChangeShapeType="1"/>
            </p:cNvSpPr>
            <p:nvPr/>
          </p:nvSpPr>
          <p:spPr bwMode="auto">
            <a:xfrm flipH="1">
              <a:off x="4472" y="369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Line 518"/>
            <p:cNvSpPr>
              <a:spLocks noChangeShapeType="1"/>
            </p:cNvSpPr>
            <p:nvPr/>
          </p:nvSpPr>
          <p:spPr bwMode="auto">
            <a:xfrm>
              <a:off x="732" y="316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9" name="Line 519"/>
            <p:cNvSpPr>
              <a:spLocks noChangeShapeType="1"/>
            </p:cNvSpPr>
            <p:nvPr/>
          </p:nvSpPr>
          <p:spPr bwMode="auto">
            <a:xfrm flipH="1">
              <a:off x="4472" y="316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Line 520"/>
            <p:cNvSpPr>
              <a:spLocks noChangeShapeType="1"/>
            </p:cNvSpPr>
            <p:nvPr/>
          </p:nvSpPr>
          <p:spPr bwMode="auto">
            <a:xfrm>
              <a:off x="732" y="262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1" name="Line 521"/>
            <p:cNvSpPr>
              <a:spLocks noChangeShapeType="1"/>
            </p:cNvSpPr>
            <p:nvPr/>
          </p:nvSpPr>
          <p:spPr bwMode="auto">
            <a:xfrm flipH="1">
              <a:off x="4472" y="262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Line 522"/>
            <p:cNvSpPr>
              <a:spLocks noChangeShapeType="1"/>
            </p:cNvSpPr>
            <p:nvPr/>
          </p:nvSpPr>
          <p:spPr bwMode="auto">
            <a:xfrm>
              <a:off x="732" y="209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3" name="Line 523"/>
            <p:cNvSpPr>
              <a:spLocks noChangeShapeType="1"/>
            </p:cNvSpPr>
            <p:nvPr/>
          </p:nvSpPr>
          <p:spPr bwMode="auto">
            <a:xfrm flipH="1">
              <a:off x="4472" y="209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Line 524"/>
            <p:cNvSpPr>
              <a:spLocks noChangeShapeType="1"/>
            </p:cNvSpPr>
            <p:nvPr/>
          </p:nvSpPr>
          <p:spPr bwMode="auto">
            <a:xfrm>
              <a:off x="732" y="155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 name="Line 525"/>
            <p:cNvSpPr>
              <a:spLocks noChangeShapeType="1"/>
            </p:cNvSpPr>
            <p:nvPr/>
          </p:nvSpPr>
          <p:spPr bwMode="auto">
            <a:xfrm flipH="1">
              <a:off x="4472" y="155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6" name="Line 526"/>
            <p:cNvSpPr>
              <a:spLocks noChangeShapeType="1"/>
            </p:cNvSpPr>
            <p:nvPr/>
          </p:nvSpPr>
          <p:spPr bwMode="auto">
            <a:xfrm>
              <a:off x="732" y="102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7" name="Line 527"/>
            <p:cNvSpPr>
              <a:spLocks noChangeShapeType="1"/>
            </p:cNvSpPr>
            <p:nvPr/>
          </p:nvSpPr>
          <p:spPr bwMode="auto">
            <a:xfrm flipH="1">
              <a:off x="4472" y="102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0" name="Line 528"/>
            <p:cNvSpPr>
              <a:spLocks noChangeShapeType="1"/>
            </p:cNvSpPr>
            <p:nvPr/>
          </p:nvSpPr>
          <p:spPr bwMode="auto">
            <a:xfrm>
              <a:off x="732" y="48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1" name="Line 529"/>
            <p:cNvSpPr>
              <a:spLocks noChangeShapeType="1"/>
            </p:cNvSpPr>
            <p:nvPr/>
          </p:nvSpPr>
          <p:spPr bwMode="auto">
            <a:xfrm flipH="1">
              <a:off x="4472" y="48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3" name="Line 530"/>
            <p:cNvSpPr>
              <a:spLocks noChangeShapeType="1"/>
            </p:cNvSpPr>
            <p:nvPr/>
          </p:nvSpPr>
          <p:spPr bwMode="auto">
            <a:xfrm>
              <a:off x="732" y="-4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4" name="Line 531"/>
            <p:cNvSpPr>
              <a:spLocks noChangeShapeType="1"/>
            </p:cNvSpPr>
            <p:nvPr/>
          </p:nvSpPr>
          <p:spPr bwMode="auto">
            <a:xfrm flipH="1">
              <a:off x="4472" y="-4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5" name="Rectangle 532"/>
            <p:cNvSpPr>
              <a:spLocks noChangeArrowheads="1"/>
            </p:cNvSpPr>
            <p:nvPr/>
          </p:nvSpPr>
          <p:spPr bwMode="auto">
            <a:xfrm>
              <a:off x="624" y="3638"/>
              <a:ext cx="11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6" name="Rectangle 533"/>
            <p:cNvSpPr>
              <a:spLocks noChangeArrowheads="1"/>
            </p:cNvSpPr>
            <p:nvPr/>
          </p:nvSpPr>
          <p:spPr bwMode="auto">
            <a:xfrm>
              <a:off x="559" y="3103"/>
              <a:ext cx="17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7" name="Rectangle 534"/>
            <p:cNvSpPr>
              <a:spLocks noChangeArrowheads="1"/>
            </p:cNvSpPr>
            <p:nvPr/>
          </p:nvSpPr>
          <p:spPr bwMode="auto">
            <a:xfrm>
              <a:off x="495" y="2568"/>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8" name="Rectangle 535"/>
            <p:cNvSpPr>
              <a:spLocks noChangeArrowheads="1"/>
            </p:cNvSpPr>
            <p:nvPr/>
          </p:nvSpPr>
          <p:spPr bwMode="auto">
            <a:xfrm>
              <a:off x="495" y="2033"/>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150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9" name="Rectangle 536"/>
            <p:cNvSpPr>
              <a:spLocks noChangeArrowheads="1"/>
            </p:cNvSpPr>
            <p:nvPr/>
          </p:nvSpPr>
          <p:spPr bwMode="auto">
            <a:xfrm>
              <a:off x="495" y="1498"/>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200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0" name="Rectangle 537"/>
            <p:cNvSpPr>
              <a:spLocks noChangeArrowheads="1"/>
            </p:cNvSpPr>
            <p:nvPr/>
          </p:nvSpPr>
          <p:spPr bwMode="auto">
            <a:xfrm>
              <a:off x="495" y="963"/>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250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1" name="Rectangle 538"/>
            <p:cNvSpPr>
              <a:spLocks noChangeArrowheads="1"/>
            </p:cNvSpPr>
            <p:nvPr/>
          </p:nvSpPr>
          <p:spPr bwMode="auto">
            <a:xfrm>
              <a:off x="495" y="429"/>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300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2" name="Rectangle 539"/>
            <p:cNvSpPr>
              <a:spLocks noChangeArrowheads="1"/>
            </p:cNvSpPr>
            <p:nvPr/>
          </p:nvSpPr>
          <p:spPr bwMode="auto">
            <a:xfrm>
              <a:off x="495" y="-107"/>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350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3" name="Rectangle 540"/>
            <p:cNvSpPr>
              <a:spLocks noChangeArrowheads="1"/>
            </p:cNvSpPr>
            <p:nvPr/>
          </p:nvSpPr>
          <p:spPr bwMode="auto">
            <a:xfrm rot="16200000">
              <a:off x="-147" y="1682"/>
              <a:ext cx="104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Arial" pitchFamily="34" charset="0"/>
                  <a:cs typeface="Arial" pitchFamily="34" charset="0"/>
                </a:rPr>
                <a:t>Turbidity (FNU)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4" name="Rectangle 541"/>
            <p:cNvSpPr>
              <a:spLocks noChangeArrowheads="1"/>
            </p:cNvSpPr>
            <p:nvPr/>
          </p:nvSpPr>
          <p:spPr bwMode="auto">
            <a:xfrm>
              <a:off x="732" y="-47"/>
              <a:ext cx="3841" cy="3745"/>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6" name="Rectangle 543"/>
            <p:cNvSpPr>
              <a:spLocks noChangeArrowheads="1"/>
            </p:cNvSpPr>
            <p:nvPr/>
          </p:nvSpPr>
          <p:spPr bwMode="auto">
            <a:xfrm>
              <a:off x="1756" y="-501"/>
              <a:ext cx="286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B050"/>
                  </a:solidFill>
                  <a:effectLst/>
                  <a:latin typeface="Arial" pitchFamily="34" charset="0"/>
                  <a:cs typeface="Arial" pitchFamily="34" charset="0"/>
                </a:rPr>
                <a:t>Fall Creek Lake near Lowell, OR (14150900)</a:t>
              </a:r>
              <a:endParaRPr kumimoji="0" lang="en-US" altLang="en-US" sz="1800" b="0" i="0" u="none" strike="noStrike" cap="none" normalizeH="0" baseline="0" dirty="0" smtClean="0">
                <a:ln>
                  <a:noFill/>
                </a:ln>
                <a:solidFill>
                  <a:srgbClr val="00B050"/>
                </a:solidFill>
                <a:effectLst/>
                <a:latin typeface="Arial" pitchFamily="34" charset="0"/>
                <a:cs typeface="Arial" pitchFamily="34" charset="0"/>
              </a:endParaRPr>
            </a:p>
          </p:txBody>
        </p:sp>
        <p:sp>
          <p:nvSpPr>
            <p:cNvPr id="5137" name="Rectangle 544"/>
            <p:cNvSpPr>
              <a:spLocks noChangeArrowheads="1"/>
            </p:cNvSpPr>
            <p:nvPr/>
          </p:nvSpPr>
          <p:spPr bwMode="auto">
            <a:xfrm>
              <a:off x="1088" y="-687"/>
              <a:ext cx="430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FF0000"/>
                  </a:solidFill>
                  <a:effectLst/>
                  <a:latin typeface="Arial" pitchFamily="34" charset="0"/>
                  <a:cs typeface="Arial" pitchFamily="34" charset="0"/>
                </a:rPr>
                <a:t>Fall Creek below Winberry Creek, near Fall Creek, OR (14151000)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8" name="Rectangle 545"/>
            <p:cNvSpPr>
              <a:spLocks noChangeArrowheads="1"/>
            </p:cNvSpPr>
            <p:nvPr/>
          </p:nvSpPr>
          <p:spPr bwMode="auto">
            <a:xfrm>
              <a:off x="1088" y="-873"/>
              <a:ext cx="430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FF"/>
                  </a:solidFill>
                  <a:effectLst/>
                  <a:latin typeface="Arial" pitchFamily="34" charset="0"/>
                  <a:cs typeface="Arial" pitchFamily="34" charset="0"/>
                </a:rPr>
                <a:t>Fall Creek below Winberry Creek, near Fall Creek, OR (14151000)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48" name="Title 1"/>
          <p:cNvSpPr>
            <a:spLocks noGrp="1"/>
          </p:cNvSpPr>
          <p:nvPr>
            <p:ph type="title"/>
          </p:nvPr>
        </p:nvSpPr>
        <p:spPr>
          <a:xfrm>
            <a:off x="152400" y="0"/>
            <a:ext cx="8534400" cy="685800"/>
          </a:xfrm>
        </p:spPr>
        <p:txBody>
          <a:bodyPr/>
          <a:lstStyle/>
          <a:p>
            <a:pPr algn="ctr"/>
            <a:r>
              <a:rPr lang="en-US" dirty="0" smtClean="0"/>
              <a:t>Fall Creek Outflow, </a:t>
            </a:r>
            <a:r>
              <a:rPr lang="en-US" dirty="0" smtClean="0"/>
              <a:t>Feb-Mar 2014</a:t>
            </a:r>
            <a:endParaRPr lang="en-US" dirty="0"/>
          </a:p>
        </p:txBody>
      </p:sp>
    </p:spTree>
    <p:extLst>
      <p:ext uri="{BB962C8B-B14F-4D97-AF65-F5344CB8AC3E}">
        <p14:creationId xmlns:p14="http://schemas.microsoft.com/office/powerpoint/2010/main" val="3237921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914400"/>
          </a:xfrm>
        </p:spPr>
        <p:txBody>
          <a:bodyPr/>
          <a:lstStyle/>
          <a:p>
            <a:pPr algn="ctr"/>
            <a:r>
              <a:rPr lang="en-US" dirty="0" smtClean="0"/>
              <a:t>Percent Fines in EWI samples</a:t>
            </a:r>
            <a:br>
              <a:rPr lang="en-US" dirty="0" smtClean="0"/>
            </a:br>
            <a:r>
              <a:rPr lang="en-US" dirty="0" smtClean="0"/>
              <a:t>2013/14</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69" y="1900238"/>
            <a:ext cx="8766662"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616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Alterations: 2014-15</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990600"/>
            <a:ext cx="4572000" cy="3429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639"/>
          <a:stretch/>
        </p:blipFill>
        <p:spPr>
          <a:xfrm>
            <a:off x="4800600" y="1143000"/>
            <a:ext cx="4308404" cy="5181600"/>
          </a:xfrm>
          <a:prstGeom prst="rect">
            <a:avLst/>
          </a:prstGeom>
        </p:spPr>
      </p:pic>
      <p:sp>
        <p:nvSpPr>
          <p:cNvPr id="8" name="Down Arrow 7"/>
          <p:cNvSpPr/>
          <p:nvPr/>
        </p:nvSpPr>
        <p:spPr bwMode="auto">
          <a:xfrm rot="16200000">
            <a:off x="6046752" y="1809750"/>
            <a:ext cx="533400" cy="1257300"/>
          </a:xfrm>
          <a:prstGeom prst="down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9" name="TextBox 8"/>
          <p:cNvSpPr txBox="1"/>
          <p:nvPr/>
        </p:nvSpPr>
        <p:spPr>
          <a:xfrm>
            <a:off x="5257800" y="1828800"/>
            <a:ext cx="1905000" cy="369332"/>
          </a:xfrm>
          <a:prstGeom prst="rect">
            <a:avLst/>
          </a:prstGeom>
          <a:noFill/>
        </p:spPr>
        <p:txBody>
          <a:bodyPr wrap="square" rtlCol="0">
            <a:spAutoFit/>
          </a:bodyPr>
          <a:lstStyle/>
          <a:p>
            <a:r>
              <a:rPr lang="en-US" sz="1800" dirty="0" smtClean="0"/>
              <a:t>Flow Direction</a:t>
            </a:r>
            <a:endParaRPr lang="en-US" sz="1800" dirty="0"/>
          </a:p>
        </p:txBody>
      </p:sp>
    </p:spTree>
    <p:extLst>
      <p:ext uri="{BB962C8B-B14F-4D97-AF65-F5344CB8AC3E}">
        <p14:creationId xmlns:p14="http://schemas.microsoft.com/office/powerpoint/2010/main" val="141367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76200"/>
            <a:ext cx="8991600" cy="485992"/>
          </a:xfrm>
        </p:spPr>
        <p:txBody>
          <a:bodyPr/>
          <a:lstStyle/>
          <a:p>
            <a:pPr algn="ctr"/>
            <a:r>
              <a:rPr lang="en-US" sz="2200" dirty="0" smtClean="0"/>
              <a:t>Preliminary Data – 2014/15 </a:t>
            </a:r>
            <a:r>
              <a:rPr lang="en-US" sz="2200" dirty="0" smtClean="0"/>
              <a:t>Drawdown</a:t>
            </a:r>
            <a:endParaRPr lang="en-US" sz="2200" dirty="0"/>
          </a:p>
        </p:txBody>
      </p:sp>
      <p:grpSp>
        <p:nvGrpSpPr>
          <p:cNvPr id="3" name="Group 5"/>
          <p:cNvGrpSpPr>
            <a:grpSpLocks noChangeAspect="1"/>
          </p:cNvGrpSpPr>
          <p:nvPr/>
        </p:nvGrpSpPr>
        <p:grpSpPr bwMode="auto">
          <a:xfrm>
            <a:off x="30767" y="562192"/>
            <a:ext cx="9037033" cy="6015726"/>
            <a:chOff x="164" y="-368"/>
            <a:chExt cx="5901" cy="5346"/>
          </a:xfrm>
        </p:grpSpPr>
        <p:sp>
          <p:nvSpPr>
            <p:cNvPr id="5" name="AutoShape 4"/>
            <p:cNvSpPr>
              <a:spLocks noChangeAspect="1" noChangeArrowheads="1" noTextEdit="1"/>
            </p:cNvSpPr>
            <p:nvPr/>
          </p:nvSpPr>
          <p:spPr bwMode="auto">
            <a:xfrm>
              <a:off x="164" y="-366"/>
              <a:ext cx="5653" cy="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206"/>
            <p:cNvGrpSpPr>
              <a:grpSpLocks/>
            </p:cNvGrpSpPr>
            <p:nvPr/>
          </p:nvGrpSpPr>
          <p:grpSpPr bwMode="auto">
            <a:xfrm>
              <a:off x="226" y="-368"/>
              <a:ext cx="5839" cy="5320"/>
              <a:chOff x="226" y="-368"/>
              <a:chExt cx="5839" cy="5320"/>
            </a:xfrm>
          </p:grpSpPr>
          <p:sp>
            <p:nvSpPr>
              <p:cNvPr id="6543" name="Rectangle 6"/>
              <p:cNvSpPr>
                <a:spLocks noChangeArrowheads="1"/>
              </p:cNvSpPr>
              <p:nvPr/>
            </p:nvSpPr>
            <p:spPr bwMode="auto">
              <a:xfrm>
                <a:off x="226" y="-368"/>
                <a:ext cx="5839" cy="5320"/>
              </a:xfrm>
              <a:prstGeom prst="rect">
                <a:avLst/>
              </a:prstGeom>
              <a:solidFill>
                <a:schemeClr val="accent3">
                  <a:lumMod val="95000"/>
                </a:schemeClr>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44" name="Line 7"/>
              <p:cNvSpPr>
                <a:spLocks noChangeShapeType="1"/>
              </p:cNvSpPr>
              <p:nvPr/>
            </p:nvSpPr>
            <p:spPr bwMode="auto">
              <a:xfrm flipV="1">
                <a:off x="852"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5" name="Line 8"/>
              <p:cNvSpPr>
                <a:spLocks noChangeShapeType="1"/>
              </p:cNvSpPr>
              <p:nvPr/>
            </p:nvSpPr>
            <p:spPr bwMode="auto">
              <a:xfrm flipV="1">
                <a:off x="1148"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6" name="Line 9"/>
              <p:cNvSpPr>
                <a:spLocks noChangeShapeType="1"/>
              </p:cNvSpPr>
              <p:nvPr/>
            </p:nvSpPr>
            <p:spPr bwMode="auto">
              <a:xfrm flipV="1">
                <a:off x="1443"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7" name="Line 10"/>
              <p:cNvSpPr>
                <a:spLocks noChangeShapeType="1"/>
              </p:cNvSpPr>
              <p:nvPr/>
            </p:nvSpPr>
            <p:spPr bwMode="auto">
              <a:xfrm flipV="1">
                <a:off x="1738"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8" name="Line 11"/>
              <p:cNvSpPr>
                <a:spLocks noChangeShapeType="1"/>
              </p:cNvSpPr>
              <p:nvPr/>
            </p:nvSpPr>
            <p:spPr bwMode="auto">
              <a:xfrm flipV="1">
                <a:off x="2034"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9" name="Line 12"/>
              <p:cNvSpPr>
                <a:spLocks noChangeShapeType="1"/>
              </p:cNvSpPr>
              <p:nvPr/>
            </p:nvSpPr>
            <p:spPr bwMode="auto">
              <a:xfrm flipV="1">
                <a:off x="2330"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0" name="Line 13"/>
              <p:cNvSpPr>
                <a:spLocks noChangeShapeType="1"/>
              </p:cNvSpPr>
              <p:nvPr/>
            </p:nvSpPr>
            <p:spPr bwMode="auto">
              <a:xfrm flipV="1">
                <a:off x="2624"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1" name="Line 14"/>
              <p:cNvSpPr>
                <a:spLocks noChangeShapeType="1"/>
              </p:cNvSpPr>
              <p:nvPr/>
            </p:nvSpPr>
            <p:spPr bwMode="auto">
              <a:xfrm flipV="1">
                <a:off x="2920"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2" name="Line 15"/>
              <p:cNvSpPr>
                <a:spLocks noChangeShapeType="1"/>
              </p:cNvSpPr>
              <p:nvPr/>
            </p:nvSpPr>
            <p:spPr bwMode="auto">
              <a:xfrm flipV="1">
                <a:off x="3216"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3" name="Line 16"/>
              <p:cNvSpPr>
                <a:spLocks noChangeShapeType="1"/>
              </p:cNvSpPr>
              <p:nvPr/>
            </p:nvSpPr>
            <p:spPr bwMode="auto">
              <a:xfrm flipV="1">
                <a:off x="3511"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4" name="Line 17"/>
              <p:cNvSpPr>
                <a:spLocks noChangeShapeType="1"/>
              </p:cNvSpPr>
              <p:nvPr/>
            </p:nvSpPr>
            <p:spPr bwMode="auto">
              <a:xfrm flipV="1">
                <a:off x="3807"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5" name="Line 18"/>
              <p:cNvSpPr>
                <a:spLocks noChangeShapeType="1"/>
              </p:cNvSpPr>
              <p:nvPr/>
            </p:nvSpPr>
            <p:spPr bwMode="auto">
              <a:xfrm flipV="1">
                <a:off x="4102"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6" name="Line 19"/>
              <p:cNvSpPr>
                <a:spLocks noChangeShapeType="1"/>
              </p:cNvSpPr>
              <p:nvPr/>
            </p:nvSpPr>
            <p:spPr bwMode="auto">
              <a:xfrm flipV="1">
                <a:off x="4397"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7" name="Line 20"/>
              <p:cNvSpPr>
                <a:spLocks noChangeShapeType="1"/>
              </p:cNvSpPr>
              <p:nvPr/>
            </p:nvSpPr>
            <p:spPr bwMode="auto">
              <a:xfrm flipV="1">
                <a:off x="704"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8" name="Line 21"/>
              <p:cNvSpPr>
                <a:spLocks noChangeShapeType="1"/>
              </p:cNvSpPr>
              <p:nvPr/>
            </p:nvSpPr>
            <p:spPr bwMode="auto">
              <a:xfrm flipV="1">
                <a:off x="1000"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9" name="Line 22"/>
              <p:cNvSpPr>
                <a:spLocks noChangeShapeType="1"/>
              </p:cNvSpPr>
              <p:nvPr/>
            </p:nvSpPr>
            <p:spPr bwMode="auto">
              <a:xfrm flipV="1">
                <a:off x="1296"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0" name="Line 23"/>
              <p:cNvSpPr>
                <a:spLocks noChangeShapeType="1"/>
              </p:cNvSpPr>
              <p:nvPr/>
            </p:nvSpPr>
            <p:spPr bwMode="auto">
              <a:xfrm flipV="1">
                <a:off x="1590"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1" name="Line 24"/>
              <p:cNvSpPr>
                <a:spLocks noChangeShapeType="1"/>
              </p:cNvSpPr>
              <p:nvPr/>
            </p:nvSpPr>
            <p:spPr bwMode="auto">
              <a:xfrm flipV="1">
                <a:off x="1886"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2" name="Line 25"/>
              <p:cNvSpPr>
                <a:spLocks noChangeShapeType="1"/>
              </p:cNvSpPr>
              <p:nvPr/>
            </p:nvSpPr>
            <p:spPr bwMode="auto">
              <a:xfrm flipV="1">
                <a:off x="2182"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3" name="Line 26"/>
              <p:cNvSpPr>
                <a:spLocks noChangeShapeType="1"/>
              </p:cNvSpPr>
              <p:nvPr/>
            </p:nvSpPr>
            <p:spPr bwMode="auto">
              <a:xfrm flipV="1">
                <a:off x="2476"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4" name="Line 27"/>
              <p:cNvSpPr>
                <a:spLocks noChangeShapeType="1"/>
              </p:cNvSpPr>
              <p:nvPr/>
            </p:nvSpPr>
            <p:spPr bwMode="auto">
              <a:xfrm flipV="1">
                <a:off x="2773"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5" name="Line 28"/>
              <p:cNvSpPr>
                <a:spLocks noChangeShapeType="1"/>
              </p:cNvSpPr>
              <p:nvPr/>
            </p:nvSpPr>
            <p:spPr bwMode="auto">
              <a:xfrm flipV="1">
                <a:off x="3068"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6" name="Line 29"/>
              <p:cNvSpPr>
                <a:spLocks noChangeShapeType="1"/>
              </p:cNvSpPr>
              <p:nvPr/>
            </p:nvSpPr>
            <p:spPr bwMode="auto">
              <a:xfrm flipV="1">
                <a:off x="3363"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7" name="Line 30"/>
              <p:cNvSpPr>
                <a:spLocks noChangeShapeType="1"/>
              </p:cNvSpPr>
              <p:nvPr/>
            </p:nvSpPr>
            <p:spPr bwMode="auto">
              <a:xfrm flipV="1">
                <a:off x="3659"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8" name="Line 31"/>
              <p:cNvSpPr>
                <a:spLocks noChangeShapeType="1"/>
              </p:cNvSpPr>
              <p:nvPr/>
            </p:nvSpPr>
            <p:spPr bwMode="auto">
              <a:xfrm flipV="1">
                <a:off x="3954"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9" name="Line 32"/>
              <p:cNvSpPr>
                <a:spLocks noChangeShapeType="1"/>
              </p:cNvSpPr>
              <p:nvPr/>
            </p:nvSpPr>
            <p:spPr bwMode="auto">
              <a:xfrm flipV="1">
                <a:off x="4249"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0" name="Line 33"/>
              <p:cNvSpPr>
                <a:spLocks noChangeShapeType="1"/>
              </p:cNvSpPr>
              <p:nvPr/>
            </p:nvSpPr>
            <p:spPr bwMode="auto">
              <a:xfrm flipV="1">
                <a:off x="4545" y="488"/>
                <a:ext cx="0" cy="3745"/>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1" name="Line 34"/>
              <p:cNvSpPr>
                <a:spLocks noChangeShapeType="1"/>
              </p:cNvSpPr>
              <p:nvPr/>
            </p:nvSpPr>
            <p:spPr bwMode="auto">
              <a:xfrm>
                <a:off x="704" y="4171"/>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2" name="Line 35"/>
              <p:cNvSpPr>
                <a:spLocks noChangeShapeType="1"/>
              </p:cNvSpPr>
              <p:nvPr/>
            </p:nvSpPr>
            <p:spPr bwMode="auto">
              <a:xfrm>
                <a:off x="704" y="4108"/>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3" name="Line 36"/>
              <p:cNvSpPr>
                <a:spLocks noChangeShapeType="1"/>
              </p:cNvSpPr>
              <p:nvPr/>
            </p:nvSpPr>
            <p:spPr bwMode="auto">
              <a:xfrm>
                <a:off x="704" y="4045"/>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4" name="Line 37"/>
              <p:cNvSpPr>
                <a:spLocks noChangeShapeType="1"/>
              </p:cNvSpPr>
              <p:nvPr/>
            </p:nvSpPr>
            <p:spPr bwMode="auto">
              <a:xfrm>
                <a:off x="704" y="3921"/>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5" name="Line 38"/>
              <p:cNvSpPr>
                <a:spLocks noChangeShapeType="1"/>
              </p:cNvSpPr>
              <p:nvPr/>
            </p:nvSpPr>
            <p:spPr bwMode="auto">
              <a:xfrm>
                <a:off x="704" y="3858"/>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6" name="Line 39"/>
              <p:cNvSpPr>
                <a:spLocks noChangeShapeType="1"/>
              </p:cNvSpPr>
              <p:nvPr/>
            </p:nvSpPr>
            <p:spPr bwMode="auto">
              <a:xfrm>
                <a:off x="704" y="3797"/>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7" name="Line 40"/>
              <p:cNvSpPr>
                <a:spLocks noChangeShapeType="1"/>
              </p:cNvSpPr>
              <p:nvPr/>
            </p:nvSpPr>
            <p:spPr bwMode="auto">
              <a:xfrm>
                <a:off x="704" y="3671"/>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8" name="Line 41"/>
              <p:cNvSpPr>
                <a:spLocks noChangeShapeType="1"/>
              </p:cNvSpPr>
              <p:nvPr/>
            </p:nvSpPr>
            <p:spPr bwMode="auto">
              <a:xfrm>
                <a:off x="704" y="3610"/>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9" name="Line 42"/>
              <p:cNvSpPr>
                <a:spLocks noChangeShapeType="1"/>
              </p:cNvSpPr>
              <p:nvPr/>
            </p:nvSpPr>
            <p:spPr bwMode="auto">
              <a:xfrm>
                <a:off x="704" y="3546"/>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0" name="Line 43"/>
              <p:cNvSpPr>
                <a:spLocks noChangeShapeType="1"/>
              </p:cNvSpPr>
              <p:nvPr/>
            </p:nvSpPr>
            <p:spPr bwMode="auto">
              <a:xfrm>
                <a:off x="704" y="3421"/>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1" name="Line 44"/>
              <p:cNvSpPr>
                <a:spLocks noChangeShapeType="1"/>
              </p:cNvSpPr>
              <p:nvPr/>
            </p:nvSpPr>
            <p:spPr bwMode="auto">
              <a:xfrm>
                <a:off x="704" y="3359"/>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2" name="Line 45"/>
              <p:cNvSpPr>
                <a:spLocks noChangeShapeType="1"/>
              </p:cNvSpPr>
              <p:nvPr/>
            </p:nvSpPr>
            <p:spPr bwMode="auto">
              <a:xfrm>
                <a:off x="704" y="3297"/>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3" name="Line 46"/>
              <p:cNvSpPr>
                <a:spLocks noChangeShapeType="1"/>
              </p:cNvSpPr>
              <p:nvPr/>
            </p:nvSpPr>
            <p:spPr bwMode="auto">
              <a:xfrm>
                <a:off x="704" y="3172"/>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4" name="Line 47"/>
              <p:cNvSpPr>
                <a:spLocks noChangeShapeType="1"/>
              </p:cNvSpPr>
              <p:nvPr/>
            </p:nvSpPr>
            <p:spPr bwMode="auto">
              <a:xfrm>
                <a:off x="704" y="3109"/>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5" name="Line 48"/>
              <p:cNvSpPr>
                <a:spLocks noChangeShapeType="1"/>
              </p:cNvSpPr>
              <p:nvPr/>
            </p:nvSpPr>
            <p:spPr bwMode="auto">
              <a:xfrm>
                <a:off x="704" y="3047"/>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6" name="Line 49"/>
              <p:cNvSpPr>
                <a:spLocks noChangeShapeType="1"/>
              </p:cNvSpPr>
              <p:nvPr/>
            </p:nvSpPr>
            <p:spPr bwMode="auto">
              <a:xfrm>
                <a:off x="704" y="2922"/>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7" name="Line 50"/>
              <p:cNvSpPr>
                <a:spLocks noChangeShapeType="1"/>
              </p:cNvSpPr>
              <p:nvPr/>
            </p:nvSpPr>
            <p:spPr bwMode="auto">
              <a:xfrm>
                <a:off x="704" y="2860"/>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8" name="Line 51"/>
              <p:cNvSpPr>
                <a:spLocks noChangeShapeType="1"/>
              </p:cNvSpPr>
              <p:nvPr/>
            </p:nvSpPr>
            <p:spPr bwMode="auto">
              <a:xfrm>
                <a:off x="704" y="2797"/>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9" name="Line 52"/>
              <p:cNvSpPr>
                <a:spLocks noChangeShapeType="1"/>
              </p:cNvSpPr>
              <p:nvPr/>
            </p:nvSpPr>
            <p:spPr bwMode="auto">
              <a:xfrm>
                <a:off x="704" y="2673"/>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0" name="Line 53"/>
              <p:cNvSpPr>
                <a:spLocks noChangeShapeType="1"/>
              </p:cNvSpPr>
              <p:nvPr/>
            </p:nvSpPr>
            <p:spPr bwMode="auto">
              <a:xfrm>
                <a:off x="704" y="2610"/>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1" name="Line 54"/>
              <p:cNvSpPr>
                <a:spLocks noChangeShapeType="1"/>
              </p:cNvSpPr>
              <p:nvPr/>
            </p:nvSpPr>
            <p:spPr bwMode="auto">
              <a:xfrm>
                <a:off x="704" y="2548"/>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2" name="Line 55"/>
              <p:cNvSpPr>
                <a:spLocks noChangeShapeType="1"/>
              </p:cNvSpPr>
              <p:nvPr/>
            </p:nvSpPr>
            <p:spPr bwMode="auto">
              <a:xfrm>
                <a:off x="704" y="2423"/>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3" name="Line 56"/>
              <p:cNvSpPr>
                <a:spLocks noChangeShapeType="1"/>
              </p:cNvSpPr>
              <p:nvPr/>
            </p:nvSpPr>
            <p:spPr bwMode="auto">
              <a:xfrm>
                <a:off x="704" y="2361"/>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4" name="Line 57"/>
              <p:cNvSpPr>
                <a:spLocks noChangeShapeType="1"/>
              </p:cNvSpPr>
              <p:nvPr/>
            </p:nvSpPr>
            <p:spPr bwMode="auto">
              <a:xfrm>
                <a:off x="704" y="2298"/>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5" name="Line 58"/>
              <p:cNvSpPr>
                <a:spLocks noChangeShapeType="1"/>
              </p:cNvSpPr>
              <p:nvPr/>
            </p:nvSpPr>
            <p:spPr bwMode="auto">
              <a:xfrm>
                <a:off x="704" y="2173"/>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6" name="Line 59"/>
              <p:cNvSpPr>
                <a:spLocks noChangeShapeType="1"/>
              </p:cNvSpPr>
              <p:nvPr/>
            </p:nvSpPr>
            <p:spPr bwMode="auto">
              <a:xfrm>
                <a:off x="704" y="2111"/>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7" name="Line 60"/>
              <p:cNvSpPr>
                <a:spLocks noChangeShapeType="1"/>
              </p:cNvSpPr>
              <p:nvPr/>
            </p:nvSpPr>
            <p:spPr bwMode="auto">
              <a:xfrm>
                <a:off x="704" y="2049"/>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8" name="Line 61"/>
              <p:cNvSpPr>
                <a:spLocks noChangeShapeType="1"/>
              </p:cNvSpPr>
              <p:nvPr/>
            </p:nvSpPr>
            <p:spPr bwMode="auto">
              <a:xfrm>
                <a:off x="704" y="1924"/>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9" name="Line 62"/>
              <p:cNvSpPr>
                <a:spLocks noChangeShapeType="1"/>
              </p:cNvSpPr>
              <p:nvPr/>
            </p:nvSpPr>
            <p:spPr bwMode="auto">
              <a:xfrm>
                <a:off x="704" y="1861"/>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0" name="Line 63"/>
              <p:cNvSpPr>
                <a:spLocks noChangeShapeType="1"/>
              </p:cNvSpPr>
              <p:nvPr/>
            </p:nvSpPr>
            <p:spPr bwMode="auto">
              <a:xfrm>
                <a:off x="704" y="1799"/>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1" name="Line 64"/>
              <p:cNvSpPr>
                <a:spLocks noChangeShapeType="1"/>
              </p:cNvSpPr>
              <p:nvPr/>
            </p:nvSpPr>
            <p:spPr bwMode="auto">
              <a:xfrm>
                <a:off x="704" y="1674"/>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2" name="Line 65"/>
              <p:cNvSpPr>
                <a:spLocks noChangeShapeType="1"/>
              </p:cNvSpPr>
              <p:nvPr/>
            </p:nvSpPr>
            <p:spPr bwMode="auto">
              <a:xfrm>
                <a:off x="704" y="1612"/>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3" name="Line 66"/>
              <p:cNvSpPr>
                <a:spLocks noChangeShapeType="1"/>
              </p:cNvSpPr>
              <p:nvPr/>
            </p:nvSpPr>
            <p:spPr bwMode="auto">
              <a:xfrm>
                <a:off x="704" y="1549"/>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4" name="Line 67"/>
              <p:cNvSpPr>
                <a:spLocks noChangeShapeType="1"/>
              </p:cNvSpPr>
              <p:nvPr/>
            </p:nvSpPr>
            <p:spPr bwMode="auto">
              <a:xfrm>
                <a:off x="704" y="1425"/>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5" name="Line 68"/>
              <p:cNvSpPr>
                <a:spLocks noChangeShapeType="1"/>
              </p:cNvSpPr>
              <p:nvPr/>
            </p:nvSpPr>
            <p:spPr bwMode="auto">
              <a:xfrm>
                <a:off x="704" y="1362"/>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6" name="Line 69"/>
              <p:cNvSpPr>
                <a:spLocks noChangeShapeType="1"/>
              </p:cNvSpPr>
              <p:nvPr/>
            </p:nvSpPr>
            <p:spPr bwMode="auto">
              <a:xfrm>
                <a:off x="704" y="1300"/>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7" name="Line 70"/>
              <p:cNvSpPr>
                <a:spLocks noChangeShapeType="1"/>
              </p:cNvSpPr>
              <p:nvPr/>
            </p:nvSpPr>
            <p:spPr bwMode="auto">
              <a:xfrm>
                <a:off x="704" y="1175"/>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8" name="Line 71"/>
              <p:cNvSpPr>
                <a:spLocks noChangeShapeType="1"/>
              </p:cNvSpPr>
              <p:nvPr/>
            </p:nvSpPr>
            <p:spPr bwMode="auto">
              <a:xfrm>
                <a:off x="704" y="1112"/>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9" name="Line 72"/>
              <p:cNvSpPr>
                <a:spLocks noChangeShapeType="1"/>
              </p:cNvSpPr>
              <p:nvPr/>
            </p:nvSpPr>
            <p:spPr bwMode="auto">
              <a:xfrm>
                <a:off x="704" y="1050"/>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0" name="Line 73"/>
              <p:cNvSpPr>
                <a:spLocks noChangeShapeType="1"/>
              </p:cNvSpPr>
              <p:nvPr/>
            </p:nvSpPr>
            <p:spPr bwMode="auto">
              <a:xfrm>
                <a:off x="704" y="925"/>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1" name="Line 74"/>
              <p:cNvSpPr>
                <a:spLocks noChangeShapeType="1"/>
              </p:cNvSpPr>
              <p:nvPr/>
            </p:nvSpPr>
            <p:spPr bwMode="auto">
              <a:xfrm>
                <a:off x="704" y="863"/>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2" name="Line 75"/>
              <p:cNvSpPr>
                <a:spLocks noChangeShapeType="1"/>
              </p:cNvSpPr>
              <p:nvPr/>
            </p:nvSpPr>
            <p:spPr bwMode="auto">
              <a:xfrm>
                <a:off x="704" y="800"/>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3" name="Line 76"/>
              <p:cNvSpPr>
                <a:spLocks noChangeShapeType="1"/>
              </p:cNvSpPr>
              <p:nvPr/>
            </p:nvSpPr>
            <p:spPr bwMode="auto">
              <a:xfrm>
                <a:off x="704" y="676"/>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4" name="Line 77"/>
              <p:cNvSpPr>
                <a:spLocks noChangeShapeType="1"/>
              </p:cNvSpPr>
              <p:nvPr/>
            </p:nvSpPr>
            <p:spPr bwMode="auto">
              <a:xfrm>
                <a:off x="704" y="613"/>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5" name="Line 78"/>
              <p:cNvSpPr>
                <a:spLocks noChangeShapeType="1"/>
              </p:cNvSpPr>
              <p:nvPr/>
            </p:nvSpPr>
            <p:spPr bwMode="auto">
              <a:xfrm>
                <a:off x="704" y="550"/>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6" name="Line 79"/>
              <p:cNvSpPr>
                <a:spLocks noChangeShapeType="1"/>
              </p:cNvSpPr>
              <p:nvPr/>
            </p:nvSpPr>
            <p:spPr bwMode="auto">
              <a:xfrm>
                <a:off x="704" y="4233"/>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7" name="Line 80"/>
              <p:cNvSpPr>
                <a:spLocks noChangeShapeType="1"/>
              </p:cNvSpPr>
              <p:nvPr/>
            </p:nvSpPr>
            <p:spPr bwMode="auto">
              <a:xfrm>
                <a:off x="704" y="3984"/>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8" name="Line 81"/>
              <p:cNvSpPr>
                <a:spLocks noChangeShapeType="1"/>
              </p:cNvSpPr>
              <p:nvPr/>
            </p:nvSpPr>
            <p:spPr bwMode="auto">
              <a:xfrm>
                <a:off x="704" y="3733"/>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9" name="Line 82"/>
              <p:cNvSpPr>
                <a:spLocks noChangeShapeType="1"/>
              </p:cNvSpPr>
              <p:nvPr/>
            </p:nvSpPr>
            <p:spPr bwMode="auto">
              <a:xfrm>
                <a:off x="704" y="3484"/>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0" name="Line 83"/>
              <p:cNvSpPr>
                <a:spLocks noChangeShapeType="1"/>
              </p:cNvSpPr>
              <p:nvPr/>
            </p:nvSpPr>
            <p:spPr bwMode="auto">
              <a:xfrm>
                <a:off x="704" y="3234"/>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1" name="Line 84"/>
              <p:cNvSpPr>
                <a:spLocks noChangeShapeType="1"/>
              </p:cNvSpPr>
              <p:nvPr/>
            </p:nvSpPr>
            <p:spPr bwMode="auto">
              <a:xfrm>
                <a:off x="704" y="2985"/>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2" name="Line 85"/>
              <p:cNvSpPr>
                <a:spLocks noChangeShapeType="1"/>
              </p:cNvSpPr>
              <p:nvPr/>
            </p:nvSpPr>
            <p:spPr bwMode="auto">
              <a:xfrm>
                <a:off x="704" y="2735"/>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3" name="Line 86"/>
              <p:cNvSpPr>
                <a:spLocks noChangeShapeType="1"/>
              </p:cNvSpPr>
              <p:nvPr/>
            </p:nvSpPr>
            <p:spPr bwMode="auto">
              <a:xfrm>
                <a:off x="704" y="2485"/>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4" name="Line 87"/>
              <p:cNvSpPr>
                <a:spLocks noChangeShapeType="1"/>
              </p:cNvSpPr>
              <p:nvPr/>
            </p:nvSpPr>
            <p:spPr bwMode="auto">
              <a:xfrm>
                <a:off x="704" y="2236"/>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5" name="Line 88"/>
              <p:cNvSpPr>
                <a:spLocks noChangeShapeType="1"/>
              </p:cNvSpPr>
              <p:nvPr/>
            </p:nvSpPr>
            <p:spPr bwMode="auto">
              <a:xfrm>
                <a:off x="704" y="1986"/>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6" name="Line 89"/>
              <p:cNvSpPr>
                <a:spLocks noChangeShapeType="1"/>
              </p:cNvSpPr>
              <p:nvPr/>
            </p:nvSpPr>
            <p:spPr bwMode="auto">
              <a:xfrm>
                <a:off x="704" y="1737"/>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7" name="Line 90"/>
              <p:cNvSpPr>
                <a:spLocks noChangeShapeType="1"/>
              </p:cNvSpPr>
              <p:nvPr/>
            </p:nvSpPr>
            <p:spPr bwMode="auto">
              <a:xfrm>
                <a:off x="704" y="1487"/>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8" name="Line 91"/>
              <p:cNvSpPr>
                <a:spLocks noChangeShapeType="1"/>
              </p:cNvSpPr>
              <p:nvPr/>
            </p:nvSpPr>
            <p:spPr bwMode="auto">
              <a:xfrm>
                <a:off x="704" y="1237"/>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9" name="Line 92"/>
              <p:cNvSpPr>
                <a:spLocks noChangeShapeType="1"/>
              </p:cNvSpPr>
              <p:nvPr/>
            </p:nvSpPr>
            <p:spPr bwMode="auto">
              <a:xfrm>
                <a:off x="704" y="988"/>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0" name="Line 93"/>
              <p:cNvSpPr>
                <a:spLocks noChangeShapeType="1"/>
              </p:cNvSpPr>
              <p:nvPr/>
            </p:nvSpPr>
            <p:spPr bwMode="auto">
              <a:xfrm>
                <a:off x="704" y="737"/>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1" name="Line 94"/>
              <p:cNvSpPr>
                <a:spLocks noChangeShapeType="1"/>
              </p:cNvSpPr>
              <p:nvPr/>
            </p:nvSpPr>
            <p:spPr bwMode="auto">
              <a:xfrm>
                <a:off x="704" y="488"/>
                <a:ext cx="3841"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2" name="Freeform 95"/>
              <p:cNvSpPr>
                <a:spLocks/>
              </p:cNvSpPr>
              <p:nvPr/>
            </p:nvSpPr>
            <p:spPr bwMode="auto">
              <a:xfrm>
                <a:off x="704" y="1972"/>
                <a:ext cx="3841" cy="2036"/>
              </a:xfrm>
              <a:custGeom>
                <a:avLst/>
                <a:gdLst>
                  <a:gd name="T0" fmla="*/ 117 w 7681"/>
                  <a:gd name="T1" fmla="*/ 1863 h 4073"/>
                  <a:gd name="T2" fmla="*/ 240 w 7681"/>
                  <a:gd name="T3" fmla="*/ 2126 h 4073"/>
                  <a:gd name="T4" fmla="*/ 363 w 7681"/>
                  <a:gd name="T5" fmla="*/ 2428 h 4073"/>
                  <a:gd name="T6" fmla="*/ 486 w 7681"/>
                  <a:gd name="T7" fmla="*/ 2798 h 4073"/>
                  <a:gd name="T8" fmla="*/ 610 w 7681"/>
                  <a:gd name="T9" fmla="*/ 3714 h 4073"/>
                  <a:gd name="T10" fmla="*/ 731 w 7681"/>
                  <a:gd name="T11" fmla="*/ 4048 h 4073"/>
                  <a:gd name="T12" fmla="*/ 856 w 7681"/>
                  <a:gd name="T13" fmla="*/ 4063 h 4073"/>
                  <a:gd name="T14" fmla="*/ 979 w 7681"/>
                  <a:gd name="T15" fmla="*/ 4038 h 4073"/>
                  <a:gd name="T16" fmla="*/ 1102 w 7681"/>
                  <a:gd name="T17" fmla="*/ 3952 h 4073"/>
                  <a:gd name="T18" fmla="*/ 1225 w 7681"/>
                  <a:gd name="T19" fmla="*/ 3699 h 4073"/>
                  <a:gd name="T20" fmla="*/ 1348 w 7681"/>
                  <a:gd name="T21" fmla="*/ 2593 h 4073"/>
                  <a:gd name="T22" fmla="*/ 1472 w 7681"/>
                  <a:gd name="T23" fmla="*/ 2145 h 4073"/>
                  <a:gd name="T24" fmla="*/ 1593 w 7681"/>
                  <a:gd name="T25" fmla="*/ 1819 h 4073"/>
                  <a:gd name="T26" fmla="*/ 1718 w 7681"/>
                  <a:gd name="T27" fmla="*/ 1562 h 4073"/>
                  <a:gd name="T28" fmla="*/ 1841 w 7681"/>
                  <a:gd name="T29" fmla="*/ 1398 h 4073"/>
                  <a:gd name="T30" fmla="*/ 1964 w 7681"/>
                  <a:gd name="T31" fmla="*/ 1310 h 4073"/>
                  <a:gd name="T32" fmla="*/ 2087 w 7681"/>
                  <a:gd name="T33" fmla="*/ 1285 h 4073"/>
                  <a:gd name="T34" fmla="*/ 2210 w 7681"/>
                  <a:gd name="T35" fmla="*/ 1293 h 4073"/>
                  <a:gd name="T36" fmla="*/ 2332 w 7681"/>
                  <a:gd name="T37" fmla="*/ 1333 h 4073"/>
                  <a:gd name="T38" fmla="*/ 2455 w 7681"/>
                  <a:gd name="T39" fmla="*/ 1398 h 4073"/>
                  <a:gd name="T40" fmla="*/ 2578 w 7681"/>
                  <a:gd name="T41" fmla="*/ 1487 h 4073"/>
                  <a:gd name="T42" fmla="*/ 2703 w 7681"/>
                  <a:gd name="T43" fmla="*/ 1586 h 4073"/>
                  <a:gd name="T44" fmla="*/ 2824 w 7681"/>
                  <a:gd name="T45" fmla="*/ 1707 h 4073"/>
                  <a:gd name="T46" fmla="*/ 2949 w 7681"/>
                  <a:gd name="T47" fmla="*/ 1844 h 4073"/>
                  <a:gd name="T48" fmla="*/ 3072 w 7681"/>
                  <a:gd name="T49" fmla="*/ 1994 h 4073"/>
                  <a:gd name="T50" fmla="*/ 3195 w 7681"/>
                  <a:gd name="T51" fmla="*/ 2159 h 4073"/>
                  <a:gd name="T52" fmla="*/ 3317 w 7681"/>
                  <a:gd name="T53" fmla="*/ 2349 h 4073"/>
                  <a:gd name="T54" fmla="*/ 3440 w 7681"/>
                  <a:gd name="T55" fmla="*/ 2560 h 4073"/>
                  <a:gd name="T56" fmla="*/ 3563 w 7681"/>
                  <a:gd name="T57" fmla="*/ 2802 h 4073"/>
                  <a:gd name="T58" fmla="*/ 3686 w 7681"/>
                  <a:gd name="T59" fmla="*/ 3205 h 4073"/>
                  <a:gd name="T60" fmla="*/ 3809 w 7681"/>
                  <a:gd name="T61" fmla="*/ 3733 h 4073"/>
                  <a:gd name="T62" fmla="*/ 3934 w 7681"/>
                  <a:gd name="T63" fmla="*/ 3760 h 4073"/>
                  <a:gd name="T64" fmla="*/ 4055 w 7681"/>
                  <a:gd name="T65" fmla="*/ 3798 h 4073"/>
                  <a:gd name="T66" fmla="*/ 4179 w 7681"/>
                  <a:gd name="T67" fmla="*/ 3804 h 4073"/>
                  <a:gd name="T68" fmla="*/ 4302 w 7681"/>
                  <a:gd name="T69" fmla="*/ 3827 h 4073"/>
                  <a:gd name="T70" fmla="*/ 4425 w 7681"/>
                  <a:gd name="T71" fmla="*/ 3764 h 4073"/>
                  <a:gd name="T72" fmla="*/ 4548 w 7681"/>
                  <a:gd name="T73" fmla="*/ 3747 h 4073"/>
                  <a:gd name="T74" fmla="*/ 4671 w 7681"/>
                  <a:gd name="T75" fmla="*/ 3608 h 4073"/>
                  <a:gd name="T76" fmla="*/ 4796 w 7681"/>
                  <a:gd name="T77" fmla="*/ 3564 h 4073"/>
                  <a:gd name="T78" fmla="*/ 4917 w 7681"/>
                  <a:gd name="T79" fmla="*/ 3459 h 4073"/>
                  <a:gd name="T80" fmla="*/ 5041 w 7681"/>
                  <a:gd name="T81" fmla="*/ 3301 h 4073"/>
                  <a:gd name="T82" fmla="*/ 5164 w 7681"/>
                  <a:gd name="T83" fmla="*/ 2984 h 4073"/>
                  <a:gd name="T84" fmla="*/ 5287 w 7681"/>
                  <a:gd name="T85" fmla="*/ 2589 h 4073"/>
                  <a:gd name="T86" fmla="*/ 5410 w 7681"/>
                  <a:gd name="T87" fmla="*/ 1894 h 4073"/>
                  <a:gd name="T88" fmla="*/ 5533 w 7681"/>
                  <a:gd name="T89" fmla="*/ 1214 h 4073"/>
                  <a:gd name="T90" fmla="*/ 5656 w 7681"/>
                  <a:gd name="T91" fmla="*/ 840 h 4073"/>
                  <a:gd name="T92" fmla="*/ 5779 w 7681"/>
                  <a:gd name="T93" fmla="*/ 625 h 4073"/>
                  <a:gd name="T94" fmla="*/ 5901 w 7681"/>
                  <a:gd name="T95" fmla="*/ 496 h 4073"/>
                  <a:gd name="T96" fmla="*/ 6026 w 7681"/>
                  <a:gd name="T97" fmla="*/ 429 h 4073"/>
                  <a:gd name="T98" fmla="*/ 6147 w 7681"/>
                  <a:gd name="T99" fmla="*/ 396 h 4073"/>
                  <a:gd name="T100" fmla="*/ 6272 w 7681"/>
                  <a:gd name="T101" fmla="*/ 388 h 4073"/>
                  <a:gd name="T102" fmla="*/ 6395 w 7681"/>
                  <a:gd name="T103" fmla="*/ 408 h 4073"/>
                  <a:gd name="T104" fmla="*/ 6518 w 7681"/>
                  <a:gd name="T105" fmla="*/ 444 h 4073"/>
                  <a:gd name="T106" fmla="*/ 6641 w 7681"/>
                  <a:gd name="T107" fmla="*/ 494 h 4073"/>
                  <a:gd name="T108" fmla="*/ 6764 w 7681"/>
                  <a:gd name="T109" fmla="*/ 546 h 4073"/>
                  <a:gd name="T110" fmla="*/ 6886 w 7681"/>
                  <a:gd name="T111" fmla="*/ 557 h 4073"/>
                  <a:gd name="T112" fmla="*/ 7009 w 7681"/>
                  <a:gd name="T113" fmla="*/ 459 h 4073"/>
                  <a:gd name="T114" fmla="*/ 7132 w 7681"/>
                  <a:gd name="T115" fmla="*/ 308 h 4073"/>
                  <a:gd name="T116" fmla="*/ 7257 w 7681"/>
                  <a:gd name="T117" fmla="*/ 177 h 4073"/>
                  <a:gd name="T118" fmla="*/ 7380 w 7681"/>
                  <a:gd name="T119" fmla="*/ 87 h 4073"/>
                  <a:gd name="T120" fmla="*/ 7503 w 7681"/>
                  <a:gd name="T121" fmla="*/ 33 h 4073"/>
                  <a:gd name="T122" fmla="*/ 7626 w 7681"/>
                  <a:gd name="T123" fmla="*/ 4 h 4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81" h="4073">
                    <a:moveTo>
                      <a:pt x="0" y="1636"/>
                    </a:moveTo>
                    <a:lnTo>
                      <a:pt x="8" y="1648"/>
                    </a:lnTo>
                    <a:lnTo>
                      <a:pt x="13" y="1659"/>
                    </a:lnTo>
                    <a:lnTo>
                      <a:pt x="19" y="1671"/>
                    </a:lnTo>
                    <a:lnTo>
                      <a:pt x="25" y="1683"/>
                    </a:lnTo>
                    <a:lnTo>
                      <a:pt x="31" y="1696"/>
                    </a:lnTo>
                    <a:lnTo>
                      <a:pt x="38" y="1707"/>
                    </a:lnTo>
                    <a:lnTo>
                      <a:pt x="42" y="1717"/>
                    </a:lnTo>
                    <a:lnTo>
                      <a:pt x="50" y="1731"/>
                    </a:lnTo>
                    <a:lnTo>
                      <a:pt x="56" y="1742"/>
                    </a:lnTo>
                    <a:lnTo>
                      <a:pt x="61" y="1754"/>
                    </a:lnTo>
                    <a:lnTo>
                      <a:pt x="69" y="1765"/>
                    </a:lnTo>
                    <a:lnTo>
                      <a:pt x="73" y="1779"/>
                    </a:lnTo>
                    <a:lnTo>
                      <a:pt x="81" y="1790"/>
                    </a:lnTo>
                    <a:lnTo>
                      <a:pt x="86" y="1802"/>
                    </a:lnTo>
                    <a:lnTo>
                      <a:pt x="92" y="1813"/>
                    </a:lnTo>
                    <a:lnTo>
                      <a:pt x="100" y="1827"/>
                    </a:lnTo>
                    <a:lnTo>
                      <a:pt x="104" y="1838"/>
                    </a:lnTo>
                    <a:lnTo>
                      <a:pt x="111" y="1851"/>
                    </a:lnTo>
                    <a:lnTo>
                      <a:pt x="117" y="1863"/>
                    </a:lnTo>
                    <a:lnTo>
                      <a:pt x="123" y="1875"/>
                    </a:lnTo>
                    <a:lnTo>
                      <a:pt x="130" y="1886"/>
                    </a:lnTo>
                    <a:lnTo>
                      <a:pt x="136" y="1899"/>
                    </a:lnTo>
                    <a:lnTo>
                      <a:pt x="142" y="1913"/>
                    </a:lnTo>
                    <a:lnTo>
                      <a:pt x="148" y="1926"/>
                    </a:lnTo>
                    <a:lnTo>
                      <a:pt x="155" y="1938"/>
                    </a:lnTo>
                    <a:lnTo>
                      <a:pt x="159" y="1951"/>
                    </a:lnTo>
                    <a:lnTo>
                      <a:pt x="167" y="1963"/>
                    </a:lnTo>
                    <a:lnTo>
                      <a:pt x="173" y="1976"/>
                    </a:lnTo>
                    <a:lnTo>
                      <a:pt x="178" y="1992"/>
                    </a:lnTo>
                    <a:lnTo>
                      <a:pt x="186" y="2003"/>
                    </a:lnTo>
                    <a:lnTo>
                      <a:pt x="190" y="2017"/>
                    </a:lnTo>
                    <a:lnTo>
                      <a:pt x="198" y="2030"/>
                    </a:lnTo>
                    <a:lnTo>
                      <a:pt x="203" y="2043"/>
                    </a:lnTo>
                    <a:lnTo>
                      <a:pt x="209" y="2057"/>
                    </a:lnTo>
                    <a:lnTo>
                      <a:pt x="215" y="2070"/>
                    </a:lnTo>
                    <a:lnTo>
                      <a:pt x="221" y="2084"/>
                    </a:lnTo>
                    <a:lnTo>
                      <a:pt x="228" y="2099"/>
                    </a:lnTo>
                    <a:lnTo>
                      <a:pt x="234" y="2111"/>
                    </a:lnTo>
                    <a:lnTo>
                      <a:pt x="240" y="2126"/>
                    </a:lnTo>
                    <a:lnTo>
                      <a:pt x="246" y="2139"/>
                    </a:lnTo>
                    <a:lnTo>
                      <a:pt x="253" y="2153"/>
                    </a:lnTo>
                    <a:lnTo>
                      <a:pt x="259" y="2168"/>
                    </a:lnTo>
                    <a:lnTo>
                      <a:pt x="265" y="2184"/>
                    </a:lnTo>
                    <a:lnTo>
                      <a:pt x="271" y="2197"/>
                    </a:lnTo>
                    <a:lnTo>
                      <a:pt x="276" y="2211"/>
                    </a:lnTo>
                    <a:lnTo>
                      <a:pt x="284" y="2226"/>
                    </a:lnTo>
                    <a:lnTo>
                      <a:pt x="290" y="2241"/>
                    </a:lnTo>
                    <a:lnTo>
                      <a:pt x="296" y="2257"/>
                    </a:lnTo>
                    <a:lnTo>
                      <a:pt x="301" y="2272"/>
                    </a:lnTo>
                    <a:lnTo>
                      <a:pt x="307" y="2285"/>
                    </a:lnTo>
                    <a:lnTo>
                      <a:pt x="315" y="2303"/>
                    </a:lnTo>
                    <a:lnTo>
                      <a:pt x="320" y="2318"/>
                    </a:lnTo>
                    <a:lnTo>
                      <a:pt x="326" y="2333"/>
                    </a:lnTo>
                    <a:lnTo>
                      <a:pt x="332" y="2349"/>
                    </a:lnTo>
                    <a:lnTo>
                      <a:pt x="338" y="2366"/>
                    </a:lnTo>
                    <a:lnTo>
                      <a:pt x="345" y="2381"/>
                    </a:lnTo>
                    <a:lnTo>
                      <a:pt x="351" y="2397"/>
                    </a:lnTo>
                    <a:lnTo>
                      <a:pt x="357" y="2414"/>
                    </a:lnTo>
                    <a:lnTo>
                      <a:pt x="363" y="2428"/>
                    </a:lnTo>
                    <a:lnTo>
                      <a:pt x="368" y="2447"/>
                    </a:lnTo>
                    <a:lnTo>
                      <a:pt x="376" y="2464"/>
                    </a:lnTo>
                    <a:lnTo>
                      <a:pt x="382" y="2479"/>
                    </a:lnTo>
                    <a:lnTo>
                      <a:pt x="388" y="2497"/>
                    </a:lnTo>
                    <a:lnTo>
                      <a:pt x="393" y="2512"/>
                    </a:lnTo>
                    <a:lnTo>
                      <a:pt x="401" y="2529"/>
                    </a:lnTo>
                    <a:lnTo>
                      <a:pt x="407" y="2548"/>
                    </a:lnTo>
                    <a:lnTo>
                      <a:pt x="413" y="2564"/>
                    </a:lnTo>
                    <a:lnTo>
                      <a:pt x="418" y="2581"/>
                    </a:lnTo>
                    <a:lnTo>
                      <a:pt x="424" y="2598"/>
                    </a:lnTo>
                    <a:lnTo>
                      <a:pt x="432" y="2618"/>
                    </a:lnTo>
                    <a:lnTo>
                      <a:pt x="438" y="2637"/>
                    </a:lnTo>
                    <a:lnTo>
                      <a:pt x="443" y="2654"/>
                    </a:lnTo>
                    <a:lnTo>
                      <a:pt x="449" y="2673"/>
                    </a:lnTo>
                    <a:lnTo>
                      <a:pt x="455" y="2692"/>
                    </a:lnTo>
                    <a:lnTo>
                      <a:pt x="463" y="2712"/>
                    </a:lnTo>
                    <a:lnTo>
                      <a:pt x="468" y="2733"/>
                    </a:lnTo>
                    <a:lnTo>
                      <a:pt x="474" y="2756"/>
                    </a:lnTo>
                    <a:lnTo>
                      <a:pt x="480" y="2775"/>
                    </a:lnTo>
                    <a:lnTo>
                      <a:pt x="486" y="2798"/>
                    </a:lnTo>
                    <a:lnTo>
                      <a:pt x="493" y="2821"/>
                    </a:lnTo>
                    <a:lnTo>
                      <a:pt x="499" y="2846"/>
                    </a:lnTo>
                    <a:lnTo>
                      <a:pt x="505" y="2871"/>
                    </a:lnTo>
                    <a:lnTo>
                      <a:pt x="511" y="2898"/>
                    </a:lnTo>
                    <a:lnTo>
                      <a:pt x="516" y="2927"/>
                    </a:lnTo>
                    <a:lnTo>
                      <a:pt x="524" y="2957"/>
                    </a:lnTo>
                    <a:lnTo>
                      <a:pt x="530" y="2988"/>
                    </a:lnTo>
                    <a:lnTo>
                      <a:pt x="536" y="3023"/>
                    </a:lnTo>
                    <a:lnTo>
                      <a:pt x="541" y="3061"/>
                    </a:lnTo>
                    <a:lnTo>
                      <a:pt x="549" y="3103"/>
                    </a:lnTo>
                    <a:lnTo>
                      <a:pt x="555" y="3146"/>
                    </a:lnTo>
                    <a:lnTo>
                      <a:pt x="560" y="3192"/>
                    </a:lnTo>
                    <a:lnTo>
                      <a:pt x="566" y="3238"/>
                    </a:lnTo>
                    <a:lnTo>
                      <a:pt x="572" y="3286"/>
                    </a:lnTo>
                    <a:lnTo>
                      <a:pt x="580" y="3343"/>
                    </a:lnTo>
                    <a:lnTo>
                      <a:pt x="585" y="3397"/>
                    </a:lnTo>
                    <a:lnTo>
                      <a:pt x="591" y="3468"/>
                    </a:lnTo>
                    <a:lnTo>
                      <a:pt x="597" y="3537"/>
                    </a:lnTo>
                    <a:lnTo>
                      <a:pt x="603" y="3614"/>
                    </a:lnTo>
                    <a:lnTo>
                      <a:pt x="610" y="3714"/>
                    </a:lnTo>
                    <a:lnTo>
                      <a:pt x="616" y="3810"/>
                    </a:lnTo>
                    <a:lnTo>
                      <a:pt x="622" y="3912"/>
                    </a:lnTo>
                    <a:lnTo>
                      <a:pt x="628" y="3987"/>
                    </a:lnTo>
                    <a:lnTo>
                      <a:pt x="633" y="4012"/>
                    </a:lnTo>
                    <a:lnTo>
                      <a:pt x="641" y="4038"/>
                    </a:lnTo>
                    <a:lnTo>
                      <a:pt x="647" y="4042"/>
                    </a:lnTo>
                    <a:lnTo>
                      <a:pt x="653" y="4044"/>
                    </a:lnTo>
                    <a:lnTo>
                      <a:pt x="658" y="4044"/>
                    </a:lnTo>
                    <a:lnTo>
                      <a:pt x="666" y="4048"/>
                    </a:lnTo>
                    <a:lnTo>
                      <a:pt x="672" y="4056"/>
                    </a:lnTo>
                    <a:lnTo>
                      <a:pt x="678" y="4056"/>
                    </a:lnTo>
                    <a:lnTo>
                      <a:pt x="683" y="4060"/>
                    </a:lnTo>
                    <a:lnTo>
                      <a:pt x="689" y="4050"/>
                    </a:lnTo>
                    <a:lnTo>
                      <a:pt x="697" y="4048"/>
                    </a:lnTo>
                    <a:lnTo>
                      <a:pt x="703" y="4040"/>
                    </a:lnTo>
                    <a:lnTo>
                      <a:pt x="708" y="4046"/>
                    </a:lnTo>
                    <a:lnTo>
                      <a:pt x="714" y="4056"/>
                    </a:lnTo>
                    <a:lnTo>
                      <a:pt x="720" y="4048"/>
                    </a:lnTo>
                    <a:lnTo>
                      <a:pt x="727" y="4048"/>
                    </a:lnTo>
                    <a:lnTo>
                      <a:pt x="731" y="4048"/>
                    </a:lnTo>
                    <a:lnTo>
                      <a:pt x="739" y="4050"/>
                    </a:lnTo>
                    <a:lnTo>
                      <a:pt x="745" y="4054"/>
                    </a:lnTo>
                    <a:lnTo>
                      <a:pt x="751" y="4054"/>
                    </a:lnTo>
                    <a:lnTo>
                      <a:pt x="758" y="4037"/>
                    </a:lnTo>
                    <a:lnTo>
                      <a:pt x="762" y="4056"/>
                    </a:lnTo>
                    <a:lnTo>
                      <a:pt x="770" y="4050"/>
                    </a:lnTo>
                    <a:lnTo>
                      <a:pt x="775" y="4073"/>
                    </a:lnTo>
                    <a:lnTo>
                      <a:pt x="781" y="4065"/>
                    </a:lnTo>
                    <a:lnTo>
                      <a:pt x="787" y="4065"/>
                    </a:lnTo>
                    <a:lnTo>
                      <a:pt x="795" y="4056"/>
                    </a:lnTo>
                    <a:lnTo>
                      <a:pt x="800" y="4050"/>
                    </a:lnTo>
                    <a:lnTo>
                      <a:pt x="806" y="4056"/>
                    </a:lnTo>
                    <a:lnTo>
                      <a:pt x="814" y="4056"/>
                    </a:lnTo>
                    <a:lnTo>
                      <a:pt x="818" y="4058"/>
                    </a:lnTo>
                    <a:lnTo>
                      <a:pt x="825" y="4058"/>
                    </a:lnTo>
                    <a:lnTo>
                      <a:pt x="831" y="4060"/>
                    </a:lnTo>
                    <a:lnTo>
                      <a:pt x="837" y="4060"/>
                    </a:lnTo>
                    <a:lnTo>
                      <a:pt x="845" y="4060"/>
                    </a:lnTo>
                    <a:lnTo>
                      <a:pt x="848" y="4060"/>
                    </a:lnTo>
                    <a:lnTo>
                      <a:pt x="856" y="4063"/>
                    </a:lnTo>
                    <a:lnTo>
                      <a:pt x="862" y="4060"/>
                    </a:lnTo>
                    <a:lnTo>
                      <a:pt x="868" y="4058"/>
                    </a:lnTo>
                    <a:lnTo>
                      <a:pt x="875" y="4060"/>
                    </a:lnTo>
                    <a:lnTo>
                      <a:pt x="879" y="4058"/>
                    </a:lnTo>
                    <a:lnTo>
                      <a:pt x="887" y="4056"/>
                    </a:lnTo>
                    <a:lnTo>
                      <a:pt x="893" y="4058"/>
                    </a:lnTo>
                    <a:lnTo>
                      <a:pt x="898" y="4046"/>
                    </a:lnTo>
                    <a:lnTo>
                      <a:pt x="904" y="4040"/>
                    </a:lnTo>
                    <a:lnTo>
                      <a:pt x="910" y="4037"/>
                    </a:lnTo>
                    <a:lnTo>
                      <a:pt x="918" y="4035"/>
                    </a:lnTo>
                    <a:lnTo>
                      <a:pt x="923" y="4031"/>
                    </a:lnTo>
                    <a:lnTo>
                      <a:pt x="929" y="4035"/>
                    </a:lnTo>
                    <a:lnTo>
                      <a:pt x="935" y="4029"/>
                    </a:lnTo>
                    <a:lnTo>
                      <a:pt x="943" y="4038"/>
                    </a:lnTo>
                    <a:lnTo>
                      <a:pt x="948" y="4025"/>
                    </a:lnTo>
                    <a:lnTo>
                      <a:pt x="954" y="4037"/>
                    </a:lnTo>
                    <a:lnTo>
                      <a:pt x="960" y="4035"/>
                    </a:lnTo>
                    <a:lnTo>
                      <a:pt x="966" y="4037"/>
                    </a:lnTo>
                    <a:lnTo>
                      <a:pt x="973" y="4044"/>
                    </a:lnTo>
                    <a:lnTo>
                      <a:pt x="979" y="4038"/>
                    </a:lnTo>
                    <a:lnTo>
                      <a:pt x="985" y="4035"/>
                    </a:lnTo>
                    <a:lnTo>
                      <a:pt x="991" y="4040"/>
                    </a:lnTo>
                    <a:lnTo>
                      <a:pt x="996" y="4038"/>
                    </a:lnTo>
                    <a:lnTo>
                      <a:pt x="1004" y="4040"/>
                    </a:lnTo>
                    <a:lnTo>
                      <a:pt x="1010" y="4035"/>
                    </a:lnTo>
                    <a:lnTo>
                      <a:pt x="1015" y="4040"/>
                    </a:lnTo>
                    <a:lnTo>
                      <a:pt x="1021" y="4035"/>
                    </a:lnTo>
                    <a:lnTo>
                      <a:pt x="1027" y="4037"/>
                    </a:lnTo>
                    <a:lnTo>
                      <a:pt x="1035" y="4019"/>
                    </a:lnTo>
                    <a:lnTo>
                      <a:pt x="1040" y="4025"/>
                    </a:lnTo>
                    <a:lnTo>
                      <a:pt x="1046" y="4027"/>
                    </a:lnTo>
                    <a:lnTo>
                      <a:pt x="1052" y="4027"/>
                    </a:lnTo>
                    <a:lnTo>
                      <a:pt x="1060" y="4021"/>
                    </a:lnTo>
                    <a:lnTo>
                      <a:pt x="1065" y="4015"/>
                    </a:lnTo>
                    <a:lnTo>
                      <a:pt x="1071" y="4019"/>
                    </a:lnTo>
                    <a:lnTo>
                      <a:pt x="1077" y="4010"/>
                    </a:lnTo>
                    <a:lnTo>
                      <a:pt x="1083" y="4000"/>
                    </a:lnTo>
                    <a:lnTo>
                      <a:pt x="1090" y="3990"/>
                    </a:lnTo>
                    <a:lnTo>
                      <a:pt x="1096" y="3973"/>
                    </a:lnTo>
                    <a:lnTo>
                      <a:pt x="1102" y="3952"/>
                    </a:lnTo>
                    <a:lnTo>
                      <a:pt x="1108" y="3954"/>
                    </a:lnTo>
                    <a:lnTo>
                      <a:pt x="1113" y="3944"/>
                    </a:lnTo>
                    <a:lnTo>
                      <a:pt x="1121" y="3933"/>
                    </a:lnTo>
                    <a:lnTo>
                      <a:pt x="1127" y="3912"/>
                    </a:lnTo>
                    <a:lnTo>
                      <a:pt x="1133" y="3879"/>
                    </a:lnTo>
                    <a:lnTo>
                      <a:pt x="1138" y="3858"/>
                    </a:lnTo>
                    <a:lnTo>
                      <a:pt x="1144" y="3827"/>
                    </a:lnTo>
                    <a:lnTo>
                      <a:pt x="1152" y="3808"/>
                    </a:lnTo>
                    <a:lnTo>
                      <a:pt x="1158" y="3798"/>
                    </a:lnTo>
                    <a:lnTo>
                      <a:pt x="1163" y="3795"/>
                    </a:lnTo>
                    <a:lnTo>
                      <a:pt x="1169" y="3798"/>
                    </a:lnTo>
                    <a:lnTo>
                      <a:pt x="1175" y="3798"/>
                    </a:lnTo>
                    <a:lnTo>
                      <a:pt x="1183" y="3791"/>
                    </a:lnTo>
                    <a:lnTo>
                      <a:pt x="1188" y="3781"/>
                    </a:lnTo>
                    <a:lnTo>
                      <a:pt x="1194" y="3774"/>
                    </a:lnTo>
                    <a:lnTo>
                      <a:pt x="1200" y="3764"/>
                    </a:lnTo>
                    <a:lnTo>
                      <a:pt x="1207" y="3749"/>
                    </a:lnTo>
                    <a:lnTo>
                      <a:pt x="1213" y="3733"/>
                    </a:lnTo>
                    <a:lnTo>
                      <a:pt x="1219" y="3720"/>
                    </a:lnTo>
                    <a:lnTo>
                      <a:pt x="1225" y="3699"/>
                    </a:lnTo>
                    <a:lnTo>
                      <a:pt x="1231" y="3668"/>
                    </a:lnTo>
                    <a:lnTo>
                      <a:pt x="1238" y="3622"/>
                    </a:lnTo>
                    <a:lnTo>
                      <a:pt x="1244" y="3553"/>
                    </a:lnTo>
                    <a:lnTo>
                      <a:pt x="1250" y="3480"/>
                    </a:lnTo>
                    <a:lnTo>
                      <a:pt x="1255" y="3409"/>
                    </a:lnTo>
                    <a:lnTo>
                      <a:pt x="1261" y="3338"/>
                    </a:lnTo>
                    <a:lnTo>
                      <a:pt x="1269" y="3244"/>
                    </a:lnTo>
                    <a:lnTo>
                      <a:pt x="1275" y="3161"/>
                    </a:lnTo>
                    <a:lnTo>
                      <a:pt x="1280" y="3084"/>
                    </a:lnTo>
                    <a:lnTo>
                      <a:pt x="1286" y="3021"/>
                    </a:lnTo>
                    <a:lnTo>
                      <a:pt x="1292" y="2940"/>
                    </a:lnTo>
                    <a:lnTo>
                      <a:pt x="1300" y="2896"/>
                    </a:lnTo>
                    <a:lnTo>
                      <a:pt x="1305" y="2835"/>
                    </a:lnTo>
                    <a:lnTo>
                      <a:pt x="1311" y="2790"/>
                    </a:lnTo>
                    <a:lnTo>
                      <a:pt x="1317" y="2756"/>
                    </a:lnTo>
                    <a:lnTo>
                      <a:pt x="1323" y="2702"/>
                    </a:lnTo>
                    <a:lnTo>
                      <a:pt x="1330" y="2685"/>
                    </a:lnTo>
                    <a:lnTo>
                      <a:pt x="1336" y="2654"/>
                    </a:lnTo>
                    <a:lnTo>
                      <a:pt x="1342" y="2621"/>
                    </a:lnTo>
                    <a:lnTo>
                      <a:pt x="1348" y="2593"/>
                    </a:lnTo>
                    <a:lnTo>
                      <a:pt x="1355" y="2560"/>
                    </a:lnTo>
                    <a:lnTo>
                      <a:pt x="1361" y="2539"/>
                    </a:lnTo>
                    <a:lnTo>
                      <a:pt x="1367" y="2512"/>
                    </a:lnTo>
                    <a:lnTo>
                      <a:pt x="1373" y="2481"/>
                    </a:lnTo>
                    <a:lnTo>
                      <a:pt x="1378" y="2460"/>
                    </a:lnTo>
                    <a:lnTo>
                      <a:pt x="1386" y="2437"/>
                    </a:lnTo>
                    <a:lnTo>
                      <a:pt x="1390" y="2420"/>
                    </a:lnTo>
                    <a:lnTo>
                      <a:pt x="1398" y="2387"/>
                    </a:lnTo>
                    <a:lnTo>
                      <a:pt x="1403" y="2374"/>
                    </a:lnTo>
                    <a:lnTo>
                      <a:pt x="1409" y="2343"/>
                    </a:lnTo>
                    <a:lnTo>
                      <a:pt x="1417" y="2326"/>
                    </a:lnTo>
                    <a:lnTo>
                      <a:pt x="1421" y="2305"/>
                    </a:lnTo>
                    <a:lnTo>
                      <a:pt x="1428" y="2280"/>
                    </a:lnTo>
                    <a:lnTo>
                      <a:pt x="1434" y="2257"/>
                    </a:lnTo>
                    <a:lnTo>
                      <a:pt x="1440" y="2237"/>
                    </a:lnTo>
                    <a:lnTo>
                      <a:pt x="1447" y="2218"/>
                    </a:lnTo>
                    <a:lnTo>
                      <a:pt x="1453" y="2207"/>
                    </a:lnTo>
                    <a:lnTo>
                      <a:pt x="1459" y="2186"/>
                    </a:lnTo>
                    <a:lnTo>
                      <a:pt x="1465" y="2161"/>
                    </a:lnTo>
                    <a:lnTo>
                      <a:pt x="1472" y="2145"/>
                    </a:lnTo>
                    <a:lnTo>
                      <a:pt x="1476" y="2124"/>
                    </a:lnTo>
                    <a:lnTo>
                      <a:pt x="1484" y="2107"/>
                    </a:lnTo>
                    <a:lnTo>
                      <a:pt x="1490" y="2090"/>
                    </a:lnTo>
                    <a:lnTo>
                      <a:pt x="1495" y="2072"/>
                    </a:lnTo>
                    <a:lnTo>
                      <a:pt x="1503" y="2057"/>
                    </a:lnTo>
                    <a:lnTo>
                      <a:pt x="1507" y="2042"/>
                    </a:lnTo>
                    <a:lnTo>
                      <a:pt x="1515" y="2022"/>
                    </a:lnTo>
                    <a:lnTo>
                      <a:pt x="1520" y="2005"/>
                    </a:lnTo>
                    <a:lnTo>
                      <a:pt x="1526" y="1986"/>
                    </a:lnTo>
                    <a:lnTo>
                      <a:pt x="1534" y="1971"/>
                    </a:lnTo>
                    <a:lnTo>
                      <a:pt x="1538" y="1955"/>
                    </a:lnTo>
                    <a:lnTo>
                      <a:pt x="1545" y="1940"/>
                    </a:lnTo>
                    <a:lnTo>
                      <a:pt x="1551" y="1926"/>
                    </a:lnTo>
                    <a:lnTo>
                      <a:pt x="1557" y="1911"/>
                    </a:lnTo>
                    <a:lnTo>
                      <a:pt x="1563" y="1894"/>
                    </a:lnTo>
                    <a:lnTo>
                      <a:pt x="1568" y="1876"/>
                    </a:lnTo>
                    <a:lnTo>
                      <a:pt x="1576" y="1863"/>
                    </a:lnTo>
                    <a:lnTo>
                      <a:pt x="1582" y="1846"/>
                    </a:lnTo>
                    <a:lnTo>
                      <a:pt x="1588" y="1832"/>
                    </a:lnTo>
                    <a:lnTo>
                      <a:pt x="1593" y="1819"/>
                    </a:lnTo>
                    <a:lnTo>
                      <a:pt x="1601" y="1803"/>
                    </a:lnTo>
                    <a:lnTo>
                      <a:pt x="1607" y="1788"/>
                    </a:lnTo>
                    <a:lnTo>
                      <a:pt x="1613" y="1777"/>
                    </a:lnTo>
                    <a:lnTo>
                      <a:pt x="1620" y="1763"/>
                    </a:lnTo>
                    <a:lnTo>
                      <a:pt x="1624" y="1748"/>
                    </a:lnTo>
                    <a:lnTo>
                      <a:pt x="1632" y="1734"/>
                    </a:lnTo>
                    <a:lnTo>
                      <a:pt x="1638" y="1723"/>
                    </a:lnTo>
                    <a:lnTo>
                      <a:pt x="1643" y="1709"/>
                    </a:lnTo>
                    <a:lnTo>
                      <a:pt x="1649" y="1696"/>
                    </a:lnTo>
                    <a:lnTo>
                      <a:pt x="1655" y="1681"/>
                    </a:lnTo>
                    <a:lnTo>
                      <a:pt x="1662" y="1669"/>
                    </a:lnTo>
                    <a:lnTo>
                      <a:pt x="1668" y="1658"/>
                    </a:lnTo>
                    <a:lnTo>
                      <a:pt x="1674" y="1642"/>
                    </a:lnTo>
                    <a:lnTo>
                      <a:pt x="1680" y="1633"/>
                    </a:lnTo>
                    <a:lnTo>
                      <a:pt x="1686" y="1617"/>
                    </a:lnTo>
                    <a:lnTo>
                      <a:pt x="1693" y="1608"/>
                    </a:lnTo>
                    <a:lnTo>
                      <a:pt x="1699" y="1598"/>
                    </a:lnTo>
                    <a:lnTo>
                      <a:pt x="1705" y="1585"/>
                    </a:lnTo>
                    <a:lnTo>
                      <a:pt x="1710" y="1573"/>
                    </a:lnTo>
                    <a:lnTo>
                      <a:pt x="1718" y="1562"/>
                    </a:lnTo>
                    <a:lnTo>
                      <a:pt x="1724" y="1556"/>
                    </a:lnTo>
                    <a:lnTo>
                      <a:pt x="1730" y="1548"/>
                    </a:lnTo>
                    <a:lnTo>
                      <a:pt x="1735" y="1535"/>
                    </a:lnTo>
                    <a:lnTo>
                      <a:pt x="1741" y="1527"/>
                    </a:lnTo>
                    <a:lnTo>
                      <a:pt x="1749" y="1514"/>
                    </a:lnTo>
                    <a:lnTo>
                      <a:pt x="1755" y="1502"/>
                    </a:lnTo>
                    <a:lnTo>
                      <a:pt x="1760" y="1496"/>
                    </a:lnTo>
                    <a:lnTo>
                      <a:pt x="1766" y="1489"/>
                    </a:lnTo>
                    <a:lnTo>
                      <a:pt x="1772" y="1479"/>
                    </a:lnTo>
                    <a:lnTo>
                      <a:pt x="1780" y="1469"/>
                    </a:lnTo>
                    <a:lnTo>
                      <a:pt x="1785" y="1464"/>
                    </a:lnTo>
                    <a:lnTo>
                      <a:pt x="1791" y="1454"/>
                    </a:lnTo>
                    <a:lnTo>
                      <a:pt x="1797" y="1448"/>
                    </a:lnTo>
                    <a:lnTo>
                      <a:pt x="1803" y="1439"/>
                    </a:lnTo>
                    <a:lnTo>
                      <a:pt x="1810" y="1433"/>
                    </a:lnTo>
                    <a:lnTo>
                      <a:pt x="1816" y="1427"/>
                    </a:lnTo>
                    <a:lnTo>
                      <a:pt x="1822" y="1418"/>
                    </a:lnTo>
                    <a:lnTo>
                      <a:pt x="1828" y="1412"/>
                    </a:lnTo>
                    <a:lnTo>
                      <a:pt x="1833" y="1404"/>
                    </a:lnTo>
                    <a:lnTo>
                      <a:pt x="1841" y="1398"/>
                    </a:lnTo>
                    <a:lnTo>
                      <a:pt x="1847" y="1394"/>
                    </a:lnTo>
                    <a:lnTo>
                      <a:pt x="1853" y="1385"/>
                    </a:lnTo>
                    <a:lnTo>
                      <a:pt x="1858" y="1383"/>
                    </a:lnTo>
                    <a:lnTo>
                      <a:pt x="1866" y="1373"/>
                    </a:lnTo>
                    <a:lnTo>
                      <a:pt x="1872" y="1370"/>
                    </a:lnTo>
                    <a:lnTo>
                      <a:pt x="1877" y="1366"/>
                    </a:lnTo>
                    <a:lnTo>
                      <a:pt x="1883" y="1358"/>
                    </a:lnTo>
                    <a:lnTo>
                      <a:pt x="1889" y="1354"/>
                    </a:lnTo>
                    <a:lnTo>
                      <a:pt x="1897" y="1352"/>
                    </a:lnTo>
                    <a:lnTo>
                      <a:pt x="1902" y="1348"/>
                    </a:lnTo>
                    <a:lnTo>
                      <a:pt x="1908" y="1341"/>
                    </a:lnTo>
                    <a:lnTo>
                      <a:pt x="1914" y="1337"/>
                    </a:lnTo>
                    <a:lnTo>
                      <a:pt x="1920" y="1333"/>
                    </a:lnTo>
                    <a:lnTo>
                      <a:pt x="1927" y="1333"/>
                    </a:lnTo>
                    <a:lnTo>
                      <a:pt x="1933" y="1329"/>
                    </a:lnTo>
                    <a:lnTo>
                      <a:pt x="1939" y="1323"/>
                    </a:lnTo>
                    <a:lnTo>
                      <a:pt x="1945" y="1320"/>
                    </a:lnTo>
                    <a:lnTo>
                      <a:pt x="1950" y="1320"/>
                    </a:lnTo>
                    <a:lnTo>
                      <a:pt x="1958" y="1310"/>
                    </a:lnTo>
                    <a:lnTo>
                      <a:pt x="1964" y="1310"/>
                    </a:lnTo>
                    <a:lnTo>
                      <a:pt x="1970" y="1306"/>
                    </a:lnTo>
                    <a:lnTo>
                      <a:pt x="1975" y="1306"/>
                    </a:lnTo>
                    <a:lnTo>
                      <a:pt x="1981" y="1300"/>
                    </a:lnTo>
                    <a:lnTo>
                      <a:pt x="1989" y="1302"/>
                    </a:lnTo>
                    <a:lnTo>
                      <a:pt x="1995" y="1300"/>
                    </a:lnTo>
                    <a:lnTo>
                      <a:pt x="2000" y="1297"/>
                    </a:lnTo>
                    <a:lnTo>
                      <a:pt x="2006" y="1295"/>
                    </a:lnTo>
                    <a:lnTo>
                      <a:pt x="2014" y="1297"/>
                    </a:lnTo>
                    <a:lnTo>
                      <a:pt x="2020" y="1293"/>
                    </a:lnTo>
                    <a:lnTo>
                      <a:pt x="2025" y="1291"/>
                    </a:lnTo>
                    <a:lnTo>
                      <a:pt x="2031" y="1289"/>
                    </a:lnTo>
                    <a:lnTo>
                      <a:pt x="2037" y="1291"/>
                    </a:lnTo>
                    <a:lnTo>
                      <a:pt x="2045" y="1283"/>
                    </a:lnTo>
                    <a:lnTo>
                      <a:pt x="2050" y="1283"/>
                    </a:lnTo>
                    <a:lnTo>
                      <a:pt x="2056" y="1283"/>
                    </a:lnTo>
                    <a:lnTo>
                      <a:pt x="2062" y="1281"/>
                    </a:lnTo>
                    <a:lnTo>
                      <a:pt x="2068" y="1281"/>
                    </a:lnTo>
                    <a:lnTo>
                      <a:pt x="2075" y="1283"/>
                    </a:lnTo>
                    <a:lnTo>
                      <a:pt x="2079" y="1283"/>
                    </a:lnTo>
                    <a:lnTo>
                      <a:pt x="2087" y="1285"/>
                    </a:lnTo>
                    <a:lnTo>
                      <a:pt x="2093" y="1281"/>
                    </a:lnTo>
                    <a:lnTo>
                      <a:pt x="2098" y="1281"/>
                    </a:lnTo>
                    <a:lnTo>
                      <a:pt x="2106" y="1277"/>
                    </a:lnTo>
                    <a:lnTo>
                      <a:pt x="2112" y="1281"/>
                    </a:lnTo>
                    <a:lnTo>
                      <a:pt x="2117" y="1281"/>
                    </a:lnTo>
                    <a:lnTo>
                      <a:pt x="2123" y="1277"/>
                    </a:lnTo>
                    <a:lnTo>
                      <a:pt x="2129" y="1279"/>
                    </a:lnTo>
                    <a:lnTo>
                      <a:pt x="2135" y="1279"/>
                    </a:lnTo>
                    <a:lnTo>
                      <a:pt x="2142" y="1281"/>
                    </a:lnTo>
                    <a:lnTo>
                      <a:pt x="2148" y="1283"/>
                    </a:lnTo>
                    <a:lnTo>
                      <a:pt x="2154" y="1285"/>
                    </a:lnTo>
                    <a:lnTo>
                      <a:pt x="2162" y="1281"/>
                    </a:lnTo>
                    <a:lnTo>
                      <a:pt x="2165" y="1287"/>
                    </a:lnTo>
                    <a:lnTo>
                      <a:pt x="2173" y="1285"/>
                    </a:lnTo>
                    <a:lnTo>
                      <a:pt x="2179" y="1287"/>
                    </a:lnTo>
                    <a:lnTo>
                      <a:pt x="2185" y="1289"/>
                    </a:lnTo>
                    <a:lnTo>
                      <a:pt x="2192" y="1291"/>
                    </a:lnTo>
                    <a:lnTo>
                      <a:pt x="2196" y="1289"/>
                    </a:lnTo>
                    <a:lnTo>
                      <a:pt x="2204" y="1293"/>
                    </a:lnTo>
                    <a:lnTo>
                      <a:pt x="2210" y="1293"/>
                    </a:lnTo>
                    <a:lnTo>
                      <a:pt x="2215" y="1295"/>
                    </a:lnTo>
                    <a:lnTo>
                      <a:pt x="2221" y="1295"/>
                    </a:lnTo>
                    <a:lnTo>
                      <a:pt x="2227" y="1297"/>
                    </a:lnTo>
                    <a:lnTo>
                      <a:pt x="2235" y="1297"/>
                    </a:lnTo>
                    <a:lnTo>
                      <a:pt x="2240" y="1302"/>
                    </a:lnTo>
                    <a:lnTo>
                      <a:pt x="2246" y="1300"/>
                    </a:lnTo>
                    <a:lnTo>
                      <a:pt x="2252" y="1304"/>
                    </a:lnTo>
                    <a:lnTo>
                      <a:pt x="2260" y="1306"/>
                    </a:lnTo>
                    <a:lnTo>
                      <a:pt x="2265" y="1310"/>
                    </a:lnTo>
                    <a:lnTo>
                      <a:pt x="2271" y="1306"/>
                    </a:lnTo>
                    <a:lnTo>
                      <a:pt x="2279" y="1312"/>
                    </a:lnTo>
                    <a:lnTo>
                      <a:pt x="2283" y="1310"/>
                    </a:lnTo>
                    <a:lnTo>
                      <a:pt x="2290" y="1316"/>
                    </a:lnTo>
                    <a:lnTo>
                      <a:pt x="2296" y="1322"/>
                    </a:lnTo>
                    <a:lnTo>
                      <a:pt x="2302" y="1322"/>
                    </a:lnTo>
                    <a:lnTo>
                      <a:pt x="2308" y="1323"/>
                    </a:lnTo>
                    <a:lnTo>
                      <a:pt x="2313" y="1327"/>
                    </a:lnTo>
                    <a:lnTo>
                      <a:pt x="2321" y="1329"/>
                    </a:lnTo>
                    <a:lnTo>
                      <a:pt x="2327" y="1331"/>
                    </a:lnTo>
                    <a:lnTo>
                      <a:pt x="2332" y="1333"/>
                    </a:lnTo>
                    <a:lnTo>
                      <a:pt x="2338" y="1335"/>
                    </a:lnTo>
                    <a:lnTo>
                      <a:pt x="2344" y="1341"/>
                    </a:lnTo>
                    <a:lnTo>
                      <a:pt x="2352" y="1341"/>
                    </a:lnTo>
                    <a:lnTo>
                      <a:pt x="2357" y="1345"/>
                    </a:lnTo>
                    <a:lnTo>
                      <a:pt x="2363" y="1346"/>
                    </a:lnTo>
                    <a:lnTo>
                      <a:pt x="2369" y="1350"/>
                    </a:lnTo>
                    <a:lnTo>
                      <a:pt x="2375" y="1352"/>
                    </a:lnTo>
                    <a:lnTo>
                      <a:pt x="2382" y="1356"/>
                    </a:lnTo>
                    <a:lnTo>
                      <a:pt x="2388" y="1360"/>
                    </a:lnTo>
                    <a:lnTo>
                      <a:pt x="2394" y="1362"/>
                    </a:lnTo>
                    <a:lnTo>
                      <a:pt x="2400" y="1366"/>
                    </a:lnTo>
                    <a:lnTo>
                      <a:pt x="2407" y="1366"/>
                    </a:lnTo>
                    <a:lnTo>
                      <a:pt x="2413" y="1373"/>
                    </a:lnTo>
                    <a:lnTo>
                      <a:pt x="2419" y="1375"/>
                    </a:lnTo>
                    <a:lnTo>
                      <a:pt x="2425" y="1379"/>
                    </a:lnTo>
                    <a:lnTo>
                      <a:pt x="2430" y="1383"/>
                    </a:lnTo>
                    <a:lnTo>
                      <a:pt x="2438" y="1389"/>
                    </a:lnTo>
                    <a:lnTo>
                      <a:pt x="2444" y="1391"/>
                    </a:lnTo>
                    <a:lnTo>
                      <a:pt x="2450" y="1394"/>
                    </a:lnTo>
                    <a:lnTo>
                      <a:pt x="2455" y="1398"/>
                    </a:lnTo>
                    <a:lnTo>
                      <a:pt x="2461" y="1400"/>
                    </a:lnTo>
                    <a:lnTo>
                      <a:pt x="2469" y="1404"/>
                    </a:lnTo>
                    <a:lnTo>
                      <a:pt x="2475" y="1410"/>
                    </a:lnTo>
                    <a:lnTo>
                      <a:pt x="2480" y="1412"/>
                    </a:lnTo>
                    <a:lnTo>
                      <a:pt x="2486" y="1419"/>
                    </a:lnTo>
                    <a:lnTo>
                      <a:pt x="2492" y="1421"/>
                    </a:lnTo>
                    <a:lnTo>
                      <a:pt x="2500" y="1425"/>
                    </a:lnTo>
                    <a:lnTo>
                      <a:pt x="2505" y="1429"/>
                    </a:lnTo>
                    <a:lnTo>
                      <a:pt x="2511" y="1433"/>
                    </a:lnTo>
                    <a:lnTo>
                      <a:pt x="2517" y="1439"/>
                    </a:lnTo>
                    <a:lnTo>
                      <a:pt x="2524" y="1442"/>
                    </a:lnTo>
                    <a:lnTo>
                      <a:pt x="2530" y="1444"/>
                    </a:lnTo>
                    <a:lnTo>
                      <a:pt x="2536" y="1450"/>
                    </a:lnTo>
                    <a:lnTo>
                      <a:pt x="2542" y="1458"/>
                    </a:lnTo>
                    <a:lnTo>
                      <a:pt x="2548" y="1460"/>
                    </a:lnTo>
                    <a:lnTo>
                      <a:pt x="2555" y="1464"/>
                    </a:lnTo>
                    <a:lnTo>
                      <a:pt x="2561" y="1471"/>
                    </a:lnTo>
                    <a:lnTo>
                      <a:pt x="2567" y="1477"/>
                    </a:lnTo>
                    <a:lnTo>
                      <a:pt x="2572" y="1479"/>
                    </a:lnTo>
                    <a:lnTo>
                      <a:pt x="2578" y="1487"/>
                    </a:lnTo>
                    <a:lnTo>
                      <a:pt x="2586" y="1489"/>
                    </a:lnTo>
                    <a:lnTo>
                      <a:pt x="2592" y="1492"/>
                    </a:lnTo>
                    <a:lnTo>
                      <a:pt x="2597" y="1500"/>
                    </a:lnTo>
                    <a:lnTo>
                      <a:pt x="2603" y="1502"/>
                    </a:lnTo>
                    <a:lnTo>
                      <a:pt x="2609" y="1508"/>
                    </a:lnTo>
                    <a:lnTo>
                      <a:pt x="2617" y="1515"/>
                    </a:lnTo>
                    <a:lnTo>
                      <a:pt x="2622" y="1519"/>
                    </a:lnTo>
                    <a:lnTo>
                      <a:pt x="2628" y="1523"/>
                    </a:lnTo>
                    <a:lnTo>
                      <a:pt x="2634" y="1531"/>
                    </a:lnTo>
                    <a:lnTo>
                      <a:pt x="2640" y="1533"/>
                    </a:lnTo>
                    <a:lnTo>
                      <a:pt x="2647" y="1540"/>
                    </a:lnTo>
                    <a:lnTo>
                      <a:pt x="2653" y="1546"/>
                    </a:lnTo>
                    <a:lnTo>
                      <a:pt x="2659" y="1552"/>
                    </a:lnTo>
                    <a:lnTo>
                      <a:pt x="2665" y="1556"/>
                    </a:lnTo>
                    <a:lnTo>
                      <a:pt x="2672" y="1562"/>
                    </a:lnTo>
                    <a:lnTo>
                      <a:pt x="2678" y="1567"/>
                    </a:lnTo>
                    <a:lnTo>
                      <a:pt x="2684" y="1569"/>
                    </a:lnTo>
                    <a:lnTo>
                      <a:pt x="2690" y="1579"/>
                    </a:lnTo>
                    <a:lnTo>
                      <a:pt x="2695" y="1585"/>
                    </a:lnTo>
                    <a:lnTo>
                      <a:pt x="2703" y="1586"/>
                    </a:lnTo>
                    <a:lnTo>
                      <a:pt x="2707" y="1594"/>
                    </a:lnTo>
                    <a:lnTo>
                      <a:pt x="2715" y="1598"/>
                    </a:lnTo>
                    <a:lnTo>
                      <a:pt x="2720" y="1602"/>
                    </a:lnTo>
                    <a:lnTo>
                      <a:pt x="2726" y="1615"/>
                    </a:lnTo>
                    <a:lnTo>
                      <a:pt x="2734" y="1619"/>
                    </a:lnTo>
                    <a:lnTo>
                      <a:pt x="2738" y="1625"/>
                    </a:lnTo>
                    <a:lnTo>
                      <a:pt x="2745" y="1629"/>
                    </a:lnTo>
                    <a:lnTo>
                      <a:pt x="2751" y="1636"/>
                    </a:lnTo>
                    <a:lnTo>
                      <a:pt x="2757" y="1642"/>
                    </a:lnTo>
                    <a:lnTo>
                      <a:pt x="2764" y="1648"/>
                    </a:lnTo>
                    <a:lnTo>
                      <a:pt x="2770" y="1654"/>
                    </a:lnTo>
                    <a:lnTo>
                      <a:pt x="2776" y="1661"/>
                    </a:lnTo>
                    <a:lnTo>
                      <a:pt x="2782" y="1665"/>
                    </a:lnTo>
                    <a:lnTo>
                      <a:pt x="2787" y="1669"/>
                    </a:lnTo>
                    <a:lnTo>
                      <a:pt x="2795" y="1677"/>
                    </a:lnTo>
                    <a:lnTo>
                      <a:pt x="2801" y="1684"/>
                    </a:lnTo>
                    <a:lnTo>
                      <a:pt x="2807" y="1690"/>
                    </a:lnTo>
                    <a:lnTo>
                      <a:pt x="2812" y="1694"/>
                    </a:lnTo>
                    <a:lnTo>
                      <a:pt x="2820" y="1704"/>
                    </a:lnTo>
                    <a:lnTo>
                      <a:pt x="2824" y="1707"/>
                    </a:lnTo>
                    <a:lnTo>
                      <a:pt x="2832" y="1715"/>
                    </a:lnTo>
                    <a:lnTo>
                      <a:pt x="2837" y="1723"/>
                    </a:lnTo>
                    <a:lnTo>
                      <a:pt x="2843" y="1727"/>
                    </a:lnTo>
                    <a:lnTo>
                      <a:pt x="2851" y="1736"/>
                    </a:lnTo>
                    <a:lnTo>
                      <a:pt x="2855" y="1740"/>
                    </a:lnTo>
                    <a:lnTo>
                      <a:pt x="2862" y="1748"/>
                    </a:lnTo>
                    <a:lnTo>
                      <a:pt x="2868" y="1755"/>
                    </a:lnTo>
                    <a:lnTo>
                      <a:pt x="2874" y="1763"/>
                    </a:lnTo>
                    <a:lnTo>
                      <a:pt x="2880" y="1769"/>
                    </a:lnTo>
                    <a:lnTo>
                      <a:pt x="2885" y="1775"/>
                    </a:lnTo>
                    <a:lnTo>
                      <a:pt x="2893" y="1782"/>
                    </a:lnTo>
                    <a:lnTo>
                      <a:pt x="2899" y="1788"/>
                    </a:lnTo>
                    <a:lnTo>
                      <a:pt x="2905" y="1796"/>
                    </a:lnTo>
                    <a:lnTo>
                      <a:pt x="2910" y="1802"/>
                    </a:lnTo>
                    <a:lnTo>
                      <a:pt x="2918" y="1809"/>
                    </a:lnTo>
                    <a:lnTo>
                      <a:pt x="2924" y="1815"/>
                    </a:lnTo>
                    <a:lnTo>
                      <a:pt x="2930" y="1825"/>
                    </a:lnTo>
                    <a:lnTo>
                      <a:pt x="2937" y="1828"/>
                    </a:lnTo>
                    <a:lnTo>
                      <a:pt x="2941" y="1834"/>
                    </a:lnTo>
                    <a:lnTo>
                      <a:pt x="2949" y="1844"/>
                    </a:lnTo>
                    <a:lnTo>
                      <a:pt x="2955" y="1851"/>
                    </a:lnTo>
                    <a:lnTo>
                      <a:pt x="2960" y="1857"/>
                    </a:lnTo>
                    <a:lnTo>
                      <a:pt x="2966" y="1867"/>
                    </a:lnTo>
                    <a:lnTo>
                      <a:pt x="2972" y="1875"/>
                    </a:lnTo>
                    <a:lnTo>
                      <a:pt x="2979" y="1880"/>
                    </a:lnTo>
                    <a:lnTo>
                      <a:pt x="2985" y="1890"/>
                    </a:lnTo>
                    <a:lnTo>
                      <a:pt x="2991" y="1896"/>
                    </a:lnTo>
                    <a:lnTo>
                      <a:pt x="2997" y="1903"/>
                    </a:lnTo>
                    <a:lnTo>
                      <a:pt x="3003" y="1909"/>
                    </a:lnTo>
                    <a:lnTo>
                      <a:pt x="3010" y="1917"/>
                    </a:lnTo>
                    <a:lnTo>
                      <a:pt x="3016" y="1926"/>
                    </a:lnTo>
                    <a:lnTo>
                      <a:pt x="3022" y="1936"/>
                    </a:lnTo>
                    <a:lnTo>
                      <a:pt x="3027" y="1942"/>
                    </a:lnTo>
                    <a:lnTo>
                      <a:pt x="3033" y="1949"/>
                    </a:lnTo>
                    <a:lnTo>
                      <a:pt x="3041" y="1959"/>
                    </a:lnTo>
                    <a:lnTo>
                      <a:pt x="3047" y="1965"/>
                    </a:lnTo>
                    <a:lnTo>
                      <a:pt x="3052" y="1972"/>
                    </a:lnTo>
                    <a:lnTo>
                      <a:pt x="3058" y="1980"/>
                    </a:lnTo>
                    <a:lnTo>
                      <a:pt x="3066" y="1986"/>
                    </a:lnTo>
                    <a:lnTo>
                      <a:pt x="3072" y="1994"/>
                    </a:lnTo>
                    <a:lnTo>
                      <a:pt x="3077" y="2005"/>
                    </a:lnTo>
                    <a:lnTo>
                      <a:pt x="3083" y="2013"/>
                    </a:lnTo>
                    <a:lnTo>
                      <a:pt x="3089" y="2019"/>
                    </a:lnTo>
                    <a:lnTo>
                      <a:pt x="3097" y="2026"/>
                    </a:lnTo>
                    <a:lnTo>
                      <a:pt x="3102" y="2034"/>
                    </a:lnTo>
                    <a:lnTo>
                      <a:pt x="3108" y="2045"/>
                    </a:lnTo>
                    <a:lnTo>
                      <a:pt x="3114" y="2053"/>
                    </a:lnTo>
                    <a:lnTo>
                      <a:pt x="3120" y="2061"/>
                    </a:lnTo>
                    <a:lnTo>
                      <a:pt x="3127" y="2068"/>
                    </a:lnTo>
                    <a:lnTo>
                      <a:pt x="3133" y="2074"/>
                    </a:lnTo>
                    <a:lnTo>
                      <a:pt x="3139" y="2088"/>
                    </a:lnTo>
                    <a:lnTo>
                      <a:pt x="3145" y="2093"/>
                    </a:lnTo>
                    <a:lnTo>
                      <a:pt x="3150" y="2099"/>
                    </a:lnTo>
                    <a:lnTo>
                      <a:pt x="3158" y="2107"/>
                    </a:lnTo>
                    <a:lnTo>
                      <a:pt x="3164" y="2116"/>
                    </a:lnTo>
                    <a:lnTo>
                      <a:pt x="3170" y="2126"/>
                    </a:lnTo>
                    <a:lnTo>
                      <a:pt x="3175" y="2134"/>
                    </a:lnTo>
                    <a:lnTo>
                      <a:pt x="3183" y="2143"/>
                    </a:lnTo>
                    <a:lnTo>
                      <a:pt x="3189" y="2149"/>
                    </a:lnTo>
                    <a:lnTo>
                      <a:pt x="3195" y="2159"/>
                    </a:lnTo>
                    <a:lnTo>
                      <a:pt x="3200" y="2168"/>
                    </a:lnTo>
                    <a:lnTo>
                      <a:pt x="3206" y="2176"/>
                    </a:lnTo>
                    <a:lnTo>
                      <a:pt x="3214" y="2186"/>
                    </a:lnTo>
                    <a:lnTo>
                      <a:pt x="3219" y="2197"/>
                    </a:lnTo>
                    <a:lnTo>
                      <a:pt x="3225" y="2205"/>
                    </a:lnTo>
                    <a:lnTo>
                      <a:pt x="3231" y="2214"/>
                    </a:lnTo>
                    <a:lnTo>
                      <a:pt x="3237" y="2224"/>
                    </a:lnTo>
                    <a:lnTo>
                      <a:pt x="3244" y="2232"/>
                    </a:lnTo>
                    <a:lnTo>
                      <a:pt x="3250" y="2241"/>
                    </a:lnTo>
                    <a:lnTo>
                      <a:pt x="3256" y="2251"/>
                    </a:lnTo>
                    <a:lnTo>
                      <a:pt x="3262" y="2259"/>
                    </a:lnTo>
                    <a:lnTo>
                      <a:pt x="3267" y="2270"/>
                    </a:lnTo>
                    <a:lnTo>
                      <a:pt x="3275" y="2280"/>
                    </a:lnTo>
                    <a:lnTo>
                      <a:pt x="3281" y="2289"/>
                    </a:lnTo>
                    <a:lnTo>
                      <a:pt x="3287" y="2301"/>
                    </a:lnTo>
                    <a:lnTo>
                      <a:pt x="3292" y="2308"/>
                    </a:lnTo>
                    <a:lnTo>
                      <a:pt x="3298" y="2318"/>
                    </a:lnTo>
                    <a:lnTo>
                      <a:pt x="3306" y="2328"/>
                    </a:lnTo>
                    <a:lnTo>
                      <a:pt x="3312" y="2341"/>
                    </a:lnTo>
                    <a:lnTo>
                      <a:pt x="3317" y="2349"/>
                    </a:lnTo>
                    <a:lnTo>
                      <a:pt x="3323" y="2356"/>
                    </a:lnTo>
                    <a:lnTo>
                      <a:pt x="3331" y="2372"/>
                    </a:lnTo>
                    <a:lnTo>
                      <a:pt x="3337" y="2381"/>
                    </a:lnTo>
                    <a:lnTo>
                      <a:pt x="3342" y="2389"/>
                    </a:lnTo>
                    <a:lnTo>
                      <a:pt x="3348" y="2399"/>
                    </a:lnTo>
                    <a:lnTo>
                      <a:pt x="3354" y="2410"/>
                    </a:lnTo>
                    <a:lnTo>
                      <a:pt x="3362" y="2420"/>
                    </a:lnTo>
                    <a:lnTo>
                      <a:pt x="3367" y="2431"/>
                    </a:lnTo>
                    <a:lnTo>
                      <a:pt x="3373" y="2443"/>
                    </a:lnTo>
                    <a:lnTo>
                      <a:pt x="3379" y="2452"/>
                    </a:lnTo>
                    <a:lnTo>
                      <a:pt x="3385" y="2462"/>
                    </a:lnTo>
                    <a:lnTo>
                      <a:pt x="3392" y="2474"/>
                    </a:lnTo>
                    <a:lnTo>
                      <a:pt x="3396" y="2483"/>
                    </a:lnTo>
                    <a:lnTo>
                      <a:pt x="3404" y="2495"/>
                    </a:lnTo>
                    <a:lnTo>
                      <a:pt x="3410" y="2504"/>
                    </a:lnTo>
                    <a:lnTo>
                      <a:pt x="3415" y="2516"/>
                    </a:lnTo>
                    <a:lnTo>
                      <a:pt x="3423" y="2525"/>
                    </a:lnTo>
                    <a:lnTo>
                      <a:pt x="3429" y="2535"/>
                    </a:lnTo>
                    <a:lnTo>
                      <a:pt x="3434" y="2547"/>
                    </a:lnTo>
                    <a:lnTo>
                      <a:pt x="3440" y="2560"/>
                    </a:lnTo>
                    <a:lnTo>
                      <a:pt x="3446" y="2572"/>
                    </a:lnTo>
                    <a:lnTo>
                      <a:pt x="3454" y="2581"/>
                    </a:lnTo>
                    <a:lnTo>
                      <a:pt x="3459" y="2595"/>
                    </a:lnTo>
                    <a:lnTo>
                      <a:pt x="3465" y="2604"/>
                    </a:lnTo>
                    <a:lnTo>
                      <a:pt x="3471" y="2614"/>
                    </a:lnTo>
                    <a:lnTo>
                      <a:pt x="3479" y="2629"/>
                    </a:lnTo>
                    <a:lnTo>
                      <a:pt x="3482" y="2639"/>
                    </a:lnTo>
                    <a:lnTo>
                      <a:pt x="3490" y="2650"/>
                    </a:lnTo>
                    <a:lnTo>
                      <a:pt x="3496" y="2660"/>
                    </a:lnTo>
                    <a:lnTo>
                      <a:pt x="3502" y="2673"/>
                    </a:lnTo>
                    <a:lnTo>
                      <a:pt x="3509" y="2685"/>
                    </a:lnTo>
                    <a:lnTo>
                      <a:pt x="3513" y="2696"/>
                    </a:lnTo>
                    <a:lnTo>
                      <a:pt x="3521" y="2708"/>
                    </a:lnTo>
                    <a:lnTo>
                      <a:pt x="3527" y="2721"/>
                    </a:lnTo>
                    <a:lnTo>
                      <a:pt x="3532" y="2735"/>
                    </a:lnTo>
                    <a:lnTo>
                      <a:pt x="3540" y="2746"/>
                    </a:lnTo>
                    <a:lnTo>
                      <a:pt x="3544" y="2760"/>
                    </a:lnTo>
                    <a:lnTo>
                      <a:pt x="3552" y="2773"/>
                    </a:lnTo>
                    <a:lnTo>
                      <a:pt x="3557" y="2788"/>
                    </a:lnTo>
                    <a:lnTo>
                      <a:pt x="3563" y="2802"/>
                    </a:lnTo>
                    <a:lnTo>
                      <a:pt x="3569" y="2815"/>
                    </a:lnTo>
                    <a:lnTo>
                      <a:pt x="3577" y="2833"/>
                    </a:lnTo>
                    <a:lnTo>
                      <a:pt x="3582" y="2848"/>
                    </a:lnTo>
                    <a:lnTo>
                      <a:pt x="3588" y="2863"/>
                    </a:lnTo>
                    <a:lnTo>
                      <a:pt x="3594" y="2877"/>
                    </a:lnTo>
                    <a:lnTo>
                      <a:pt x="3600" y="2892"/>
                    </a:lnTo>
                    <a:lnTo>
                      <a:pt x="3607" y="2909"/>
                    </a:lnTo>
                    <a:lnTo>
                      <a:pt x="3613" y="2931"/>
                    </a:lnTo>
                    <a:lnTo>
                      <a:pt x="3619" y="2948"/>
                    </a:lnTo>
                    <a:lnTo>
                      <a:pt x="3626" y="2967"/>
                    </a:lnTo>
                    <a:lnTo>
                      <a:pt x="3630" y="2988"/>
                    </a:lnTo>
                    <a:lnTo>
                      <a:pt x="3638" y="3007"/>
                    </a:lnTo>
                    <a:lnTo>
                      <a:pt x="3644" y="3032"/>
                    </a:lnTo>
                    <a:lnTo>
                      <a:pt x="3650" y="3053"/>
                    </a:lnTo>
                    <a:lnTo>
                      <a:pt x="3655" y="3077"/>
                    </a:lnTo>
                    <a:lnTo>
                      <a:pt x="3661" y="3100"/>
                    </a:lnTo>
                    <a:lnTo>
                      <a:pt x="3669" y="3125"/>
                    </a:lnTo>
                    <a:lnTo>
                      <a:pt x="3674" y="3149"/>
                    </a:lnTo>
                    <a:lnTo>
                      <a:pt x="3680" y="3180"/>
                    </a:lnTo>
                    <a:lnTo>
                      <a:pt x="3686" y="3205"/>
                    </a:lnTo>
                    <a:lnTo>
                      <a:pt x="3692" y="3232"/>
                    </a:lnTo>
                    <a:lnTo>
                      <a:pt x="3699" y="3261"/>
                    </a:lnTo>
                    <a:lnTo>
                      <a:pt x="3705" y="3293"/>
                    </a:lnTo>
                    <a:lnTo>
                      <a:pt x="3711" y="3324"/>
                    </a:lnTo>
                    <a:lnTo>
                      <a:pt x="3717" y="3351"/>
                    </a:lnTo>
                    <a:lnTo>
                      <a:pt x="3724" y="3389"/>
                    </a:lnTo>
                    <a:lnTo>
                      <a:pt x="3730" y="3439"/>
                    </a:lnTo>
                    <a:lnTo>
                      <a:pt x="3736" y="3461"/>
                    </a:lnTo>
                    <a:lnTo>
                      <a:pt x="3742" y="3495"/>
                    </a:lnTo>
                    <a:lnTo>
                      <a:pt x="3747" y="3533"/>
                    </a:lnTo>
                    <a:lnTo>
                      <a:pt x="3755" y="3562"/>
                    </a:lnTo>
                    <a:lnTo>
                      <a:pt x="3761" y="3595"/>
                    </a:lnTo>
                    <a:lnTo>
                      <a:pt x="3767" y="3622"/>
                    </a:lnTo>
                    <a:lnTo>
                      <a:pt x="3772" y="3641"/>
                    </a:lnTo>
                    <a:lnTo>
                      <a:pt x="3778" y="3664"/>
                    </a:lnTo>
                    <a:lnTo>
                      <a:pt x="3786" y="3681"/>
                    </a:lnTo>
                    <a:lnTo>
                      <a:pt x="3792" y="3701"/>
                    </a:lnTo>
                    <a:lnTo>
                      <a:pt x="3797" y="3716"/>
                    </a:lnTo>
                    <a:lnTo>
                      <a:pt x="3803" y="3720"/>
                    </a:lnTo>
                    <a:lnTo>
                      <a:pt x="3809" y="3733"/>
                    </a:lnTo>
                    <a:lnTo>
                      <a:pt x="3817" y="3729"/>
                    </a:lnTo>
                    <a:lnTo>
                      <a:pt x="3822" y="3727"/>
                    </a:lnTo>
                    <a:lnTo>
                      <a:pt x="3828" y="3741"/>
                    </a:lnTo>
                    <a:lnTo>
                      <a:pt x="3834" y="3735"/>
                    </a:lnTo>
                    <a:lnTo>
                      <a:pt x="3840" y="3733"/>
                    </a:lnTo>
                    <a:lnTo>
                      <a:pt x="3847" y="3739"/>
                    </a:lnTo>
                    <a:lnTo>
                      <a:pt x="3853" y="3739"/>
                    </a:lnTo>
                    <a:lnTo>
                      <a:pt x="3859" y="3745"/>
                    </a:lnTo>
                    <a:lnTo>
                      <a:pt x="3865" y="3741"/>
                    </a:lnTo>
                    <a:lnTo>
                      <a:pt x="3872" y="3737"/>
                    </a:lnTo>
                    <a:lnTo>
                      <a:pt x="3878" y="3737"/>
                    </a:lnTo>
                    <a:lnTo>
                      <a:pt x="3884" y="3735"/>
                    </a:lnTo>
                    <a:lnTo>
                      <a:pt x="3889" y="3737"/>
                    </a:lnTo>
                    <a:lnTo>
                      <a:pt x="3895" y="3735"/>
                    </a:lnTo>
                    <a:lnTo>
                      <a:pt x="3903" y="3731"/>
                    </a:lnTo>
                    <a:lnTo>
                      <a:pt x="3909" y="3737"/>
                    </a:lnTo>
                    <a:lnTo>
                      <a:pt x="3914" y="3741"/>
                    </a:lnTo>
                    <a:lnTo>
                      <a:pt x="3920" y="3743"/>
                    </a:lnTo>
                    <a:lnTo>
                      <a:pt x="3926" y="3762"/>
                    </a:lnTo>
                    <a:lnTo>
                      <a:pt x="3934" y="3760"/>
                    </a:lnTo>
                    <a:lnTo>
                      <a:pt x="3939" y="3760"/>
                    </a:lnTo>
                    <a:lnTo>
                      <a:pt x="3945" y="3766"/>
                    </a:lnTo>
                    <a:lnTo>
                      <a:pt x="3951" y="3770"/>
                    </a:lnTo>
                    <a:lnTo>
                      <a:pt x="3957" y="3772"/>
                    </a:lnTo>
                    <a:lnTo>
                      <a:pt x="3964" y="3770"/>
                    </a:lnTo>
                    <a:lnTo>
                      <a:pt x="3970" y="3777"/>
                    </a:lnTo>
                    <a:lnTo>
                      <a:pt x="3976" y="3781"/>
                    </a:lnTo>
                    <a:lnTo>
                      <a:pt x="3982" y="3779"/>
                    </a:lnTo>
                    <a:lnTo>
                      <a:pt x="3989" y="3781"/>
                    </a:lnTo>
                    <a:lnTo>
                      <a:pt x="3995" y="3781"/>
                    </a:lnTo>
                    <a:lnTo>
                      <a:pt x="4001" y="3783"/>
                    </a:lnTo>
                    <a:lnTo>
                      <a:pt x="4007" y="3785"/>
                    </a:lnTo>
                    <a:lnTo>
                      <a:pt x="4012" y="3783"/>
                    </a:lnTo>
                    <a:lnTo>
                      <a:pt x="4020" y="3781"/>
                    </a:lnTo>
                    <a:lnTo>
                      <a:pt x="4026" y="3791"/>
                    </a:lnTo>
                    <a:lnTo>
                      <a:pt x="4032" y="3791"/>
                    </a:lnTo>
                    <a:lnTo>
                      <a:pt x="4037" y="3789"/>
                    </a:lnTo>
                    <a:lnTo>
                      <a:pt x="4043" y="3795"/>
                    </a:lnTo>
                    <a:lnTo>
                      <a:pt x="4051" y="3804"/>
                    </a:lnTo>
                    <a:lnTo>
                      <a:pt x="4055" y="3798"/>
                    </a:lnTo>
                    <a:lnTo>
                      <a:pt x="4062" y="3802"/>
                    </a:lnTo>
                    <a:lnTo>
                      <a:pt x="4068" y="3798"/>
                    </a:lnTo>
                    <a:lnTo>
                      <a:pt x="4074" y="3795"/>
                    </a:lnTo>
                    <a:lnTo>
                      <a:pt x="4081" y="3795"/>
                    </a:lnTo>
                    <a:lnTo>
                      <a:pt x="4085" y="3795"/>
                    </a:lnTo>
                    <a:lnTo>
                      <a:pt x="4093" y="3791"/>
                    </a:lnTo>
                    <a:lnTo>
                      <a:pt x="4099" y="3791"/>
                    </a:lnTo>
                    <a:lnTo>
                      <a:pt x="4105" y="3795"/>
                    </a:lnTo>
                    <a:lnTo>
                      <a:pt x="4112" y="3798"/>
                    </a:lnTo>
                    <a:lnTo>
                      <a:pt x="4118" y="3793"/>
                    </a:lnTo>
                    <a:lnTo>
                      <a:pt x="4124" y="3800"/>
                    </a:lnTo>
                    <a:lnTo>
                      <a:pt x="4129" y="3798"/>
                    </a:lnTo>
                    <a:lnTo>
                      <a:pt x="4137" y="3795"/>
                    </a:lnTo>
                    <a:lnTo>
                      <a:pt x="4141" y="3798"/>
                    </a:lnTo>
                    <a:lnTo>
                      <a:pt x="4149" y="3798"/>
                    </a:lnTo>
                    <a:lnTo>
                      <a:pt x="4154" y="3798"/>
                    </a:lnTo>
                    <a:lnTo>
                      <a:pt x="4160" y="3800"/>
                    </a:lnTo>
                    <a:lnTo>
                      <a:pt x="4168" y="3802"/>
                    </a:lnTo>
                    <a:lnTo>
                      <a:pt x="4172" y="3798"/>
                    </a:lnTo>
                    <a:lnTo>
                      <a:pt x="4179" y="3804"/>
                    </a:lnTo>
                    <a:lnTo>
                      <a:pt x="4185" y="3804"/>
                    </a:lnTo>
                    <a:lnTo>
                      <a:pt x="4191" y="3802"/>
                    </a:lnTo>
                    <a:lnTo>
                      <a:pt x="4199" y="3808"/>
                    </a:lnTo>
                    <a:lnTo>
                      <a:pt x="4202" y="3812"/>
                    </a:lnTo>
                    <a:lnTo>
                      <a:pt x="4210" y="3806"/>
                    </a:lnTo>
                    <a:lnTo>
                      <a:pt x="4216" y="3808"/>
                    </a:lnTo>
                    <a:lnTo>
                      <a:pt x="4222" y="3812"/>
                    </a:lnTo>
                    <a:lnTo>
                      <a:pt x="4227" y="3808"/>
                    </a:lnTo>
                    <a:lnTo>
                      <a:pt x="4235" y="3814"/>
                    </a:lnTo>
                    <a:lnTo>
                      <a:pt x="4241" y="3814"/>
                    </a:lnTo>
                    <a:lnTo>
                      <a:pt x="4247" y="3812"/>
                    </a:lnTo>
                    <a:lnTo>
                      <a:pt x="4252" y="3812"/>
                    </a:lnTo>
                    <a:lnTo>
                      <a:pt x="4258" y="3808"/>
                    </a:lnTo>
                    <a:lnTo>
                      <a:pt x="4266" y="3808"/>
                    </a:lnTo>
                    <a:lnTo>
                      <a:pt x="4272" y="3825"/>
                    </a:lnTo>
                    <a:lnTo>
                      <a:pt x="4277" y="3814"/>
                    </a:lnTo>
                    <a:lnTo>
                      <a:pt x="4285" y="3808"/>
                    </a:lnTo>
                    <a:lnTo>
                      <a:pt x="4289" y="3814"/>
                    </a:lnTo>
                    <a:lnTo>
                      <a:pt x="4297" y="3812"/>
                    </a:lnTo>
                    <a:lnTo>
                      <a:pt x="4302" y="3827"/>
                    </a:lnTo>
                    <a:lnTo>
                      <a:pt x="4308" y="3829"/>
                    </a:lnTo>
                    <a:lnTo>
                      <a:pt x="4314" y="3823"/>
                    </a:lnTo>
                    <a:lnTo>
                      <a:pt x="4320" y="3829"/>
                    </a:lnTo>
                    <a:lnTo>
                      <a:pt x="4327" y="3820"/>
                    </a:lnTo>
                    <a:lnTo>
                      <a:pt x="4333" y="3823"/>
                    </a:lnTo>
                    <a:lnTo>
                      <a:pt x="4339" y="3827"/>
                    </a:lnTo>
                    <a:lnTo>
                      <a:pt x="4344" y="3818"/>
                    </a:lnTo>
                    <a:lnTo>
                      <a:pt x="4350" y="3822"/>
                    </a:lnTo>
                    <a:lnTo>
                      <a:pt x="4358" y="3816"/>
                    </a:lnTo>
                    <a:lnTo>
                      <a:pt x="4364" y="3804"/>
                    </a:lnTo>
                    <a:lnTo>
                      <a:pt x="4369" y="3804"/>
                    </a:lnTo>
                    <a:lnTo>
                      <a:pt x="4375" y="3802"/>
                    </a:lnTo>
                    <a:lnTo>
                      <a:pt x="4383" y="3800"/>
                    </a:lnTo>
                    <a:lnTo>
                      <a:pt x="4389" y="3797"/>
                    </a:lnTo>
                    <a:lnTo>
                      <a:pt x="4394" y="3798"/>
                    </a:lnTo>
                    <a:lnTo>
                      <a:pt x="4400" y="3798"/>
                    </a:lnTo>
                    <a:lnTo>
                      <a:pt x="4406" y="3797"/>
                    </a:lnTo>
                    <a:lnTo>
                      <a:pt x="4414" y="3789"/>
                    </a:lnTo>
                    <a:lnTo>
                      <a:pt x="4419" y="3768"/>
                    </a:lnTo>
                    <a:lnTo>
                      <a:pt x="4425" y="3764"/>
                    </a:lnTo>
                    <a:lnTo>
                      <a:pt x="4431" y="3766"/>
                    </a:lnTo>
                    <a:lnTo>
                      <a:pt x="4437" y="3770"/>
                    </a:lnTo>
                    <a:lnTo>
                      <a:pt x="4444" y="3774"/>
                    </a:lnTo>
                    <a:lnTo>
                      <a:pt x="4450" y="3781"/>
                    </a:lnTo>
                    <a:lnTo>
                      <a:pt x="4456" y="3793"/>
                    </a:lnTo>
                    <a:lnTo>
                      <a:pt x="4462" y="3791"/>
                    </a:lnTo>
                    <a:lnTo>
                      <a:pt x="4467" y="3789"/>
                    </a:lnTo>
                    <a:lnTo>
                      <a:pt x="4475" y="3791"/>
                    </a:lnTo>
                    <a:lnTo>
                      <a:pt x="4481" y="3787"/>
                    </a:lnTo>
                    <a:lnTo>
                      <a:pt x="4487" y="3789"/>
                    </a:lnTo>
                    <a:lnTo>
                      <a:pt x="4492" y="3791"/>
                    </a:lnTo>
                    <a:lnTo>
                      <a:pt x="4498" y="3785"/>
                    </a:lnTo>
                    <a:lnTo>
                      <a:pt x="4506" y="3785"/>
                    </a:lnTo>
                    <a:lnTo>
                      <a:pt x="4512" y="3781"/>
                    </a:lnTo>
                    <a:lnTo>
                      <a:pt x="4517" y="3774"/>
                    </a:lnTo>
                    <a:lnTo>
                      <a:pt x="4523" y="3774"/>
                    </a:lnTo>
                    <a:lnTo>
                      <a:pt x="4531" y="3766"/>
                    </a:lnTo>
                    <a:lnTo>
                      <a:pt x="4536" y="3762"/>
                    </a:lnTo>
                    <a:lnTo>
                      <a:pt x="4542" y="3758"/>
                    </a:lnTo>
                    <a:lnTo>
                      <a:pt x="4548" y="3747"/>
                    </a:lnTo>
                    <a:lnTo>
                      <a:pt x="4554" y="3750"/>
                    </a:lnTo>
                    <a:lnTo>
                      <a:pt x="4561" y="3735"/>
                    </a:lnTo>
                    <a:lnTo>
                      <a:pt x="4567" y="3726"/>
                    </a:lnTo>
                    <a:lnTo>
                      <a:pt x="4573" y="3714"/>
                    </a:lnTo>
                    <a:lnTo>
                      <a:pt x="4579" y="3716"/>
                    </a:lnTo>
                    <a:lnTo>
                      <a:pt x="4584" y="3714"/>
                    </a:lnTo>
                    <a:lnTo>
                      <a:pt x="4592" y="3702"/>
                    </a:lnTo>
                    <a:lnTo>
                      <a:pt x="4598" y="3697"/>
                    </a:lnTo>
                    <a:lnTo>
                      <a:pt x="4604" y="3691"/>
                    </a:lnTo>
                    <a:lnTo>
                      <a:pt x="4609" y="3676"/>
                    </a:lnTo>
                    <a:lnTo>
                      <a:pt x="4615" y="3672"/>
                    </a:lnTo>
                    <a:lnTo>
                      <a:pt x="4623" y="3662"/>
                    </a:lnTo>
                    <a:lnTo>
                      <a:pt x="4629" y="3664"/>
                    </a:lnTo>
                    <a:lnTo>
                      <a:pt x="4634" y="3645"/>
                    </a:lnTo>
                    <a:lnTo>
                      <a:pt x="4640" y="3633"/>
                    </a:lnTo>
                    <a:lnTo>
                      <a:pt x="4646" y="3630"/>
                    </a:lnTo>
                    <a:lnTo>
                      <a:pt x="4654" y="3626"/>
                    </a:lnTo>
                    <a:lnTo>
                      <a:pt x="4659" y="3628"/>
                    </a:lnTo>
                    <a:lnTo>
                      <a:pt x="4665" y="3614"/>
                    </a:lnTo>
                    <a:lnTo>
                      <a:pt x="4671" y="3608"/>
                    </a:lnTo>
                    <a:lnTo>
                      <a:pt x="4679" y="3614"/>
                    </a:lnTo>
                    <a:lnTo>
                      <a:pt x="4684" y="3603"/>
                    </a:lnTo>
                    <a:lnTo>
                      <a:pt x="4690" y="3606"/>
                    </a:lnTo>
                    <a:lnTo>
                      <a:pt x="4696" y="3603"/>
                    </a:lnTo>
                    <a:lnTo>
                      <a:pt x="4702" y="3603"/>
                    </a:lnTo>
                    <a:lnTo>
                      <a:pt x="4709" y="3595"/>
                    </a:lnTo>
                    <a:lnTo>
                      <a:pt x="4715" y="3599"/>
                    </a:lnTo>
                    <a:lnTo>
                      <a:pt x="4721" y="3595"/>
                    </a:lnTo>
                    <a:lnTo>
                      <a:pt x="4727" y="3601"/>
                    </a:lnTo>
                    <a:lnTo>
                      <a:pt x="4732" y="3587"/>
                    </a:lnTo>
                    <a:lnTo>
                      <a:pt x="4740" y="3591"/>
                    </a:lnTo>
                    <a:lnTo>
                      <a:pt x="4744" y="3593"/>
                    </a:lnTo>
                    <a:lnTo>
                      <a:pt x="4752" y="3585"/>
                    </a:lnTo>
                    <a:lnTo>
                      <a:pt x="4757" y="3581"/>
                    </a:lnTo>
                    <a:lnTo>
                      <a:pt x="4763" y="3581"/>
                    </a:lnTo>
                    <a:lnTo>
                      <a:pt x="4771" y="3581"/>
                    </a:lnTo>
                    <a:lnTo>
                      <a:pt x="4776" y="3574"/>
                    </a:lnTo>
                    <a:lnTo>
                      <a:pt x="4782" y="3572"/>
                    </a:lnTo>
                    <a:lnTo>
                      <a:pt x="4788" y="3566"/>
                    </a:lnTo>
                    <a:lnTo>
                      <a:pt x="4796" y="3564"/>
                    </a:lnTo>
                    <a:lnTo>
                      <a:pt x="4800" y="3566"/>
                    </a:lnTo>
                    <a:lnTo>
                      <a:pt x="4807" y="3553"/>
                    </a:lnTo>
                    <a:lnTo>
                      <a:pt x="4813" y="3555"/>
                    </a:lnTo>
                    <a:lnTo>
                      <a:pt x="4819" y="3545"/>
                    </a:lnTo>
                    <a:lnTo>
                      <a:pt x="4826" y="3537"/>
                    </a:lnTo>
                    <a:lnTo>
                      <a:pt x="4830" y="3530"/>
                    </a:lnTo>
                    <a:lnTo>
                      <a:pt x="4838" y="3528"/>
                    </a:lnTo>
                    <a:lnTo>
                      <a:pt x="4844" y="3520"/>
                    </a:lnTo>
                    <a:lnTo>
                      <a:pt x="4849" y="3516"/>
                    </a:lnTo>
                    <a:lnTo>
                      <a:pt x="4857" y="3512"/>
                    </a:lnTo>
                    <a:lnTo>
                      <a:pt x="4861" y="3509"/>
                    </a:lnTo>
                    <a:lnTo>
                      <a:pt x="4869" y="3497"/>
                    </a:lnTo>
                    <a:lnTo>
                      <a:pt x="4874" y="3495"/>
                    </a:lnTo>
                    <a:lnTo>
                      <a:pt x="4880" y="3489"/>
                    </a:lnTo>
                    <a:lnTo>
                      <a:pt x="4886" y="3485"/>
                    </a:lnTo>
                    <a:lnTo>
                      <a:pt x="4892" y="3476"/>
                    </a:lnTo>
                    <a:lnTo>
                      <a:pt x="4899" y="3478"/>
                    </a:lnTo>
                    <a:lnTo>
                      <a:pt x="4905" y="3470"/>
                    </a:lnTo>
                    <a:lnTo>
                      <a:pt x="4911" y="3466"/>
                    </a:lnTo>
                    <a:lnTo>
                      <a:pt x="4917" y="3459"/>
                    </a:lnTo>
                    <a:lnTo>
                      <a:pt x="4924" y="3455"/>
                    </a:lnTo>
                    <a:lnTo>
                      <a:pt x="4930" y="3441"/>
                    </a:lnTo>
                    <a:lnTo>
                      <a:pt x="4936" y="3439"/>
                    </a:lnTo>
                    <a:lnTo>
                      <a:pt x="4943" y="3428"/>
                    </a:lnTo>
                    <a:lnTo>
                      <a:pt x="4947" y="3424"/>
                    </a:lnTo>
                    <a:lnTo>
                      <a:pt x="4955" y="3414"/>
                    </a:lnTo>
                    <a:lnTo>
                      <a:pt x="4961" y="3405"/>
                    </a:lnTo>
                    <a:lnTo>
                      <a:pt x="4967" y="3405"/>
                    </a:lnTo>
                    <a:lnTo>
                      <a:pt x="4974" y="3399"/>
                    </a:lnTo>
                    <a:lnTo>
                      <a:pt x="4978" y="3399"/>
                    </a:lnTo>
                    <a:lnTo>
                      <a:pt x="4986" y="3386"/>
                    </a:lnTo>
                    <a:lnTo>
                      <a:pt x="4991" y="3386"/>
                    </a:lnTo>
                    <a:lnTo>
                      <a:pt x="4997" y="3380"/>
                    </a:lnTo>
                    <a:lnTo>
                      <a:pt x="5003" y="3372"/>
                    </a:lnTo>
                    <a:lnTo>
                      <a:pt x="5009" y="3365"/>
                    </a:lnTo>
                    <a:lnTo>
                      <a:pt x="5016" y="3349"/>
                    </a:lnTo>
                    <a:lnTo>
                      <a:pt x="5022" y="3343"/>
                    </a:lnTo>
                    <a:lnTo>
                      <a:pt x="5028" y="3330"/>
                    </a:lnTo>
                    <a:lnTo>
                      <a:pt x="5034" y="3317"/>
                    </a:lnTo>
                    <a:lnTo>
                      <a:pt x="5041" y="3301"/>
                    </a:lnTo>
                    <a:lnTo>
                      <a:pt x="5047" y="3280"/>
                    </a:lnTo>
                    <a:lnTo>
                      <a:pt x="5053" y="3276"/>
                    </a:lnTo>
                    <a:lnTo>
                      <a:pt x="5059" y="3257"/>
                    </a:lnTo>
                    <a:lnTo>
                      <a:pt x="5064" y="3240"/>
                    </a:lnTo>
                    <a:lnTo>
                      <a:pt x="5072" y="3224"/>
                    </a:lnTo>
                    <a:lnTo>
                      <a:pt x="5078" y="3205"/>
                    </a:lnTo>
                    <a:lnTo>
                      <a:pt x="5084" y="3188"/>
                    </a:lnTo>
                    <a:lnTo>
                      <a:pt x="5089" y="3169"/>
                    </a:lnTo>
                    <a:lnTo>
                      <a:pt x="5095" y="3155"/>
                    </a:lnTo>
                    <a:lnTo>
                      <a:pt x="5103" y="3142"/>
                    </a:lnTo>
                    <a:lnTo>
                      <a:pt x="5109" y="3123"/>
                    </a:lnTo>
                    <a:lnTo>
                      <a:pt x="5114" y="3105"/>
                    </a:lnTo>
                    <a:lnTo>
                      <a:pt x="5120" y="3086"/>
                    </a:lnTo>
                    <a:lnTo>
                      <a:pt x="5126" y="3063"/>
                    </a:lnTo>
                    <a:lnTo>
                      <a:pt x="5134" y="3057"/>
                    </a:lnTo>
                    <a:lnTo>
                      <a:pt x="5139" y="3036"/>
                    </a:lnTo>
                    <a:lnTo>
                      <a:pt x="5145" y="3021"/>
                    </a:lnTo>
                    <a:lnTo>
                      <a:pt x="5151" y="3015"/>
                    </a:lnTo>
                    <a:lnTo>
                      <a:pt x="5157" y="3002"/>
                    </a:lnTo>
                    <a:lnTo>
                      <a:pt x="5164" y="2984"/>
                    </a:lnTo>
                    <a:lnTo>
                      <a:pt x="5170" y="2965"/>
                    </a:lnTo>
                    <a:lnTo>
                      <a:pt x="5176" y="2956"/>
                    </a:lnTo>
                    <a:lnTo>
                      <a:pt x="5182" y="2942"/>
                    </a:lnTo>
                    <a:lnTo>
                      <a:pt x="5189" y="2919"/>
                    </a:lnTo>
                    <a:lnTo>
                      <a:pt x="5195" y="2909"/>
                    </a:lnTo>
                    <a:lnTo>
                      <a:pt x="5201" y="2892"/>
                    </a:lnTo>
                    <a:lnTo>
                      <a:pt x="5207" y="2871"/>
                    </a:lnTo>
                    <a:lnTo>
                      <a:pt x="5212" y="2854"/>
                    </a:lnTo>
                    <a:lnTo>
                      <a:pt x="5220" y="2836"/>
                    </a:lnTo>
                    <a:lnTo>
                      <a:pt x="5226" y="2817"/>
                    </a:lnTo>
                    <a:lnTo>
                      <a:pt x="5231" y="2796"/>
                    </a:lnTo>
                    <a:lnTo>
                      <a:pt x="5237" y="2771"/>
                    </a:lnTo>
                    <a:lnTo>
                      <a:pt x="5243" y="2756"/>
                    </a:lnTo>
                    <a:lnTo>
                      <a:pt x="5251" y="2727"/>
                    </a:lnTo>
                    <a:lnTo>
                      <a:pt x="5256" y="2708"/>
                    </a:lnTo>
                    <a:lnTo>
                      <a:pt x="5262" y="2673"/>
                    </a:lnTo>
                    <a:lnTo>
                      <a:pt x="5268" y="2656"/>
                    </a:lnTo>
                    <a:lnTo>
                      <a:pt x="5274" y="2633"/>
                    </a:lnTo>
                    <a:lnTo>
                      <a:pt x="5281" y="2612"/>
                    </a:lnTo>
                    <a:lnTo>
                      <a:pt x="5287" y="2589"/>
                    </a:lnTo>
                    <a:lnTo>
                      <a:pt x="5293" y="2568"/>
                    </a:lnTo>
                    <a:lnTo>
                      <a:pt x="5299" y="2545"/>
                    </a:lnTo>
                    <a:lnTo>
                      <a:pt x="5304" y="2520"/>
                    </a:lnTo>
                    <a:lnTo>
                      <a:pt x="5312" y="2497"/>
                    </a:lnTo>
                    <a:lnTo>
                      <a:pt x="5318" y="2472"/>
                    </a:lnTo>
                    <a:lnTo>
                      <a:pt x="5324" y="2441"/>
                    </a:lnTo>
                    <a:lnTo>
                      <a:pt x="5329" y="2416"/>
                    </a:lnTo>
                    <a:lnTo>
                      <a:pt x="5337" y="2381"/>
                    </a:lnTo>
                    <a:lnTo>
                      <a:pt x="5343" y="2349"/>
                    </a:lnTo>
                    <a:lnTo>
                      <a:pt x="5349" y="2314"/>
                    </a:lnTo>
                    <a:lnTo>
                      <a:pt x="5354" y="2278"/>
                    </a:lnTo>
                    <a:lnTo>
                      <a:pt x="5360" y="2232"/>
                    </a:lnTo>
                    <a:lnTo>
                      <a:pt x="5368" y="2197"/>
                    </a:lnTo>
                    <a:lnTo>
                      <a:pt x="5374" y="2157"/>
                    </a:lnTo>
                    <a:lnTo>
                      <a:pt x="5379" y="2113"/>
                    </a:lnTo>
                    <a:lnTo>
                      <a:pt x="5385" y="2070"/>
                    </a:lnTo>
                    <a:lnTo>
                      <a:pt x="5391" y="2026"/>
                    </a:lnTo>
                    <a:lnTo>
                      <a:pt x="5398" y="1982"/>
                    </a:lnTo>
                    <a:lnTo>
                      <a:pt x="5402" y="1936"/>
                    </a:lnTo>
                    <a:lnTo>
                      <a:pt x="5410" y="1894"/>
                    </a:lnTo>
                    <a:lnTo>
                      <a:pt x="5416" y="1851"/>
                    </a:lnTo>
                    <a:lnTo>
                      <a:pt x="5422" y="1813"/>
                    </a:lnTo>
                    <a:lnTo>
                      <a:pt x="5429" y="1773"/>
                    </a:lnTo>
                    <a:lnTo>
                      <a:pt x="5435" y="1731"/>
                    </a:lnTo>
                    <a:lnTo>
                      <a:pt x="5441" y="1694"/>
                    </a:lnTo>
                    <a:lnTo>
                      <a:pt x="5446" y="1654"/>
                    </a:lnTo>
                    <a:lnTo>
                      <a:pt x="5454" y="1617"/>
                    </a:lnTo>
                    <a:lnTo>
                      <a:pt x="5460" y="1581"/>
                    </a:lnTo>
                    <a:lnTo>
                      <a:pt x="5466" y="1544"/>
                    </a:lnTo>
                    <a:lnTo>
                      <a:pt x="5471" y="1510"/>
                    </a:lnTo>
                    <a:lnTo>
                      <a:pt x="5477" y="1477"/>
                    </a:lnTo>
                    <a:lnTo>
                      <a:pt x="5485" y="1442"/>
                    </a:lnTo>
                    <a:lnTo>
                      <a:pt x="5489" y="1410"/>
                    </a:lnTo>
                    <a:lnTo>
                      <a:pt x="5496" y="1381"/>
                    </a:lnTo>
                    <a:lnTo>
                      <a:pt x="5502" y="1350"/>
                    </a:lnTo>
                    <a:lnTo>
                      <a:pt x="5508" y="1322"/>
                    </a:lnTo>
                    <a:lnTo>
                      <a:pt x="5516" y="1293"/>
                    </a:lnTo>
                    <a:lnTo>
                      <a:pt x="5519" y="1266"/>
                    </a:lnTo>
                    <a:lnTo>
                      <a:pt x="5527" y="1241"/>
                    </a:lnTo>
                    <a:lnTo>
                      <a:pt x="5533" y="1214"/>
                    </a:lnTo>
                    <a:lnTo>
                      <a:pt x="5539" y="1189"/>
                    </a:lnTo>
                    <a:lnTo>
                      <a:pt x="5546" y="1166"/>
                    </a:lnTo>
                    <a:lnTo>
                      <a:pt x="5550" y="1145"/>
                    </a:lnTo>
                    <a:lnTo>
                      <a:pt x="5558" y="1120"/>
                    </a:lnTo>
                    <a:lnTo>
                      <a:pt x="5564" y="1099"/>
                    </a:lnTo>
                    <a:lnTo>
                      <a:pt x="5569" y="1080"/>
                    </a:lnTo>
                    <a:lnTo>
                      <a:pt x="5575" y="1057"/>
                    </a:lnTo>
                    <a:lnTo>
                      <a:pt x="5583" y="1037"/>
                    </a:lnTo>
                    <a:lnTo>
                      <a:pt x="5589" y="1018"/>
                    </a:lnTo>
                    <a:lnTo>
                      <a:pt x="5594" y="1001"/>
                    </a:lnTo>
                    <a:lnTo>
                      <a:pt x="5602" y="982"/>
                    </a:lnTo>
                    <a:lnTo>
                      <a:pt x="5606" y="964"/>
                    </a:lnTo>
                    <a:lnTo>
                      <a:pt x="5614" y="947"/>
                    </a:lnTo>
                    <a:lnTo>
                      <a:pt x="5619" y="928"/>
                    </a:lnTo>
                    <a:lnTo>
                      <a:pt x="5625" y="913"/>
                    </a:lnTo>
                    <a:lnTo>
                      <a:pt x="5631" y="897"/>
                    </a:lnTo>
                    <a:lnTo>
                      <a:pt x="5637" y="882"/>
                    </a:lnTo>
                    <a:lnTo>
                      <a:pt x="5644" y="868"/>
                    </a:lnTo>
                    <a:lnTo>
                      <a:pt x="5650" y="853"/>
                    </a:lnTo>
                    <a:lnTo>
                      <a:pt x="5656" y="840"/>
                    </a:lnTo>
                    <a:lnTo>
                      <a:pt x="5662" y="824"/>
                    </a:lnTo>
                    <a:lnTo>
                      <a:pt x="5667" y="811"/>
                    </a:lnTo>
                    <a:lnTo>
                      <a:pt x="5675" y="799"/>
                    </a:lnTo>
                    <a:lnTo>
                      <a:pt x="5681" y="786"/>
                    </a:lnTo>
                    <a:lnTo>
                      <a:pt x="5686" y="774"/>
                    </a:lnTo>
                    <a:lnTo>
                      <a:pt x="5692" y="763"/>
                    </a:lnTo>
                    <a:lnTo>
                      <a:pt x="5700" y="751"/>
                    </a:lnTo>
                    <a:lnTo>
                      <a:pt x="5706" y="740"/>
                    </a:lnTo>
                    <a:lnTo>
                      <a:pt x="5711" y="730"/>
                    </a:lnTo>
                    <a:lnTo>
                      <a:pt x="5717" y="719"/>
                    </a:lnTo>
                    <a:lnTo>
                      <a:pt x="5723" y="707"/>
                    </a:lnTo>
                    <a:lnTo>
                      <a:pt x="5731" y="699"/>
                    </a:lnTo>
                    <a:lnTo>
                      <a:pt x="5736" y="688"/>
                    </a:lnTo>
                    <a:lnTo>
                      <a:pt x="5742" y="676"/>
                    </a:lnTo>
                    <a:lnTo>
                      <a:pt x="5748" y="669"/>
                    </a:lnTo>
                    <a:lnTo>
                      <a:pt x="5754" y="657"/>
                    </a:lnTo>
                    <a:lnTo>
                      <a:pt x="5761" y="651"/>
                    </a:lnTo>
                    <a:lnTo>
                      <a:pt x="5767" y="640"/>
                    </a:lnTo>
                    <a:lnTo>
                      <a:pt x="5773" y="634"/>
                    </a:lnTo>
                    <a:lnTo>
                      <a:pt x="5779" y="625"/>
                    </a:lnTo>
                    <a:lnTo>
                      <a:pt x="5784" y="615"/>
                    </a:lnTo>
                    <a:lnTo>
                      <a:pt x="5792" y="607"/>
                    </a:lnTo>
                    <a:lnTo>
                      <a:pt x="5798" y="600"/>
                    </a:lnTo>
                    <a:lnTo>
                      <a:pt x="5804" y="592"/>
                    </a:lnTo>
                    <a:lnTo>
                      <a:pt x="5809" y="586"/>
                    </a:lnTo>
                    <a:lnTo>
                      <a:pt x="5815" y="577"/>
                    </a:lnTo>
                    <a:lnTo>
                      <a:pt x="5823" y="573"/>
                    </a:lnTo>
                    <a:lnTo>
                      <a:pt x="5829" y="567"/>
                    </a:lnTo>
                    <a:lnTo>
                      <a:pt x="5834" y="559"/>
                    </a:lnTo>
                    <a:lnTo>
                      <a:pt x="5840" y="552"/>
                    </a:lnTo>
                    <a:lnTo>
                      <a:pt x="5848" y="546"/>
                    </a:lnTo>
                    <a:lnTo>
                      <a:pt x="5854" y="542"/>
                    </a:lnTo>
                    <a:lnTo>
                      <a:pt x="5859" y="534"/>
                    </a:lnTo>
                    <a:lnTo>
                      <a:pt x="5865" y="527"/>
                    </a:lnTo>
                    <a:lnTo>
                      <a:pt x="5871" y="525"/>
                    </a:lnTo>
                    <a:lnTo>
                      <a:pt x="5878" y="517"/>
                    </a:lnTo>
                    <a:lnTo>
                      <a:pt x="5884" y="511"/>
                    </a:lnTo>
                    <a:lnTo>
                      <a:pt x="5890" y="505"/>
                    </a:lnTo>
                    <a:lnTo>
                      <a:pt x="5896" y="502"/>
                    </a:lnTo>
                    <a:lnTo>
                      <a:pt x="5901" y="496"/>
                    </a:lnTo>
                    <a:lnTo>
                      <a:pt x="5909" y="494"/>
                    </a:lnTo>
                    <a:lnTo>
                      <a:pt x="5915" y="488"/>
                    </a:lnTo>
                    <a:lnTo>
                      <a:pt x="5921" y="484"/>
                    </a:lnTo>
                    <a:lnTo>
                      <a:pt x="5926" y="479"/>
                    </a:lnTo>
                    <a:lnTo>
                      <a:pt x="5932" y="475"/>
                    </a:lnTo>
                    <a:lnTo>
                      <a:pt x="5940" y="471"/>
                    </a:lnTo>
                    <a:lnTo>
                      <a:pt x="5946" y="467"/>
                    </a:lnTo>
                    <a:lnTo>
                      <a:pt x="5951" y="461"/>
                    </a:lnTo>
                    <a:lnTo>
                      <a:pt x="5957" y="459"/>
                    </a:lnTo>
                    <a:lnTo>
                      <a:pt x="5963" y="457"/>
                    </a:lnTo>
                    <a:lnTo>
                      <a:pt x="5971" y="454"/>
                    </a:lnTo>
                    <a:lnTo>
                      <a:pt x="5976" y="452"/>
                    </a:lnTo>
                    <a:lnTo>
                      <a:pt x="5982" y="448"/>
                    </a:lnTo>
                    <a:lnTo>
                      <a:pt x="5988" y="444"/>
                    </a:lnTo>
                    <a:lnTo>
                      <a:pt x="5996" y="442"/>
                    </a:lnTo>
                    <a:lnTo>
                      <a:pt x="6001" y="438"/>
                    </a:lnTo>
                    <a:lnTo>
                      <a:pt x="6007" y="436"/>
                    </a:lnTo>
                    <a:lnTo>
                      <a:pt x="6013" y="433"/>
                    </a:lnTo>
                    <a:lnTo>
                      <a:pt x="6019" y="431"/>
                    </a:lnTo>
                    <a:lnTo>
                      <a:pt x="6026" y="429"/>
                    </a:lnTo>
                    <a:lnTo>
                      <a:pt x="6032" y="425"/>
                    </a:lnTo>
                    <a:lnTo>
                      <a:pt x="6038" y="421"/>
                    </a:lnTo>
                    <a:lnTo>
                      <a:pt x="6044" y="419"/>
                    </a:lnTo>
                    <a:lnTo>
                      <a:pt x="6049" y="417"/>
                    </a:lnTo>
                    <a:lnTo>
                      <a:pt x="6057" y="415"/>
                    </a:lnTo>
                    <a:lnTo>
                      <a:pt x="6061" y="415"/>
                    </a:lnTo>
                    <a:lnTo>
                      <a:pt x="6069" y="411"/>
                    </a:lnTo>
                    <a:lnTo>
                      <a:pt x="6074" y="411"/>
                    </a:lnTo>
                    <a:lnTo>
                      <a:pt x="6080" y="409"/>
                    </a:lnTo>
                    <a:lnTo>
                      <a:pt x="6088" y="406"/>
                    </a:lnTo>
                    <a:lnTo>
                      <a:pt x="6093" y="404"/>
                    </a:lnTo>
                    <a:lnTo>
                      <a:pt x="6099" y="402"/>
                    </a:lnTo>
                    <a:lnTo>
                      <a:pt x="6105" y="402"/>
                    </a:lnTo>
                    <a:lnTo>
                      <a:pt x="6111" y="400"/>
                    </a:lnTo>
                    <a:lnTo>
                      <a:pt x="6118" y="400"/>
                    </a:lnTo>
                    <a:lnTo>
                      <a:pt x="6124" y="398"/>
                    </a:lnTo>
                    <a:lnTo>
                      <a:pt x="6130" y="396"/>
                    </a:lnTo>
                    <a:lnTo>
                      <a:pt x="6136" y="396"/>
                    </a:lnTo>
                    <a:lnTo>
                      <a:pt x="6143" y="396"/>
                    </a:lnTo>
                    <a:lnTo>
                      <a:pt x="6147" y="396"/>
                    </a:lnTo>
                    <a:lnTo>
                      <a:pt x="6155" y="394"/>
                    </a:lnTo>
                    <a:lnTo>
                      <a:pt x="6161" y="390"/>
                    </a:lnTo>
                    <a:lnTo>
                      <a:pt x="6166" y="390"/>
                    </a:lnTo>
                    <a:lnTo>
                      <a:pt x="6174" y="392"/>
                    </a:lnTo>
                    <a:lnTo>
                      <a:pt x="6178" y="390"/>
                    </a:lnTo>
                    <a:lnTo>
                      <a:pt x="6186" y="390"/>
                    </a:lnTo>
                    <a:lnTo>
                      <a:pt x="6191" y="390"/>
                    </a:lnTo>
                    <a:lnTo>
                      <a:pt x="6197" y="390"/>
                    </a:lnTo>
                    <a:lnTo>
                      <a:pt x="6205" y="390"/>
                    </a:lnTo>
                    <a:lnTo>
                      <a:pt x="6209" y="388"/>
                    </a:lnTo>
                    <a:lnTo>
                      <a:pt x="6216" y="388"/>
                    </a:lnTo>
                    <a:lnTo>
                      <a:pt x="6222" y="388"/>
                    </a:lnTo>
                    <a:lnTo>
                      <a:pt x="6228" y="388"/>
                    </a:lnTo>
                    <a:lnTo>
                      <a:pt x="6234" y="388"/>
                    </a:lnTo>
                    <a:lnTo>
                      <a:pt x="6241" y="388"/>
                    </a:lnTo>
                    <a:lnTo>
                      <a:pt x="6247" y="388"/>
                    </a:lnTo>
                    <a:lnTo>
                      <a:pt x="6253" y="388"/>
                    </a:lnTo>
                    <a:lnTo>
                      <a:pt x="6261" y="388"/>
                    </a:lnTo>
                    <a:lnTo>
                      <a:pt x="6264" y="390"/>
                    </a:lnTo>
                    <a:lnTo>
                      <a:pt x="6272" y="388"/>
                    </a:lnTo>
                    <a:lnTo>
                      <a:pt x="6278" y="390"/>
                    </a:lnTo>
                    <a:lnTo>
                      <a:pt x="6284" y="390"/>
                    </a:lnTo>
                    <a:lnTo>
                      <a:pt x="6291" y="390"/>
                    </a:lnTo>
                    <a:lnTo>
                      <a:pt x="6295" y="390"/>
                    </a:lnTo>
                    <a:lnTo>
                      <a:pt x="6303" y="390"/>
                    </a:lnTo>
                    <a:lnTo>
                      <a:pt x="6309" y="392"/>
                    </a:lnTo>
                    <a:lnTo>
                      <a:pt x="6314" y="394"/>
                    </a:lnTo>
                    <a:lnTo>
                      <a:pt x="6320" y="394"/>
                    </a:lnTo>
                    <a:lnTo>
                      <a:pt x="6326" y="392"/>
                    </a:lnTo>
                    <a:lnTo>
                      <a:pt x="6333" y="398"/>
                    </a:lnTo>
                    <a:lnTo>
                      <a:pt x="6339" y="398"/>
                    </a:lnTo>
                    <a:lnTo>
                      <a:pt x="6345" y="398"/>
                    </a:lnTo>
                    <a:lnTo>
                      <a:pt x="6351" y="400"/>
                    </a:lnTo>
                    <a:lnTo>
                      <a:pt x="6357" y="400"/>
                    </a:lnTo>
                    <a:lnTo>
                      <a:pt x="6364" y="400"/>
                    </a:lnTo>
                    <a:lnTo>
                      <a:pt x="6370" y="402"/>
                    </a:lnTo>
                    <a:lnTo>
                      <a:pt x="6376" y="404"/>
                    </a:lnTo>
                    <a:lnTo>
                      <a:pt x="6381" y="404"/>
                    </a:lnTo>
                    <a:lnTo>
                      <a:pt x="6389" y="406"/>
                    </a:lnTo>
                    <a:lnTo>
                      <a:pt x="6395" y="408"/>
                    </a:lnTo>
                    <a:lnTo>
                      <a:pt x="6401" y="409"/>
                    </a:lnTo>
                    <a:lnTo>
                      <a:pt x="6406" y="409"/>
                    </a:lnTo>
                    <a:lnTo>
                      <a:pt x="6412" y="411"/>
                    </a:lnTo>
                    <a:lnTo>
                      <a:pt x="6420" y="411"/>
                    </a:lnTo>
                    <a:lnTo>
                      <a:pt x="6426" y="411"/>
                    </a:lnTo>
                    <a:lnTo>
                      <a:pt x="6431" y="415"/>
                    </a:lnTo>
                    <a:lnTo>
                      <a:pt x="6437" y="415"/>
                    </a:lnTo>
                    <a:lnTo>
                      <a:pt x="6443" y="419"/>
                    </a:lnTo>
                    <a:lnTo>
                      <a:pt x="6451" y="421"/>
                    </a:lnTo>
                    <a:lnTo>
                      <a:pt x="6456" y="423"/>
                    </a:lnTo>
                    <a:lnTo>
                      <a:pt x="6462" y="423"/>
                    </a:lnTo>
                    <a:lnTo>
                      <a:pt x="6468" y="425"/>
                    </a:lnTo>
                    <a:lnTo>
                      <a:pt x="6474" y="429"/>
                    </a:lnTo>
                    <a:lnTo>
                      <a:pt x="6481" y="429"/>
                    </a:lnTo>
                    <a:lnTo>
                      <a:pt x="6487" y="431"/>
                    </a:lnTo>
                    <a:lnTo>
                      <a:pt x="6493" y="434"/>
                    </a:lnTo>
                    <a:lnTo>
                      <a:pt x="6499" y="436"/>
                    </a:lnTo>
                    <a:lnTo>
                      <a:pt x="6506" y="438"/>
                    </a:lnTo>
                    <a:lnTo>
                      <a:pt x="6512" y="440"/>
                    </a:lnTo>
                    <a:lnTo>
                      <a:pt x="6518" y="444"/>
                    </a:lnTo>
                    <a:lnTo>
                      <a:pt x="6524" y="444"/>
                    </a:lnTo>
                    <a:lnTo>
                      <a:pt x="6529" y="446"/>
                    </a:lnTo>
                    <a:lnTo>
                      <a:pt x="6537" y="448"/>
                    </a:lnTo>
                    <a:lnTo>
                      <a:pt x="6543" y="452"/>
                    </a:lnTo>
                    <a:lnTo>
                      <a:pt x="6548" y="452"/>
                    </a:lnTo>
                    <a:lnTo>
                      <a:pt x="6554" y="456"/>
                    </a:lnTo>
                    <a:lnTo>
                      <a:pt x="6560" y="457"/>
                    </a:lnTo>
                    <a:lnTo>
                      <a:pt x="6568" y="461"/>
                    </a:lnTo>
                    <a:lnTo>
                      <a:pt x="6573" y="463"/>
                    </a:lnTo>
                    <a:lnTo>
                      <a:pt x="6579" y="465"/>
                    </a:lnTo>
                    <a:lnTo>
                      <a:pt x="6585" y="467"/>
                    </a:lnTo>
                    <a:lnTo>
                      <a:pt x="6591" y="469"/>
                    </a:lnTo>
                    <a:lnTo>
                      <a:pt x="6598" y="473"/>
                    </a:lnTo>
                    <a:lnTo>
                      <a:pt x="6604" y="477"/>
                    </a:lnTo>
                    <a:lnTo>
                      <a:pt x="6610" y="479"/>
                    </a:lnTo>
                    <a:lnTo>
                      <a:pt x="6616" y="481"/>
                    </a:lnTo>
                    <a:lnTo>
                      <a:pt x="6621" y="486"/>
                    </a:lnTo>
                    <a:lnTo>
                      <a:pt x="6629" y="488"/>
                    </a:lnTo>
                    <a:lnTo>
                      <a:pt x="6635" y="492"/>
                    </a:lnTo>
                    <a:lnTo>
                      <a:pt x="6641" y="494"/>
                    </a:lnTo>
                    <a:lnTo>
                      <a:pt x="6646" y="494"/>
                    </a:lnTo>
                    <a:lnTo>
                      <a:pt x="6654" y="498"/>
                    </a:lnTo>
                    <a:lnTo>
                      <a:pt x="6660" y="504"/>
                    </a:lnTo>
                    <a:lnTo>
                      <a:pt x="6666" y="505"/>
                    </a:lnTo>
                    <a:lnTo>
                      <a:pt x="6671" y="509"/>
                    </a:lnTo>
                    <a:lnTo>
                      <a:pt x="6677" y="511"/>
                    </a:lnTo>
                    <a:lnTo>
                      <a:pt x="6685" y="513"/>
                    </a:lnTo>
                    <a:lnTo>
                      <a:pt x="6691" y="517"/>
                    </a:lnTo>
                    <a:lnTo>
                      <a:pt x="6696" y="521"/>
                    </a:lnTo>
                    <a:lnTo>
                      <a:pt x="6702" y="521"/>
                    </a:lnTo>
                    <a:lnTo>
                      <a:pt x="6708" y="525"/>
                    </a:lnTo>
                    <a:lnTo>
                      <a:pt x="6716" y="527"/>
                    </a:lnTo>
                    <a:lnTo>
                      <a:pt x="6719" y="530"/>
                    </a:lnTo>
                    <a:lnTo>
                      <a:pt x="6727" y="532"/>
                    </a:lnTo>
                    <a:lnTo>
                      <a:pt x="6733" y="536"/>
                    </a:lnTo>
                    <a:lnTo>
                      <a:pt x="6739" y="536"/>
                    </a:lnTo>
                    <a:lnTo>
                      <a:pt x="6746" y="538"/>
                    </a:lnTo>
                    <a:lnTo>
                      <a:pt x="6752" y="544"/>
                    </a:lnTo>
                    <a:lnTo>
                      <a:pt x="6758" y="546"/>
                    </a:lnTo>
                    <a:lnTo>
                      <a:pt x="6764" y="546"/>
                    </a:lnTo>
                    <a:lnTo>
                      <a:pt x="6769" y="550"/>
                    </a:lnTo>
                    <a:lnTo>
                      <a:pt x="6777" y="550"/>
                    </a:lnTo>
                    <a:lnTo>
                      <a:pt x="6783" y="550"/>
                    </a:lnTo>
                    <a:lnTo>
                      <a:pt x="6788" y="553"/>
                    </a:lnTo>
                    <a:lnTo>
                      <a:pt x="6794" y="555"/>
                    </a:lnTo>
                    <a:lnTo>
                      <a:pt x="6802" y="555"/>
                    </a:lnTo>
                    <a:lnTo>
                      <a:pt x="6806" y="555"/>
                    </a:lnTo>
                    <a:lnTo>
                      <a:pt x="6813" y="557"/>
                    </a:lnTo>
                    <a:lnTo>
                      <a:pt x="6819" y="557"/>
                    </a:lnTo>
                    <a:lnTo>
                      <a:pt x="6825" y="559"/>
                    </a:lnTo>
                    <a:lnTo>
                      <a:pt x="6833" y="561"/>
                    </a:lnTo>
                    <a:lnTo>
                      <a:pt x="6836" y="559"/>
                    </a:lnTo>
                    <a:lnTo>
                      <a:pt x="6844" y="561"/>
                    </a:lnTo>
                    <a:lnTo>
                      <a:pt x="6850" y="561"/>
                    </a:lnTo>
                    <a:lnTo>
                      <a:pt x="6856" y="561"/>
                    </a:lnTo>
                    <a:lnTo>
                      <a:pt x="6863" y="561"/>
                    </a:lnTo>
                    <a:lnTo>
                      <a:pt x="6867" y="559"/>
                    </a:lnTo>
                    <a:lnTo>
                      <a:pt x="6875" y="559"/>
                    </a:lnTo>
                    <a:lnTo>
                      <a:pt x="6881" y="557"/>
                    </a:lnTo>
                    <a:lnTo>
                      <a:pt x="6886" y="557"/>
                    </a:lnTo>
                    <a:lnTo>
                      <a:pt x="6894" y="553"/>
                    </a:lnTo>
                    <a:lnTo>
                      <a:pt x="6900" y="552"/>
                    </a:lnTo>
                    <a:lnTo>
                      <a:pt x="6906" y="548"/>
                    </a:lnTo>
                    <a:lnTo>
                      <a:pt x="6911" y="546"/>
                    </a:lnTo>
                    <a:lnTo>
                      <a:pt x="6919" y="544"/>
                    </a:lnTo>
                    <a:lnTo>
                      <a:pt x="6923" y="540"/>
                    </a:lnTo>
                    <a:lnTo>
                      <a:pt x="6931" y="534"/>
                    </a:lnTo>
                    <a:lnTo>
                      <a:pt x="6936" y="530"/>
                    </a:lnTo>
                    <a:lnTo>
                      <a:pt x="6942" y="527"/>
                    </a:lnTo>
                    <a:lnTo>
                      <a:pt x="6950" y="521"/>
                    </a:lnTo>
                    <a:lnTo>
                      <a:pt x="6954" y="515"/>
                    </a:lnTo>
                    <a:lnTo>
                      <a:pt x="6961" y="509"/>
                    </a:lnTo>
                    <a:lnTo>
                      <a:pt x="6967" y="504"/>
                    </a:lnTo>
                    <a:lnTo>
                      <a:pt x="6973" y="498"/>
                    </a:lnTo>
                    <a:lnTo>
                      <a:pt x="6979" y="494"/>
                    </a:lnTo>
                    <a:lnTo>
                      <a:pt x="6984" y="486"/>
                    </a:lnTo>
                    <a:lnTo>
                      <a:pt x="6992" y="479"/>
                    </a:lnTo>
                    <a:lnTo>
                      <a:pt x="6998" y="475"/>
                    </a:lnTo>
                    <a:lnTo>
                      <a:pt x="7003" y="467"/>
                    </a:lnTo>
                    <a:lnTo>
                      <a:pt x="7009" y="459"/>
                    </a:lnTo>
                    <a:lnTo>
                      <a:pt x="7015" y="454"/>
                    </a:lnTo>
                    <a:lnTo>
                      <a:pt x="7023" y="446"/>
                    </a:lnTo>
                    <a:lnTo>
                      <a:pt x="7028" y="438"/>
                    </a:lnTo>
                    <a:lnTo>
                      <a:pt x="7034" y="431"/>
                    </a:lnTo>
                    <a:lnTo>
                      <a:pt x="7040" y="423"/>
                    </a:lnTo>
                    <a:lnTo>
                      <a:pt x="7048" y="415"/>
                    </a:lnTo>
                    <a:lnTo>
                      <a:pt x="7053" y="408"/>
                    </a:lnTo>
                    <a:lnTo>
                      <a:pt x="7059" y="398"/>
                    </a:lnTo>
                    <a:lnTo>
                      <a:pt x="7065" y="392"/>
                    </a:lnTo>
                    <a:lnTo>
                      <a:pt x="7071" y="383"/>
                    </a:lnTo>
                    <a:lnTo>
                      <a:pt x="7078" y="377"/>
                    </a:lnTo>
                    <a:lnTo>
                      <a:pt x="7084" y="367"/>
                    </a:lnTo>
                    <a:lnTo>
                      <a:pt x="7090" y="360"/>
                    </a:lnTo>
                    <a:lnTo>
                      <a:pt x="7096" y="352"/>
                    </a:lnTo>
                    <a:lnTo>
                      <a:pt x="7101" y="344"/>
                    </a:lnTo>
                    <a:lnTo>
                      <a:pt x="7109" y="337"/>
                    </a:lnTo>
                    <a:lnTo>
                      <a:pt x="7115" y="331"/>
                    </a:lnTo>
                    <a:lnTo>
                      <a:pt x="7121" y="323"/>
                    </a:lnTo>
                    <a:lnTo>
                      <a:pt x="7126" y="313"/>
                    </a:lnTo>
                    <a:lnTo>
                      <a:pt x="7132" y="308"/>
                    </a:lnTo>
                    <a:lnTo>
                      <a:pt x="7140" y="300"/>
                    </a:lnTo>
                    <a:lnTo>
                      <a:pt x="7146" y="292"/>
                    </a:lnTo>
                    <a:lnTo>
                      <a:pt x="7151" y="287"/>
                    </a:lnTo>
                    <a:lnTo>
                      <a:pt x="7157" y="279"/>
                    </a:lnTo>
                    <a:lnTo>
                      <a:pt x="7163" y="271"/>
                    </a:lnTo>
                    <a:lnTo>
                      <a:pt x="7171" y="265"/>
                    </a:lnTo>
                    <a:lnTo>
                      <a:pt x="7176" y="258"/>
                    </a:lnTo>
                    <a:lnTo>
                      <a:pt x="7182" y="250"/>
                    </a:lnTo>
                    <a:lnTo>
                      <a:pt x="7188" y="244"/>
                    </a:lnTo>
                    <a:lnTo>
                      <a:pt x="7195" y="237"/>
                    </a:lnTo>
                    <a:lnTo>
                      <a:pt x="7201" y="233"/>
                    </a:lnTo>
                    <a:lnTo>
                      <a:pt x="7207" y="225"/>
                    </a:lnTo>
                    <a:lnTo>
                      <a:pt x="7213" y="217"/>
                    </a:lnTo>
                    <a:lnTo>
                      <a:pt x="7219" y="214"/>
                    </a:lnTo>
                    <a:lnTo>
                      <a:pt x="7226" y="206"/>
                    </a:lnTo>
                    <a:lnTo>
                      <a:pt x="7232" y="200"/>
                    </a:lnTo>
                    <a:lnTo>
                      <a:pt x="7238" y="196"/>
                    </a:lnTo>
                    <a:lnTo>
                      <a:pt x="7243" y="189"/>
                    </a:lnTo>
                    <a:lnTo>
                      <a:pt x="7249" y="185"/>
                    </a:lnTo>
                    <a:lnTo>
                      <a:pt x="7257" y="177"/>
                    </a:lnTo>
                    <a:lnTo>
                      <a:pt x="7263" y="171"/>
                    </a:lnTo>
                    <a:lnTo>
                      <a:pt x="7268" y="168"/>
                    </a:lnTo>
                    <a:lnTo>
                      <a:pt x="7274" y="162"/>
                    </a:lnTo>
                    <a:lnTo>
                      <a:pt x="7280" y="158"/>
                    </a:lnTo>
                    <a:lnTo>
                      <a:pt x="7288" y="152"/>
                    </a:lnTo>
                    <a:lnTo>
                      <a:pt x="7293" y="148"/>
                    </a:lnTo>
                    <a:lnTo>
                      <a:pt x="7299" y="143"/>
                    </a:lnTo>
                    <a:lnTo>
                      <a:pt x="7305" y="135"/>
                    </a:lnTo>
                    <a:lnTo>
                      <a:pt x="7313" y="133"/>
                    </a:lnTo>
                    <a:lnTo>
                      <a:pt x="7318" y="127"/>
                    </a:lnTo>
                    <a:lnTo>
                      <a:pt x="7324" y="123"/>
                    </a:lnTo>
                    <a:lnTo>
                      <a:pt x="7330" y="118"/>
                    </a:lnTo>
                    <a:lnTo>
                      <a:pt x="7336" y="114"/>
                    </a:lnTo>
                    <a:lnTo>
                      <a:pt x="7343" y="112"/>
                    </a:lnTo>
                    <a:lnTo>
                      <a:pt x="7349" y="108"/>
                    </a:lnTo>
                    <a:lnTo>
                      <a:pt x="7355" y="102"/>
                    </a:lnTo>
                    <a:lnTo>
                      <a:pt x="7361" y="100"/>
                    </a:lnTo>
                    <a:lnTo>
                      <a:pt x="7366" y="95"/>
                    </a:lnTo>
                    <a:lnTo>
                      <a:pt x="7374" y="93"/>
                    </a:lnTo>
                    <a:lnTo>
                      <a:pt x="7380" y="87"/>
                    </a:lnTo>
                    <a:lnTo>
                      <a:pt x="7386" y="85"/>
                    </a:lnTo>
                    <a:lnTo>
                      <a:pt x="7391" y="83"/>
                    </a:lnTo>
                    <a:lnTo>
                      <a:pt x="7397" y="81"/>
                    </a:lnTo>
                    <a:lnTo>
                      <a:pt x="7405" y="75"/>
                    </a:lnTo>
                    <a:lnTo>
                      <a:pt x="7409" y="73"/>
                    </a:lnTo>
                    <a:lnTo>
                      <a:pt x="7416" y="70"/>
                    </a:lnTo>
                    <a:lnTo>
                      <a:pt x="7422" y="68"/>
                    </a:lnTo>
                    <a:lnTo>
                      <a:pt x="7428" y="64"/>
                    </a:lnTo>
                    <a:lnTo>
                      <a:pt x="7435" y="60"/>
                    </a:lnTo>
                    <a:lnTo>
                      <a:pt x="7441" y="56"/>
                    </a:lnTo>
                    <a:lnTo>
                      <a:pt x="7447" y="54"/>
                    </a:lnTo>
                    <a:lnTo>
                      <a:pt x="7453" y="54"/>
                    </a:lnTo>
                    <a:lnTo>
                      <a:pt x="7460" y="47"/>
                    </a:lnTo>
                    <a:lnTo>
                      <a:pt x="7466" y="47"/>
                    </a:lnTo>
                    <a:lnTo>
                      <a:pt x="7472" y="45"/>
                    </a:lnTo>
                    <a:lnTo>
                      <a:pt x="7478" y="43"/>
                    </a:lnTo>
                    <a:lnTo>
                      <a:pt x="7483" y="39"/>
                    </a:lnTo>
                    <a:lnTo>
                      <a:pt x="7491" y="37"/>
                    </a:lnTo>
                    <a:lnTo>
                      <a:pt x="7495" y="33"/>
                    </a:lnTo>
                    <a:lnTo>
                      <a:pt x="7503" y="33"/>
                    </a:lnTo>
                    <a:lnTo>
                      <a:pt x="7508" y="31"/>
                    </a:lnTo>
                    <a:lnTo>
                      <a:pt x="7514" y="29"/>
                    </a:lnTo>
                    <a:lnTo>
                      <a:pt x="7522" y="27"/>
                    </a:lnTo>
                    <a:lnTo>
                      <a:pt x="7526" y="24"/>
                    </a:lnTo>
                    <a:lnTo>
                      <a:pt x="7533" y="25"/>
                    </a:lnTo>
                    <a:lnTo>
                      <a:pt x="7539" y="22"/>
                    </a:lnTo>
                    <a:lnTo>
                      <a:pt x="7545" y="18"/>
                    </a:lnTo>
                    <a:lnTo>
                      <a:pt x="7551" y="18"/>
                    </a:lnTo>
                    <a:lnTo>
                      <a:pt x="7558" y="18"/>
                    </a:lnTo>
                    <a:lnTo>
                      <a:pt x="7564" y="14"/>
                    </a:lnTo>
                    <a:lnTo>
                      <a:pt x="7570" y="16"/>
                    </a:lnTo>
                    <a:lnTo>
                      <a:pt x="7576" y="14"/>
                    </a:lnTo>
                    <a:lnTo>
                      <a:pt x="7581" y="12"/>
                    </a:lnTo>
                    <a:lnTo>
                      <a:pt x="7589" y="12"/>
                    </a:lnTo>
                    <a:lnTo>
                      <a:pt x="7595" y="10"/>
                    </a:lnTo>
                    <a:lnTo>
                      <a:pt x="7601" y="8"/>
                    </a:lnTo>
                    <a:lnTo>
                      <a:pt x="7608" y="8"/>
                    </a:lnTo>
                    <a:lnTo>
                      <a:pt x="7612" y="4"/>
                    </a:lnTo>
                    <a:lnTo>
                      <a:pt x="7620" y="6"/>
                    </a:lnTo>
                    <a:lnTo>
                      <a:pt x="7626" y="4"/>
                    </a:lnTo>
                    <a:lnTo>
                      <a:pt x="7631" y="4"/>
                    </a:lnTo>
                    <a:lnTo>
                      <a:pt x="7639" y="4"/>
                    </a:lnTo>
                    <a:lnTo>
                      <a:pt x="7643" y="2"/>
                    </a:lnTo>
                    <a:lnTo>
                      <a:pt x="7650" y="2"/>
                    </a:lnTo>
                    <a:lnTo>
                      <a:pt x="7656" y="2"/>
                    </a:lnTo>
                    <a:lnTo>
                      <a:pt x="7662" y="2"/>
                    </a:lnTo>
                    <a:lnTo>
                      <a:pt x="7668" y="0"/>
                    </a:lnTo>
                    <a:lnTo>
                      <a:pt x="7674" y="2"/>
                    </a:lnTo>
                    <a:lnTo>
                      <a:pt x="7681" y="0"/>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3" name="Line 96"/>
              <p:cNvSpPr>
                <a:spLocks noChangeShapeType="1"/>
              </p:cNvSpPr>
              <p:nvPr/>
            </p:nvSpPr>
            <p:spPr bwMode="auto">
              <a:xfrm>
                <a:off x="704" y="4233"/>
                <a:ext cx="384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4" name="Line 97"/>
              <p:cNvSpPr>
                <a:spLocks noChangeShapeType="1"/>
              </p:cNvSpPr>
              <p:nvPr/>
            </p:nvSpPr>
            <p:spPr bwMode="auto">
              <a:xfrm>
                <a:off x="704" y="488"/>
                <a:ext cx="384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5" name="Line 98"/>
              <p:cNvSpPr>
                <a:spLocks noChangeShapeType="1"/>
              </p:cNvSpPr>
              <p:nvPr/>
            </p:nvSpPr>
            <p:spPr bwMode="auto">
              <a:xfrm flipV="1">
                <a:off x="852" y="4180"/>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6" name="Line 99"/>
              <p:cNvSpPr>
                <a:spLocks noChangeShapeType="1"/>
              </p:cNvSpPr>
              <p:nvPr/>
            </p:nvSpPr>
            <p:spPr bwMode="auto">
              <a:xfrm>
                <a:off x="852" y="488"/>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7" name="Line 100"/>
              <p:cNvSpPr>
                <a:spLocks noChangeShapeType="1"/>
              </p:cNvSpPr>
              <p:nvPr/>
            </p:nvSpPr>
            <p:spPr bwMode="auto">
              <a:xfrm flipV="1">
                <a:off x="1148" y="4180"/>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8" name="Line 101"/>
              <p:cNvSpPr>
                <a:spLocks noChangeShapeType="1"/>
              </p:cNvSpPr>
              <p:nvPr/>
            </p:nvSpPr>
            <p:spPr bwMode="auto">
              <a:xfrm>
                <a:off x="1148" y="488"/>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9" name="Line 102"/>
              <p:cNvSpPr>
                <a:spLocks noChangeShapeType="1"/>
              </p:cNvSpPr>
              <p:nvPr/>
            </p:nvSpPr>
            <p:spPr bwMode="auto">
              <a:xfrm flipV="1">
                <a:off x="1443" y="4180"/>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0" name="Line 103"/>
              <p:cNvSpPr>
                <a:spLocks noChangeShapeType="1"/>
              </p:cNvSpPr>
              <p:nvPr/>
            </p:nvSpPr>
            <p:spPr bwMode="auto">
              <a:xfrm>
                <a:off x="1443" y="488"/>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1" name="Line 104"/>
              <p:cNvSpPr>
                <a:spLocks noChangeShapeType="1"/>
              </p:cNvSpPr>
              <p:nvPr/>
            </p:nvSpPr>
            <p:spPr bwMode="auto">
              <a:xfrm flipV="1">
                <a:off x="1738" y="4180"/>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2" name="Line 105"/>
              <p:cNvSpPr>
                <a:spLocks noChangeShapeType="1"/>
              </p:cNvSpPr>
              <p:nvPr/>
            </p:nvSpPr>
            <p:spPr bwMode="auto">
              <a:xfrm>
                <a:off x="1738" y="488"/>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3" name="Line 106"/>
              <p:cNvSpPr>
                <a:spLocks noChangeShapeType="1"/>
              </p:cNvSpPr>
              <p:nvPr/>
            </p:nvSpPr>
            <p:spPr bwMode="auto">
              <a:xfrm flipV="1">
                <a:off x="2034" y="4180"/>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4" name="Line 107"/>
              <p:cNvSpPr>
                <a:spLocks noChangeShapeType="1"/>
              </p:cNvSpPr>
              <p:nvPr/>
            </p:nvSpPr>
            <p:spPr bwMode="auto">
              <a:xfrm>
                <a:off x="2034" y="488"/>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5" name="Line 108"/>
              <p:cNvSpPr>
                <a:spLocks noChangeShapeType="1"/>
              </p:cNvSpPr>
              <p:nvPr/>
            </p:nvSpPr>
            <p:spPr bwMode="auto">
              <a:xfrm flipV="1">
                <a:off x="2330" y="4180"/>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6" name="Line 109"/>
              <p:cNvSpPr>
                <a:spLocks noChangeShapeType="1"/>
              </p:cNvSpPr>
              <p:nvPr/>
            </p:nvSpPr>
            <p:spPr bwMode="auto">
              <a:xfrm>
                <a:off x="2330" y="488"/>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7" name="Line 110"/>
              <p:cNvSpPr>
                <a:spLocks noChangeShapeType="1"/>
              </p:cNvSpPr>
              <p:nvPr/>
            </p:nvSpPr>
            <p:spPr bwMode="auto">
              <a:xfrm flipV="1">
                <a:off x="2624" y="4180"/>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8" name="Line 111"/>
              <p:cNvSpPr>
                <a:spLocks noChangeShapeType="1"/>
              </p:cNvSpPr>
              <p:nvPr/>
            </p:nvSpPr>
            <p:spPr bwMode="auto">
              <a:xfrm>
                <a:off x="2624" y="488"/>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9" name="Line 112"/>
              <p:cNvSpPr>
                <a:spLocks noChangeShapeType="1"/>
              </p:cNvSpPr>
              <p:nvPr/>
            </p:nvSpPr>
            <p:spPr bwMode="auto">
              <a:xfrm flipV="1">
                <a:off x="2920" y="4180"/>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0" name="Line 113"/>
              <p:cNvSpPr>
                <a:spLocks noChangeShapeType="1"/>
              </p:cNvSpPr>
              <p:nvPr/>
            </p:nvSpPr>
            <p:spPr bwMode="auto">
              <a:xfrm>
                <a:off x="2920" y="488"/>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1" name="Line 114"/>
              <p:cNvSpPr>
                <a:spLocks noChangeShapeType="1"/>
              </p:cNvSpPr>
              <p:nvPr/>
            </p:nvSpPr>
            <p:spPr bwMode="auto">
              <a:xfrm flipV="1">
                <a:off x="3216" y="4180"/>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2" name="Line 115"/>
              <p:cNvSpPr>
                <a:spLocks noChangeShapeType="1"/>
              </p:cNvSpPr>
              <p:nvPr/>
            </p:nvSpPr>
            <p:spPr bwMode="auto">
              <a:xfrm>
                <a:off x="3216" y="488"/>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3" name="Line 116"/>
              <p:cNvSpPr>
                <a:spLocks noChangeShapeType="1"/>
              </p:cNvSpPr>
              <p:nvPr/>
            </p:nvSpPr>
            <p:spPr bwMode="auto">
              <a:xfrm flipV="1">
                <a:off x="3511" y="4180"/>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4" name="Line 117"/>
              <p:cNvSpPr>
                <a:spLocks noChangeShapeType="1"/>
              </p:cNvSpPr>
              <p:nvPr/>
            </p:nvSpPr>
            <p:spPr bwMode="auto">
              <a:xfrm>
                <a:off x="3511" y="488"/>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5" name="Line 118"/>
              <p:cNvSpPr>
                <a:spLocks noChangeShapeType="1"/>
              </p:cNvSpPr>
              <p:nvPr/>
            </p:nvSpPr>
            <p:spPr bwMode="auto">
              <a:xfrm flipV="1">
                <a:off x="3807" y="4180"/>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6" name="Line 119"/>
              <p:cNvSpPr>
                <a:spLocks noChangeShapeType="1"/>
              </p:cNvSpPr>
              <p:nvPr/>
            </p:nvSpPr>
            <p:spPr bwMode="auto">
              <a:xfrm>
                <a:off x="3807" y="488"/>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7" name="Line 120"/>
              <p:cNvSpPr>
                <a:spLocks noChangeShapeType="1"/>
              </p:cNvSpPr>
              <p:nvPr/>
            </p:nvSpPr>
            <p:spPr bwMode="auto">
              <a:xfrm flipV="1">
                <a:off x="4102" y="4180"/>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8" name="Line 121"/>
              <p:cNvSpPr>
                <a:spLocks noChangeShapeType="1"/>
              </p:cNvSpPr>
              <p:nvPr/>
            </p:nvSpPr>
            <p:spPr bwMode="auto">
              <a:xfrm>
                <a:off x="4102" y="488"/>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9" name="Line 122"/>
              <p:cNvSpPr>
                <a:spLocks noChangeShapeType="1"/>
              </p:cNvSpPr>
              <p:nvPr/>
            </p:nvSpPr>
            <p:spPr bwMode="auto">
              <a:xfrm flipV="1">
                <a:off x="4397" y="4180"/>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0" name="Line 123"/>
              <p:cNvSpPr>
                <a:spLocks noChangeShapeType="1"/>
              </p:cNvSpPr>
              <p:nvPr/>
            </p:nvSpPr>
            <p:spPr bwMode="auto">
              <a:xfrm>
                <a:off x="4397" y="488"/>
                <a:ext cx="0" cy="53"/>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1" name="Line 124"/>
              <p:cNvSpPr>
                <a:spLocks noChangeShapeType="1"/>
              </p:cNvSpPr>
              <p:nvPr/>
            </p:nvSpPr>
            <p:spPr bwMode="auto">
              <a:xfrm flipV="1">
                <a:off x="704" y="412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2" name="Line 125"/>
              <p:cNvSpPr>
                <a:spLocks noChangeShapeType="1"/>
              </p:cNvSpPr>
              <p:nvPr/>
            </p:nvSpPr>
            <p:spPr bwMode="auto">
              <a:xfrm>
                <a:off x="704" y="488"/>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3" name="Line 126"/>
              <p:cNvSpPr>
                <a:spLocks noChangeShapeType="1"/>
              </p:cNvSpPr>
              <p:nvPr/>
            </p:nvSpPr>
            <p:spPr bwMode="auto">
              <a:xfrm flipV="1">
                <a:off x="1000" y="412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4" name="Line 127"/>
              <p:cNvSpPr>
                <a:spLocks noChangeShapeType="1"/>
              </p:cNvSpPr>
              <p:nvPr/>
            </p:nvSpPr>
            <p:spPr bwMode="auto">
              <a:xfrm>
                <a:off x="1000" y="488"/>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5" name="Line 128"/>
              <p:cNvSpPr>
                <a:spLocks noChangeShapeType="1"/>
              </p:cNvSpPr>
              <p:nvPr/>
            </p:nvSpPr>
            <p:spPr bwMode="auto">
              <a:xfrm flipV="1">
                <a:off x="1296" y="412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6" name="Line 129"/>
              <p:cNvSpPr>
                <a:spLocks noChangeShapeType="1"/>
              </p:cNvSpPr>
              <p:nvPr/>
            </p:nvSpPr>
            <p:spPr bwMode="auto">
              <a:xfrm>
                <a:off x="1296" y="488"/>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7" name="Line 130"/>
              <p:cNvSpPr>
                <a:spLocks noChangeShapeType="1"/>
              </p:cNvSpPr>
              <p:nvPr/>
            </p:nvSpPr>
            <p:spPr bwMode="auto">
              <a:xfrm flipV="1">
                <a:off x="1590" y="412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8" name="Line 131"/>
              <p:cNvSpPr>
                <a:spLocks noChangeShapeType="1"/>
              </p:cNvSpPr>
              <p:nvPr/>
            </p:nvSpPr>
            <p:spPr bwMode="auto">
              <a:xfrm>
                <a:off x="1590" y="488"/>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9" name="Line 132"/>
              <p:cNvSpPr>
                <a:spLocks noChangeShapeType="1"/>
              </p:cNvSpPr>
              <p:nvPr/>
            </p:nvSpPr>
            <p:spPr bwMode="auto">
              <a:xfrm flipV="1">
                <a:off x="1886" y="412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0" name="Line 133"/>
              <p:cNvSpPr>
                <a:spLocks noChangeShapeType="1"/>
              </p:cNvSpPr>
              <p:nvPr/>
            </p:nvSpPr>
            <p:spPr bwMode="auto">
              <a:xfrm>
                <a:off x="1886" y="488"/>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1" name="Line 134"/>
              <p:cNvSpPr>
                <a:spLocks noChangeShapeType="1"/>
              </p:cNvSpPr>
              <p:nvPr/>
            </p:nvSpPr>
            <p:spPr bwMode="auto">
              <a:xfrm flipV="1">
                <a:off x="2182" y="412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2" name="Line 135"/>
              <p:cNvSpPr>
                <a:spLocks noChangeShapeType="1"/>
              </p:cNvSpPr>
              <p:nvPr/>
            </p:nvSpPr>
            <p:spPr bwMode="auto">
              <a:xfrm>
                <a:off x="2182" y="488"/>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3" name="Line 136"/>
              <p:cNvSpPr>
                <a:spLocks noChangeShapeType="1"/>
              </p:cNvSpPr>
              <p:nvPr/>
            </p:nvSpPr>
            <p:spPr bwMode="auto">
              <a:xfrm flipV="1">
                <a:off x="2476" y="412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4" name="Line 137"/>
              <p:cNvSpPr>
                <a:spLocks noChangeShapeType="1"/>
              </p:cNvSpPr>
              <p:nvPr/>
            </p:nvSpPr>
            <p:spPr bwMode="auto">
              <a:xfrm>
                <a:off x="2476" y="488"/>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5" name="Line 138"/>
              <p:cNvSpPr>
                <a:spLocks noChangeShapeType="1"/>
              </p:cNvSpPr>
              <p:nvPr/>
            </p:nvSpPr>
            <p:spPr bwMode="auto">
              <a:xfrm flipV="1">
                <a:off x="2773" y="412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6" name="Line 139"/>
              <p:cNvSpPr>
                <a:spLocks noChangeShapeType="1"/>
              </p:cNvSpPr>
              <p:nvPr/>
            </p:nvSpPr>
            <p:spPr bwMode="auto">
              <a:xfrm>
                <a:off x="2773" y="488"/>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7" name="Line 140"/>
              <p:cNvSpPr>
                <a:spLocks noChangeShapeType="1"/>
              </p:cNvSpPr>
              <p:nvPr/>
            </p:nvSpPr>
            <p:spPr bwMode="auto">
              <a:xfrm flipV="1">
                <a:off x="3068" y="412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8" name="Line 141"/>
              <p:cNvSpPr>
                <a:spLocks noChangeShapeType="1"/>
              </p:cNvSpPr>
              <p:nvPr/>
            </p:nvSpPr>
            <p:spPr bwMode="auto">
              <a:xfrm>
                <a:off x="3068" y="488"/>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9" name="Line 142"/>
              <p:cNvSpPr>
                <a:spLocks noChangeShapeType="1"/>
              </p:cNvSpPr>
              <p:nvPr/>
            </p:nvSpPr>
            <p:spPr bwMode="auto">
              <a:xfrm flipV="1">
                <a:off x="3363" y="412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0" name="Line 143"/>
              <p:cNvSpPr>
                <a:spLocks noChangeShapeType="1"/>
              </p:cNvSpPr>
              <p:nvPr/>
            </p:nvSpPr>
            <p:spPr bwMode="auto">
              <a:xfrm>
                <a:off x="3363" y="488"/>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1" name="Line 144"/>
              <p:cNvSpPr>
                <a:spLocks noChangeShapeType="1"/>
              </p:cNvSpPr>
              <p:nvPr/>
            </p:nvSpPr>
            <p:spPr bwMode="auto">
              <a:xfrm flipV="1">
                <a:off x="3659" y="412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2" name="Line 145"/>
              <p:cNvSpPr>
                <a:spLocks noChangeShapeType="1"/>
              </p:cNvSpPr>
              <p:nvPr/>
            </p:nvSpPr>
            <p:spPr bwMode="auto">
              <a:xfrm>
                <a:off x="3659" y="488"/>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3" name="Line 146"/>
              <p:cNvSpPr>
                <a:spLocks noChangeShapeType="1"/>
              </p:cNvSpPr>
              <p:nvPr/>
            </p:nvSpPr>
            <p:spPr bwMode="auto">
              <a:xfrm flipV="1">
                <a:off x="3954" y="412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4" name="Line 147"/>
              <p:cNvSpPr>
                <a:spLocks noChangeShapeType="1"/>
              </p:cNvSpPr>
              <p:nvPr/>
            </p:nvSpPr>
            <p:spPr bwMode="auto">
              <a:xfrm>
                <a:off x="3954" y="488"/>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5" name="Line 148"/>
              <p:cNvSpPr>
                <a:spLocks noChangeShapeType="1"/>
              </p:cNvSpPr>
              <p:nvPr/>
            </p:nvSpPr>
            <p:spPr bwMode="auto">
              <a:xfrm flipV="1">
                <a:off x="4249" y="412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6" name="Line 149"/>
              <p:cNvSpPr>
                <a:spLocks noChangeShapeType="1"/>
              </p:cNvSpPr>
              <p:nvPr/>
            </p:nvSpPr>
            <p:spPr bwMode="auto">
              <a:xfrm>
                <a:off x="4249" y="488"/>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7" name="Line 150"/>
              <p:cNvSpPr>
                <a:spLocks noChangeShapeType="1"/>
              </p:cNvSpPr>
              <p:nvPr/>
            </p:nvSpPr>
            <p:spPr bwMode="auto">
              <a:xfrm flipV="1">
                <a:off x="4545" y="4127"/>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8" name="Line 151"/>
              <p:cNvSpPr>
                <a:spLocks noChangeShapeType="1"/>
              </p:cNvSpPr>
              <p:nvPr/>
            </p:nvSpPr>
            <p:spPr bwMode="auto">
              <a:xfrm>
                <a:off x="4545" y="488"/>
                <a:ext cx="0" cy="106"/>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9" name="Line 152"/>
              <p:cNvSpPr>
                <a:spLocks noChangeShapeType="1"/>
              </p:cNvSpPr>
              <p:nvPr/>
            </p:nvSpPr>
            <p:spPr bwMode="auto">
              <a:xfrm flipV="1">
                <a:off x="704" y="488"/>
                <a:ext cx="0" cy="3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0" name="Line 153"/>
              <p:cNvSpPr>
                <a:spLocks noChangeShapeType="1"/>
              </p:cNvSpPr>
              <p:nvPr/>
            </p:nvSpPr>
            <p:spPr bwMode="auto">
              <a:xfrm flipV="1">
                <a:off x="4545" y="488"/>
                <a:ext cx="0" cy="3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1" name="Line 154"/>
              <p:cNvSpPr>
                <a:spLocks noChangeShapeType="1"/>
              </p:cNvSpPr>
              <p:nvPr/>
            </p:nvSpPr>
            <p:spPr bwMode="auto">
              <a:xfrm>
                <a:off x="704" y="417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2" name="Line 155"/>
              <p:cNvSpPr>
                <a:spLocks noChangeShapeType="1"/>
              </p:cNvSpPr>
              <p:nvPr/>
            </p:nvSpPr>
            <p:spPr bwMode="auto">
              <a:xfrm flipH="1">
                <a:off x="4491" y="417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3" name="Line 156"/>
              <p:cNvSpPr>
                <a:spLocks noChangeShapeType="1"/>
              </p:cNvSpPr>
              <p:nvPr/>
            </p:nvSpPr>
            <p:spPr bwMode="auto">
              <a:xfrm>
                <a:off x="704" y="4108"/>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4" name="Line 157"/>
              <p:cNvSpPr>
                <a:spLocks noChangeShapeType="1"/>
              </p:cNvSpPr>
              <p:nvPr/>
            </p:nvSpPr>
            <p:spPr bwMode="auto">
              <a:xfrm flipH="1">
                <a:off x="4491" y="4108"/>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5" name="Line 158"/>
              <p:cNvSpPr>
                <a:spLocks noChangeShapeType="1"/>
              </p:cNvSpPr>
              <p:nvPr/>
            </p:nvSpPr>
            <p:spPr bwMode="auto">
              <a:xfrm>
                <a:off x="704" y="404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6" name="Line 159"/>
              <p:cNvSpPr>
                <a:spLocks noChangeShapeType="1"/>
              </p:cNvSpPr>
              <p:nvPr/>
            </p:nvSpPr>
            <p:spPr bwMode="auto">
              <a:xfrm flipH="1">
                <a:off x="4491" y="404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7" name="Line 160"/>
              <p:cNvSpPr>
                <a:spLocks noChangeShapeType="1"/>
              </p:cNvSpPr>
              <p:nvPr/>
            </p:nvSpPr>
            <p:spPr bwMode="auto">
              <a:xfrm>
                <a:off x="704" y="392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8" name="Line 161"/>
              <p:cNvSpPr>
                <a:spLocks noChangeShapeType="1"/>
              </p:cNvSpPr>
              <p:nvPr/>
            </p:nvSpPr>
            <p:spPr bwMode="auto">
              <a:xfrm flipH="1">
                <a:off x="4491" y="392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9" name="Line 162"/>
              <p:cNvSpPr>
                <a:spLocks noChangeShapeType="1"/>
              </p:cNvSpPr>
              <p:nvPr/>
            </p:nvSpPr>
            <p:spPr bwMode="auto">
              <a:xfrm>
                <a:off x="704" y="3858"/>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0" name="Line 163"/>
              <p:cNvSpPr>
                <a:spLocks noChangeShapeType="1"/>
              </p:cNvSpPr>
              <p:nvPr/>
            </p:nvSpPr>
            <p:spPr bwMode="auto">
              <a:xfrm flipH="1">
                <a:off x="4491" y="3858"/>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1" name="Line 164"/>
              <p:cNvSpPr>
                <a:spLocks noChangeShapeType="1"/>
              </p:cNvSpPr>
              <p:nvPr/>
            </p:nvSpPr>
            <p:spPr bwMode="auto">
              <a:xfrm>
                <a:off x="704" y="379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2" name="Line 165"/>
              <p:cNvSpPr>
                <a:spLocks noChangeShapeType="1"/>
              </p:cNvSpPr>
              <p:nvPr/>
            </p:nvSpPr>
            <p:spPr bwMode="auto">
              <a:xfrm flipH="1">
                <a:off x="4491" y="379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3" name="Line 166"/>
              <p:cNvSpPr>
                <a:spLocks noChangeShapeType="1"/>
              </p:cNvSpPr>
              <p:nvPr/>
            </p:nvSpPr>
            <p:spPr bwMode="auto">
              <a:xfrm>
                <a:off x="704" y="367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4" name="Line 167"/>
              <p:cNvSpPr>
                <a:spLocks noChangeShapeType="1"/>
              </p:cNvSpPr>
              <p:nvPr/>
            </p:nvSpPr>
            <p:spPr bwMode="auto">
              <a:xfrm flipH="1">
                <a:off x="4491" y="367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5" name="Line 168"/>
              <p:cNvSpPr>
                <a:spLocks noChangeShapeType="1"/>
              </p:cNvSpPr>
              <p:nvPr/>
            </p:nvSpPr>
            <p:spPr bwMode="auto">
              <a:xfrm>
                <a:off x="704" y="361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6" name="Line 169"/>
              <p:cNvSpPr>
                <a:spLocks noChangeShapeType="1"/>
              </p:cNvSpPr>
              <p:nvPr/>
            </p:nvSpPr>
            <p:spPr bwMode="auto">
              <a:xfrm flipH="1">
                <a:off x="4491" y="361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7" name="Line 170"/>
              <p:cNvSpPr>
                <a:spLocks noChangeShapeType="1"/>
              </p:cNvSpPr>
              <p:nvPr/>
            </p:nvSpPr>
            <p:spPr bwMode="auto">
              <a:xfrm>
                <a:off x="704" y="3546"/>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8" name="Line 171"/>
              <p:cNvSpPr>
                <a:spLocks noChangeShapeType="1"/>
              </p:cNvSpPr>
              <p:nvPr/>
            </p:nvSpPr>
            <p:spPr bwMode="auto">
              <a:xfrm flipH="1">
                <a:off x="4491" y="3546"/>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9" name="Line 172"/>
              <p:cNvSpPr>
                <a:spLocks noChangeShapeType="1"/>
              </p:cNvSpPr>
              <p:nvPr/>
            </p:nvSpPr>
            <p:spPr bwMode="auto">
              <a:xfrm>
                <a:off x="704" y="342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0" name="Line 173"/>
              <p:cNvSpPr>
                <a:spLocks noChangeShapeType="1"/>
              </p:cNvSpPr>
              <p:nvPr/>
            </p:nvSpPr>
            <p:spPr bwMode="auto">
              <a:xfrm flipH="1">
                <a:off x="4491" y="342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1" name="Line 174"/>
              <p:cNvSpPr>
                <a:spLocks noChangeShapeType="1"/>
              </p:cNvSpPr>
              <p:nvPr/>
            </p:nvSpPr>
            <p:spPr bwMode="auto">
              <a:xfrm>
                <a:off x="704" y="335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2" name="Line 175"/>
              <p:cNvSpPr>
                <a:spLocks noChangeShapeType="1"/>
              </p:cNvSpPr>
              <p:nvPr/>
            </p:nvSpPr>
            <p:spPr bwMode="auto">
              <a:xfrm flipH="1">
                <a:off x="4491" y="335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3" name="Line 176"/>
              <p:cNvSpPr>
                <a:spLocks noChangeShapeType="1"/>
              </p:cNvSpPr>
              <p:nvPr/>
            </p:nvSpPr>
            <p:spPr bwMode="auto">
              <a:xfrm>
                <a:off x="704" y="329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4" name="Line 177"/>
              <p:cNvSpPr>
                <a:spLocks noChangeShapeType="1"/>
              </p:cNvSpPr>
              <p:nvPr/>
            </p:nvSpPr>
            <p:spPr bwMode="auto">
              <a:xfrm flipH="1">
                <a:off x="4491" y="329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5" name="Line 178"/>
              <p:cNvSpPr>
                <a:spLocks noChangeShapeType="1"/>
              </p:cNvSpPr>
              <p:nvPr/>
            </p:nvSpPr>
            <p:spPr bwMode="auto">
              <a:xfrm>
                <a:off x="704" y="317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6" name="Line 179"/>
              <p:cNvSpPr>
                <a:spLocks noChangeShapeType="1"/>
              </p:cNvSpPr>
              <p:nvPr/>
            </p:nvSpPr>
            <p:spPr bwMode="auto">
              <a:xfrm flipH="1">
                <a:off x="4491" y="317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7" name="Line 180"/>
              <p:cNvSpPr>
                <a:spLocks noChangeShapeType="1"/>
              </p:cNvSpPr>
              <p:nvPr/>
            </p:nvSpPr>
            <p:spPr bwMode="auto">
              <a:xfrm>
                <a:off x="704" y="310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8" name="Line 181"/>
              <p:cNvSpPr>
                <a:spLocks noChangeShapeType="1"/>
              </p:cNvSpPr>
              <p:nvPr/>
            </p:nvSpPr>
            <p:spPr bwMode="auto">
              <a:xfrm flipH="1">
                <a:off x="4491" y="310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9" name="Line 182"/>
              <p:cNvSpPr>
                <a:spLocks noChangeShapeType="1"/>
              </p:cNvSpPr>
              <p:nvPr/>
            </p:nvSpPr>
            <p:spPr bwMode="auto">
              <a:xfrm>
                <a:off x="704" y="304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0" name="Line 183"/>
              <p:cNvSpPr>
                <a:spLocks noChangeShapeType="1"/>
              </p:cNvSpPr>
              <p:nvPr/>
            </p:nvSpPr>
            <p:spPr bwMode="auto">
              <a:xfrm flipH="1">
                <a:off x="4491" y="304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1" name="Line 184"/>
              <p:cNvSpPr>
                <a:spLocks noChangeShapeType="1"/>
              </p:cNvSpPr>
              <p:nvPr/>
            </p:nvSpPr>
            <p:spPr bwMode="auto">
              <a:xfrm>
                <a:off x="704" y="292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2" name="Line 185"/>
              <p:cNvSpPr>
                <a:spLocks noChangeShapeType="1"/>
              </p:cNvSpPr>
              <p:nvPr/>
            </p:nvSpPr>
            <p:spPr bwMode="auto">
              <a:xfrm flipH="1">
                <a:off x="4491" y="292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3" name="Line 186"/>
              <p:cNvSpPr>
                <a:spLocks noChangeShapeType="1"/>
              </p:cNvSpPr>
              <p:nvPr/>
            </p:nvSpPr>
            <p:spPr bwMode="auto">
              <a:xfrm>
                <a:off x="704" y="286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4" name="Line 187"/>
              <p:cNvSpPr>
                <a:spLocks noChangeShapeType="1"/>
              </p:cNvSpPr>
              <p:nvPr/>
            </p:nvSpPr>
            <p:spPr bwMode="auto">
              <a:xfrm flipH="1">
                <a:off x="4491" y="286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5" name="Line 188"/>
              <p:cNvSpPr>
                <a:spLocks noChangeShapeType="1"/>
              </p:cNvSpPr>
              <p:nvPr/>
            </p:nvSpPr>
            <p:spPr bwMode="auto">
              <a:xfrm>
                <a:off x="704" y="279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6" name="Line 189"/>
              <p:cNvSpPr>
                <a:spLocks noChangeShapeType="1"/>
              </p:cNvSpPr>
              <p:nvPr/>
            </p:nvSpPr>
            <p:spPr bwMode="auto">
              <a:xfrm flipH="1">
                <a:off x="4491" y="2797"/>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7" name="Line 190"/>
              <p:cNvSpPr>
                <a:spLocks noChangeShapeType="1"/>
              </p:cNvSpPr>
              <p:nvPr/>
            </p:nvSpPr>
            <p:spPr bwMode="auto">
              <a:xfrm>
                <a:off x="704" y="2673"/>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8" name="Line 191"/>
              <p:cNvSpPr>
                <a:spLocks noChangeShapeType="1"/>
              </p:cNvSpPr>
              <p:nvPr/>
            </p:nvSpPr>
            <p:spPr bwMode="auto">
              <a:xfrm flipH="1">
                <a:off x="4491" y="2673"/>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9" name="Line 192"/>
              <p:cNvSpPr>
                <a:spLocks noChangeShapeType="1"/>
              </p:cNvSpPr>
              <p:nvPr/>
            </p:nvSpPr>
            <p:spPr bwMode="auto">
              <a:xfrm>
                <a:off x="704" y="261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0" name="Line 193"/>
              <p:cNvSpPr>
                <a:spLocks noChangeShapeType="1"/>
              </p:cNvSpPr>
              <p:nvPr/>
            </p:nvSpPr>
            <p:spPr bwMode="auto">
              <a:xfrm flipH="1">
                <a:off x="4491" y="261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1" name="Line 194"/>
              <p:cNvSpPr>
                <a:spLocks noChangeShapeType="1"/>
              </p:cNvSpPr>
              <p:nvPr/>
            </p:nvSpPr>
            <p:spPr bwMode="auto">
              <a:xfrm>
                <a:off x="704" y="2548"/>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2" name="Line 195"/>
              <p:cNvSpPr>
                <a:spLocks noChangeShapeType="1"/>
              </p:cNvSpPr>
              <p:nvPr/>
            </p:nvSpPr>
            <p:spPr bwMode="auto">
              <a:xfrm flipH="1">
                <a:off x="4491" y="2548"/>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3" name="Line 196"/>
              <p:cNvSpPr>
                <a:spLocks noChangeShapeType="1"/>
              </p:cNvSpPr>
              <p:nvPr/>
            </p:nvSpPr>
            <p:spPr bwMode="auto">
              <a:xfrm>
                <a:off x="704" y="2423"/>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4" name="Line 197"/>
              <p:cNvSpPr>
                <a:spLocks noChangeShapeType="1"/>
              </p:cNvSpPr>
              <p:nvPr/>
            </p:nvSpPr>
            <p:spPr bwMode="auto">
              <a:xfrm flipH="1">
                <a:off x="4491" y="2423"/>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5" name="Line 198"/>
              <p:cNvSpPr>
                <a:spLocks noChangeShapeType="1"/>
              </p:cNvSpPr>
              <p:nvPr/>
            </p:nvSpPr>
            <p:spPr bwMode="auto">
              <a:xfrm>
                <a:off x="704" y="236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6" name="Line 199"/>
              <p:cNvSpPr>
                <a:spLocks noChangeShapeType="1"/>
              </p:cNvSpPr>
              <p:nvPr/>
            </p:nvSpPr>
            <p:spPr bwMode="auto">
              <a:xfrm flipH="1">
                <a:off x="4491" y="236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7" name="Line 200"/>
              <p:cNvSpPr>
                <a:spLocks noChangeShapeType="1"/>
              </p:cNvSpPr>
              <p:nvPr/>
            </p:nvSpPr>
            <p:spPr bwMode="auto">
              <a:xfrm>
                <a:off x="704" y="2298"/>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8" name="Line 201"/>
              <p:cNvSpPr>
                <a:spLocks noChangeShapeType="1"/>
              </p:cNvSpPr>
              <p:nvPr/>
            </p:nvSpPr>
            <p:spPr bwMode="auto">
              <a:xfrm flipH="1">
                <a:off x="4491" y="2298"/>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9" name="Line 202"/>
              <p:cNvSpPr>
                <a:spLocks noChangeShapeType="1"/>
              </p:cNvSpPr>
              <p:nvPr/>
            </p:nvSpPr>
            <p:spPr bwMode="auto">
              <a:xfrm>
                <a:off x="704" y="2173"/>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0" name="Line 203"/>
              <p:cNvSpPr>
                <a:spLocks noChangeShapeType="1"/>
              </p:cNvSpPr>
              <p:nvPr/>
            </p:nvSpPr>
            <p:spPr bwMode="auto">
              <a:xfrm flipH="1">
                <a:off x="4491" y="2173"/>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1" name="Line 204"/>
              <p:cNvSpPr>
                <a:spLocks noChangeShapeType="1"/>
              </p:cNvSpPr>
              <p:nvPr/>
            </p:nvSpPr>
            <p:spPr bwMode="auto">
              <a:xfrm>
                <a:off x="704" y="211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2" name="Line 205"/>
              <p:cNvSpPr>
                <a:spLocks noChangeShapeType="1"/>
              </p:cNvSpPr>
              <p:nvPr/>
            </p:nvSpPr>
            <p:spPr bwMode="auto">
              <a:xfrm flipH="1">
                <a:off x="4491" y="211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407"/>
            <p:cNvGrpSpPr>
              <a:grpSpLocks/>
            </p:cNvGrpSpPr>
            <p:nvPr/>
          </p:nvGrpSpPr>
          <p:grpSpPr bwMode="auto">
            <a:xfrm>
              <a:off x="704" y="428"/>
              <a:ext cx="5090" cy="3896"/>
              <a:chOff x="704" y="428"/>
              <a:chExt cx="5090" cy="3896"/>
            </a:xfrm>
          </p:grpSpPr>
          <p:sp>
            <p:nvSpPr>
              <p:cNvPr id="6343" name="Line 207"/>
              <p:cNvSpPr>
                <a:spLocks noChangeShapeType="1"/>
              </p:cNvSpPr>
              <p:nvPr/>
            </p:nvSpPr>
            <p:spPr bwMode="auto">
              <a:xfrm>
                <a:off x="704" y="204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4" name="Line 208"/>
              <p:cNvSpPr>
                <a:spLocks noChangeShapeType="1"/>
              </p:cNvSpPr>
              <p:nvPr/>
            </p:nvSpPr>
            <p:spPr bwMode="auto">
              <a:xfrm flipH="1">
                <a:off x="4491" y="204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5" name="Line 209"/>
              <p:cNvSpPr>
                <a:spLocks noChangeShapeType="1"/>
              </p:cNvSpPr>
              <p:nvPr/>
            </p:nvSpPr>
            <p:spPr bwMode="auto">
              <a:xfrm>
                <a:off x="704" y="1924"/>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6" name="Line 210"/>
              <p:cNvSpPr>
                <a:spLocks noChangeShapeType="1"/>
              </p:cNvSpPr>
              <p:nvPr/>
            </p:nvSpPr>
            <p:spPr bwMode="auto">
              <a:xfrm flipH="1">
                <a:off x="4491" y="1924"/>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7" name="Line 211"/>
              <p:cNvSpPr>
                <a:spLocks noChangeShapeType="1"/>
              </p:cNvSpPr>
              <p:nvPr/>
            </p:nvSpPr>
            <p:spPr bwMode="auto">
              <a:xfrm>
                <a:off x="704" y="186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8" name="Line 212"/>
              <p:cNvSpPr>
                <a:spLocks noChangeShapeType="1"/>
              </p:cNvSpPr>
              <p:nvPr/>
            </p:nvSpPr>
            <p:spPr bwMode="auto">
              <a:xfrm flipH="1">
                <a:off x="4491" y="1861"/>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9" name="Line 213"/>
              <p:cNvSpPr>
                <a:spLocks noChangeShapeType="1"/>
              </p:cNvSpPr>
              <p:nvPr/>
            </p:nvSpPr>
            <p:spPr bwMode="auto">
              <a:xfrm>
                <a:off x="704" y="179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0" name="Line 214"/>
              <p:cNvSpPr>
                <a:spLocks noChangeShapeType="1"/>
              </p:cNvSpPr>
              <p:nvPr/>
            </p:nvSpPr>
            <p:spPr bwMode="auto">
              <a:xfrm flipH="1">
                <a:off x="4491" y="179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1" name="Line 215"/>
              <p:cNvSpPr>
                <a:spLocks noChangeShapeType="1"/>
              </p:cNvSpPr>
              <p:nvPr/>
            </p:nvSpPr>
            <p:spPr bwMode="auto">
              <a:xfrm>
                <a:off x="704" y="1674"/>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2" name="Line 216"/>
              <p:cNvSpPr>
                <a:spLocks noChangeShapeType="1"/>
              </p:cNvSpPr>
              <p:nvPr/>
            </p:nvSpPr>
            <p:spPr bwMode="auto">
              <a:xfrm flipH="1">
                <a:off x="4491" y="1674"/>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3" name="Line 217"/>
              <p:cNvSpPr>
                <a:spLocks noChangeShapeType="1"/>
              </p:cNvSpPr>
              <p:nvPr/>
            </p:nvSpPr>
            <p:spPr bwMode="auto">
              <a:xfrm>
                <a:off x="704" y="161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4" name="Line 218"/>
              <p:cNvSpPr>
                <a:spLocks noChangeShapeType="1"/>
              </p:cNvSpPr>
              <p:nvPr/>
            </p:nvSpPr>
            <p:spPr bwMode="auto">
              <a:xfrm flipH="1">
                <a:off x="4491" y="161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5" name="Line 219"/>
              <p:cNvSpPr>
                <a:spLocks noChangeShapeType="1"/>
              </p:cNvSpPr>
              <p:nvPr/>
            </p:nvSpPr>
            <p:spPr bwMode="auto">
              <a:xfrm>
                <a:off x="704" y="154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6" name="Line 220"/>
              <p:cNvSpPr>
                <a:spLocks noChangeShapeType="1"/>
              </p:cNvSpPr>
              <p:nvPr/>
            </p:nvSpPr>
            <p:spPr bwMode="auto">
              <a:xfrm flipH="1">
                <a:off x="4491" y="1549"/>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7" name="Line 221"/>
              <p:cNvSpPr>
                <a:spLocks noChangeShapeType="1"/>
              </p:cNvSpPr>
              <p:nvPr/>
            </p:nvSpPr>
            <p:spPr bwMode="auto">
              <a:xfrm>
                <a:off x="704" y="142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8" name="Line 222"/>
              <p:cNvSpPr>
                <a:spLocks noChangeShapeType="1"/>
              </p:cNvSpPr>
              <p:nvPr/>
            </p:nvSpPr>
            <p:spPr bwMode="auto">
              <a:xfrm flipH="1">
                <a:off x="4491" y="142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9" name="Line 223"/>
              <p:cNvSpPr>
                <a:spLocks noChangeShapeType="1"/>
              </p:cNvSpPr>
              <p:nvPr/>
            </p:nvSpPr>
            <p:spPr bwMode="auto">
              <a:xfrm>
                <a:off x="704" y="136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0" name="Line 224"/>
              <p:cNvSpPr>
                <a:spLocks noChangeShapeType="1"/>
              </p:cNvSpPr>
              <p:nvPr/>
            </p:nvSpPr>
            <p:spPr bwMode="auto">
              <a:xfrm flipH="1">
                <a:off x="4491" y="136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1" name="Line 225"/>
              <p:cNvSpPr>
                <a:spLocks noChangeShapeType="1"/>
              </p:cNvSpPr>
              <p:nvPr/>
            </p:nvSpPr>
            <p:spPr bwMode="auto">
              <a:xfrm>
                <a:off x="704" y="130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2" name="Line 226"/>
              <p:cNvSpPr>
                <a:spLocks noChangeShapeType="1"/>
              </p:cNvSpPr>
              <p:nvPr/>
            </p:nvSpPr>
            <p:spPr bwMode="auto">
              <a:xfrm flipH="1">
                <a:off x="4491" y="130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3" name="Line 227"/>
              <p:cNvSpPr>
                <a:spLocks noChangeShapeType="1"/>
              </p:cNvSpPr>
              <p:nvPr/>
            </p:nvSpPr>
            <p:spPr bwMode="auto">
              <a:xfrm>
                <a:off x="704" y="117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4" name="Line 228"/>
              <p:cNvSpPr>
                <a:spLocks noChangeShapeType="1"/>
              </p:cNvSpPr>
              <p:nvPr/>
            </p:nvSpPr>
            <p:spPr bwMode="auto">
              <a:xfrm flipH="1">
                <a:off x="4491" y="117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5" name="Line 229"/>
              <p:cNvSpPr>
                <a:spLocks noChangeShapeType="1"/>
              </p:cNvSpPr>
              <p:nvPr/>
            </p:nvSpPr>
            <p:spPr bwMode="auto">
              <a:xfrm>
                <a:off x="704" y="111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6" name="Line 230"/>
              <p:cNvSpPr>
                <a:spLocks noChangeShapeType="1"/>
              </p:cNvSpPr>
              <p:nvPr/>
            </p:nvSpPr>
            <p:spPr bwMode="auto">
              <a:xfrm flipH="1">
                <a:off x="4491" y="1112"/>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7" name="Line 231"/>
              <p:cNvSpPr>
                <a:spLocks noChangeShapeType="1"/>
              </p:cNvSpPr>
              <p:nvPr/>
            </p:nvSpPr>
            <p:spPr bwMode="auto">
              <a:xfrm>
                <a:off x="704" y="105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8" name="Line 232"/>
              <p:cNvSpPr>
                <a:spLocks noChangeShapeType="1"/>
              </p:cNvSpPr>
              <p:nvPr/>
            </p:nvSpPr>
            <p:spPr bwMode="auto">
              <a:xfrm flipH="1">
                <a:off x="4491" y="105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9" name="Line 233"/>
              <p:cNvSpPr>
                <a:spLocks noChangeShapeType="1"/>
              </p:cNvSpPr>
              <p:nvPr/>
            </p:nvSpPr>
            <p:spPr bwMode="auto">
              <a:xfrm>
                <a:off x="704" y="92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0" name="Line 234"/>
              <p:cNvSpPr>
                <a:spLocks noChangeShapeType="1"/>
              </p:cNvSpPr>
              <p:nvPr/>
            </p:nvSpPr>
            <p:spPr bwMode="auto">
              <a:xfrm flipH="1">
                <a:off x="4491" y="925"/>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1" name="Line 235"/>
              <p:cNvSpPr>
                <a:spLocks noChangeShapeType="1"/>
              </p:cNvSpPr>
              <p:nvPr/>
            </p:nvSpPr>
            <p:spPr bwMode="auto">
              <a:xfrm>
                <a:off x="704" y="863"/>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2" name="Line 236"/>
              <p:cNvSpPr>
                <a:spLocks noChangeShapeType="1"/>
              </p:cNvSpPr>
              <p:nvPr/>
            </p:nvSpPr>
            <p:spPr bwMode="auto">
              <a:xfrm flipH="1">
                <a:off x="4491" y="863"/>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3" name="Line 237"/>
              <p:cNvSpPr>
                <a:spLocks noChangeShapeType="1"/>
              </p:cNvSpPr>
              <p:nvPr/>
            </p:nvSpPr>
            <p:spPr bwMode="auto">
              <a:xfrm>
                <a:off x="704" y="80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4" name="Line 238"/>
              <p:cNvSpPr>
                <a:spLocks noChangeShapeType="1"/>
              </p:cNvSpPr>
              <p:nvPr/>
            </p:nvSpPr>
            <p:spPr bwMode="auto">
              <a:xfrm flipH="1">
                <a:off x="4491" y="80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5" name="Line 239"/>
              <p:cNvSpPr>
                <a:spLocks noChangeShapeType="1"/>
              </p:cNvSpPr>
              <p:nvPr/>
            </p:nvSpPr>
            <p:spPr bwMode="auto">
              <a:xfrm>
                <a:off x="704" y="676"/>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6" name="Line 240"/>
              <p:cNvSpPr>
                <a:spLocks noChangeShapeType="1"/>
              </p:cNvSpPr>
              <p:nvPr/>
            </p:nvSpPr>
            <p:spPr bwMode="auto">
              <a:xfrm flipH="1">
                <a:off x="4491" y="676"/>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7" name="Line 241"/>
              <p:cNvSpPr>
                <a:spLocks noChangeShapeType="1"/>
              </p:cNvSpPr>
              <p:nvPr/>
            </p:nvSpPr>
            <p:spPr bwMode="auto">
              <a:xfrm>
                <a:off x="704" y="613"/>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8" name="Line 242"/>
              <p:cNvSpPr>
                <a:spLocks noChangeShapeType="1"/>
              </p:cNvSpPr>
              <p:nvPr/>
            </p:nvSpPr>
            <p:spPr bwMode="auto">
              <a:xfrm flipH="1">
                <a:off x="4491" y="613"/>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9" name="Line 243"/>
              <p:cNvSpPr>
                <a:spLocks noChangeShapeType="1"/>
              </p:cNvSpPr>
              <p:nvPr/>
            </p:nvSpPr>
            <p:spPr bwMode="auto">
              <a:xfrm>
                <a:off x="704" y="55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0" name="Line 244"/>
              <p:cNvSpPr>
                <a:spLocks noChangeShapeType="1"/>
              </p:cNvSpPr>
              <p:nvPr/>
            </p:nvSpPr>
            <p:spPr bwMode="auto">
              <a:xfrm flipH="1">
                <a:off x="4491" y="550"/>
                <a:ext cx="54"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1" name="Line 245"/>
              <p:cNvSpPr>
                <a:spLocks noChangeShapeType="1"/>
              </p:cNvSpPr>
              <p:nvPr/>
            </p:nvSpPr>
            <p:spPr bwMode="auto">
              <a:xfrm>
                <a:off x="704" y="4233"/>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2" name="Line 246"/>
              <p:cNvSpPr>
                <a:spLocks noChangeShapeType="1"/>
              </p:cNvSpPr>
              <p:nvPr/>
            </p:nvSpPr>
            <p:spPr bwMode="auto">
              <a:xfrm flipH="1">
                <a:off x="4439" y="4233"/>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3" name="Line 247"/>
              <p:cNvSpPr>
                <a:spLocks noChangeShapeType="1"/>
              </p:cNvSpPr>
              <p:nvPr/>
            </p:nvSpPr>
            <p:spPr bwMode="auto">
              <a:xfrm>
                <a:off x="704" y="3984"/>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4" name="Line 248"/>
              <p:cNvSpPr>
                <a:spLocks noChangeShapeType="1"/>
              </p:cNvSpPr>
              <p:nvPr/>
            </p:nvSpPr>
            <p:spPr bwMode="auto">
              <a:xfrm flipH="1">
                <a:off x="4439" y="3984"/>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5" name="Line 249"/>
              <p:cNvSpPr>
                <a:spLocks noChangeShapeType="1"/>
              </p:cNvSpPr>
              <p:nvPr/>
            </p:nvSpPr>
            <p:spPr bwMode="auto">
              <a:xfrm>
                <a:off x="704" y="3733"/>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6" name="Line 250"/>
              <p:cNvSpPr>
                <a:spLocks noChangeShapeType="1"/>
              </p:cNvSpPr>
              <p:nvPr/>
            </p:nvSpPr>
            <p:spPr bwMode="auto">
              <a:xfrm flipH="1">
                <a:off x="4439" y="3733"/>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7" name="Line 251"/>
              <p:cNvSpPr>
                <a:spLocks noChangeShapeType="1"/>
              </p:cNvSpPr>
              <p:nvPr/>
            </p:nvSpPr>
            <p:spPr bwMode="auto">
              <a:xfrm>
                <a:off x="704" y="3484"/>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8" name="Line 252"/>
              <p:cNvSpPr>
                <a:spLocks noChangeShapeType="1"/>
              </p:cNvSpPr>
              <p:nvPr/>
            </p:nvSpPr>
            <p:spPr bwMode="auto">
              <a:xfrm flipH="1">
                <a:off x="4439" y="3484"/>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9" name="Line 253"/>
              <p:cNvSpPr>
                <a:spLocks noChangeShapeType="1"/>
              </p:cNvSpPr>
              <p:nvPr/>
            </p:nvSpPr>
            <p:spPr bwMode="auto">
              <a:xfrm>
                <a:off x="704" y="3234"/>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0" name="Line 254"/>
              <p:cNvSpPr>
                <a:spLocks noChangeShapeType="1"/>
              </p:cNvSpPr>
              <p:nvPr/>
            </p:nvSpPr>
            <p:spPr bwMode="auto">
              <a:xfrm flipH="1">
                <a:off x="4439" y="3234"/>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1" name="Line 255"/>
              <p:cNvSpPr>
                <a:spLocks noChangeShapeType="1"/>
              </p:cNvSpPr>
              <p:nvPr/>
            </p:nvSpPr>
            <p:spPr bwMode="auto">
              <a:xfrm>
                <a:off x="704" y="2985"/>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2" name="Line 256"/>
              <p:cNvSpPr>
                <a:spLocks noChangeShapeType="1"/>
              </p:cNvSpPr>
              <p:nvPr/>
            </p:nvSpPr>
            <p:spPr bwMode="auto">
              <a:xfrm flipH="1">
                <a:off x="4439" y="2985"/>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3" name="Line 257"/>
              <p:cNvSpPr>
                <a:spLocks noChangeShapeType="1"/>
              </p:cNvSpPr>
              <p:nvPr/>
            </p:nvSpPr>
            <p:spPr bwMode="auto">
              <a:xfrm>
                <a:off x="704" y="2735"/>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4" name="Line 258"/>
              <p:cNvSpPr>
                <a:spLocks noChangeShapeType="1"/>
              </p:cNvSpPr>
              <p:nvPr/>
            </p:nvSpPr>
            <p:spPr bwMode="auto">
              <a:xfrm flipH="1">
                <a:off x="4439" y="2735"/>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5" name="Line 259"/>
              <p:cNvSpPr>
                <a:spLocks noChangeShapeType="1"/>
              </p:cNvSpPr>
              <p:nvPr/>
            </p:nvSpPr>
            <p:spPr bwMode="auto">
              <a:xfrm>
                <a:off x="704" y="2485"/>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6" name="Line 260"/>
              <p:cNvSpPr>
                <a:spLocks noChangeShapeType="1"/>
              </p:cNvSpPr>
              <p:nvPr/>
            </p:nvSpPr>
            <p:spPr bwMode="auto">
              <a:xfrm flipH="1">
                <a:off x="4439" y="2485"/>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7" name="Line 261"/>
              <p:cNvSpPr>
                <a:spLocks noChangeShapeType="1"/>
              </p:cNvSpPr>
              <p:nvPr/>
            </p:nvSpPr>
            <p:spPr bwMode="auto">
              <a:xfrm>
                <a:off x="704" y="2236"/>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8" name="Line 262"/>
              <p:cNvSpPr>
                <a:spLocks noChangeShapeType="1"/>
              </p:cNvSpPr>
              <p:nvPr/>
            </p:nvSpPr>
            <p:spPr bwMode="auto">
              <a:xfrm flipH="1">
                <a:off x="4439" y="2236"/>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9" name="Line 263"/>
              <p:cNvSpPr>
                <a:spLocks noChangeShapeType="1"/>
              </p:cNvSpPr>
              <p:nvPr/>
            </p:nvSpPr>
            <p:spPr bwMode="auto">
              <a:xfrm>
                <a:off x="704" y="1986"/>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0" name="Line 264"/>
              <p:cNvSpPr>
                <a:spLocks noChangeShapeType="1"/>
              </p:cNvSpPr>
              <p:nvPr/>
            </p:nvSpPr>
            <p:spPr bwMode="auto">
              <a:xfrm flipH="1">
                <a:off x="4439" y="1986"/>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1" name="Line 265"/>
              <p:cNvSpPr>
                <a:spLocks noChangeShapeType="1"/>
              </p:cNvSpPr>
              <p:nvPr/>
            </p:nvSpPr>
            <p:spPr bwMode="auto">
              <a:xfrm>
                <a:off x="704" y="1737"/>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2" name="Line 266"/>
              <p:cNvSpPr>
                <a:spLocks noChangeShapeType="1"/>
              </p:cNvSpPr>
              <p:nvPr/>
            </p:nvSpPr>
            <p:spPr bwMode="auto">
              <a:xfrm flipH="1">
                <a:off x="4439" y="1737"/>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3" name="Line 267"/>
              <p:cNvSpPr>
                <a:spLocks noChangeShapeType="1"/>
              </p:cNvSpPr>
              <p:nvPr/>
            </p:nvSpPr>
            <p:spPr bwMode="auto">
              <a:xfrm>
                <a:off x="704" y="1487"/>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4" name="Line 268"/>
              <p:cNvSpPr>
                <a:spLocks noChangeShapeType="1"/>
              </p:cNvSpPr>
              <p:nvPr/>
            </p:nvSpPr>
            <p:spPr bwMode="auto">
              <a:xfrm flipH="1">
                <a:off x="4439" y="1487"/>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5" name="Line 269"/>
              <p:cNvSpPr>
                <a:spLocks noChangeShapeType="1"/>
              </p:cNvSpPr>
              <p:nvPr/>
            </p:nvSpPr>
            <p:spPr bwMode="auto">
              <a:xfrm>
                <a:off x="704" y="1237"/>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6" name="Line 270"/>
              <p:cNvSpPr>
                <a:spLocks noChangeShapeType="1"/>
              </p:cNvSpPr>
              <p:nvPr/>
            </p:nvSpPr>
            <p:spPr bwMode="auto">
              <a:xfrm flipH="1">
                <a:off x="4439" y="1237"/>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7" name="Line 271"/>
              <p:cNvSpPr>
                <a:spLocks noChangeShapeType="1"/>
              </p:cNvSpPr>
              <p:nvPr/>
            </p:nvSpPr>
            <p:spPr bwMode="auto">
              <a:xfrm>
                <a:off x="704" y="988"/>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8" name="Line 272"/>
              <p:cNvSpPr>
                <a:spLocks noChangeShapeType="1"/>
              </p:cNvSpPr>
              <p:nvPr/>
            </p:nvSpPr>
            <p:spPr bwMode="auto">
              <a:xfrm flipH="1">
                <a:off x="4439" y="988"/>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9" name="Line 273"/>
              <p:cNvSpPr>
                <a:spLocks noChangeShapeType="1"/>
              </p:cNvSpPr>
              <p:nvPr/>
            </p:nvSpPr>
            <p:spPr bwMode="auto">
              <a:xfrm>
                <a:off x="704" y="737"/>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0" name="Line 274"/>
              <p:cNvSpPr>
                <a:spLocks noChangeShapeType="1"/>
              </p:cNvSpPr>
              <p:nvPr/>
            </p:nvSpPr>
            <p:spPr bwMode="auto">
              <a:xfrm flipH="1">
                <a:off x="4439" y="737"/>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1" name="Line 275"/>
              <p:cNvSpPr>
                <a:spLocks noChangeShapeType="1"/>
              </p:cNvSpPr>
              <p:nvPr/>
            </p:nvSpPr>
            <p:spPr bwMode="auto">
              <a:xfrm>
                <a:off x="704" y="488"/>
                <a:ext cx="107"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2" name="Line 276"/>
              <p:cNvSpPr>
                <a:spLocks noChangeShapeType="1"/>
              </p:cNvSpPr>
              <p:nvPr/>
            </p:nvSpPr>
            <p:spPr bwMode="auto">
              <a:xfrm flipH="1">
                <a:off x="4439" y="488"/>
                <a:ext cx="106" cy="0"/>
              </a:xfrm>
              <a:prstGeom prst="line">
                <a:avLst/>
              </a:prstGeom>
              <a:noFill/>
              <a:ln w="1270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3" name="Line 277"/>
              <p:cNvSpPr>
                <a:spLocks noChangeShapeType="1"/>
              </p:cNvSpPr>
              <p:nvPr/>
            </p:nvSpPr>
            <p:spPr bwMode="auto">
              <a:xfrm flipV="1">
                <a:off x="5343" y="488"/>
                <a:ext cx="0" cy="3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4" name="Line 278"/>
              <p:cNvSpPr>
                <a:spLocks noChangeShapeType="1"/>
              </p:cNvSpPr>
              <p:nvPr/>
            </p:nvSpPr>
            <p:spPr bwMode="auto">
              <a:xfrm flipH="1">
                <a:off x="5290" y="417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5" name="Line 279"/>
              <p:cNvSpPr>
                <a:spLocks noChangeShapeType="1"/>
              </p:cNvSpPr>
              <p:nvPr/>
            </p:nvSpPr>
            <p:spPr bwMode="auto">
              <a:xfrm flipH="1">
                <a:off x="5290" y="4108"/>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6" name="Line 280"/>
              <p:cNvSpPr>
                <a:spLocks noChangeShapeType="1"/>
              </p:cNvSpPr>
              <p:nvPr/>
            </p:nvSpPr>
            <p:spPr bwMode="auto">
              <a:xfrm flipH="1">
                <a:off x="5290" y="404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7" name="Line 281"/>
              <p:cNvSpPr>
                <a:spLocks noChangeShapeType="1"/>
              </p:cNvSpPr>
              <p:nvPr/>
            </p:nvSpPr>
            <p:spPr bwMode="auto">
              <a:xfrm flipH="1">
                <a:off x="5290" y="392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8" name="Line 282"/>
              <p:cNvSpPr>
                <a:spLocks noChangeShapeType="1"/>
              </p:cNvSpPr>
              <p:nvPr/>
            </p:nvSpPr>
            <p:spPr bwMode="auto">
              <a:xfrm flipH="1">
                <a:off x="5290" y="3858"/>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9" name="Line 283"/>
              <p:cNvSpPr>
                <a:spLocks noChangeShapeType="1"/>
              </p:cNvSpPr>
              <p:nvPr/>
            </p:nvSpPr>
            <p:spPr bwMode="auto">
              <a:xfrm flipH="1">
                <a:off x="5290" y="3797"/>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0" name="Line 284"/>
              <p:cNvSpPr>
                <a:spLocks noChangeShapeType="1"/>
              </p:cNvSpPr>
              <p:nvPr/>
            </p:nvSpPr>
            <p:spPr bwMode="auto">
              <a:xfrm flipH="1">
                <a:off x="5290" y="367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1" name="Line 285"/>
              <p:cNvSpPr>
                <a:spLocks noChangeShapeType="1"/>
              </p:cNvSpPr>
              <p:nvPr/>
            </p:nvSpPr>
            <p:spPr bwMode="auto">
              <a:xfrm flipH="1">
                <a:off x="5290" y="3610"/>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2" name="Line 286"/>
              <p:cNvSpPr>
                <a:spLocks noChangeShapeType="1"/>
              </p:cNvSpPr>
              <p:nvPr/>
            </p:nvSpPr>
            <p:spPr bwMode="auto">
              <a:xfrm flipH="1">
                <a:off x="5290" y="3546"/>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3" name="Line 287"/>
              <p:cNvSpPr>
                <a:spLocks noChangeShapeType="1"/>
              </p:cNvSpPr>
              <p:nvPr/>
            </p:nvSpPr>
            <p:spPr bwMode="auto">
              <a:xfrm flipH="1">
                <a:off x="5290" y="342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4" name="Line 288"/>
              <p:cNvSpPr>
                <a:spLocks noChangeShapeType="1"/>
              </p:cNvSpPr>
              <p:nvPr/>
            </p:nvSpPr>
            <p:spPr bwMode="auto">
              <a:xfrm flipH="1">
                <a:off x="5290" y="335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5" name="Line 289"/>
              <p:cNvSpPr>
                <a:spLocks noChangeShapeType="1"/>
              </p:cNvSpPr>
              <p:nvPr/>
            </p:nvSpPr>
            <p:spPr bwMode="auto">
              <a:xfrm flipH="1">
                <a:off x="5290" y="3297"/>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6" name="Line 290"/>
              <p:cNvSpPr>
                <a:spLocks noChangeShapeType="1"/>
              </p:cNvSpPr>
              <p:nvPr/>
            </p:nvSpPr>
            <p:spPr bwMode="auto">
              <a:xfrm flipH="1">
                <a:off x="5290" y="317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7" name="Line 291"/>
              <p:cNvSpPr>
                <a:spLocks noChangeShapeType="1"/>
              </p:cNvSpPr>
              <p:nvPr/>
            </p:nvSpPr>
            <p:spPr bwMode="auto">
              <a:xfrm flipH="1">
                <a:off x="5290" y="310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8" name="Line 292"/>
              <p:cNvSpPr>
                <a:spLocks noChangeShapeType="1"/>
              </p:cNvSpPr>
              <p:nvPr/>
            </p:nvSpPr>
            <p:spPr bwMode="auto">
              <a:xfrm flipH="1">
                <a:off x="5290" y="3047"/>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9" name="Line 293"/>
              <p:cNvSpPr>
                <a:spLocks noChangeShapeType="1"/>
              </p:cNvSpPr>
              <p:nvPr/>
            </p:nvSpPr>
            <p:spPr bwMode="auto">
              <a:xfrm flipH="1">
                <a:off x="5290" y="292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0" name="Line 294"/>
              <p:cNvSpPr>
                <a:spLocks noChangeShapeType="1"/>
              </p:cNvSpPr>
              <p:nvPr/>
            </p:nvSpPr>
            <p:spPr bwMode="auto">
              <a:xfrm flipH="1">
                <a:off x="5290" y="2860"/>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1" name="Line 295"/>
              <p:cNvSpPr>
                <a:spLocks noChangeShapeType="1"/>
              </p:cNvSpPr>
              <p:nvPr/>
            </p:nvSpPr>
            <p:spPr bwMode="auto">
              <a:xfrm flipH="1">
                <a:off x="5290" y="2797"/>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2" name="Line 296"/>
              <p:cNvSpPr>
                <a:spLocks noChangeShapeType="1"/>
              </p:cNvSpPr>
              <p:nvPr/>
            </p:nvSpPr>
            <p:spPr bwMode="auto">
              <a:xfrm flipH="1">
                <a:off x="5290" y="2673"/>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3" name="Line 297"/>
              <p:cNvSpPr>
                <a:spLocks noChangeShapeType="1"/>
              </p:cNvSpPr>
              <p:nvPr/>
            </p:nvSpPr>
            <p:spPr bwMode="auto">
              <a:xfrm flipH="1">
                <a:off x="5290" y="2610"/>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4" name="Line 298"/>
              <p:cNvSpPr>
                <a:spLocks noChangeShapeType="1"/>
              </p:cNvSpPr>
              <p:nvPr/>
            </p:nvSpPr>
            <p:spPr bwMode="auto">
              <a:xfrm flipH="1">
                <a:off x="5290" y="2548"/>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5" name="Line 299"/>
              <p:cNvSpPr>
                <a:spLocks noChangeShapeType="1"/>
              </p:cNvSpPr>
              <p:nvPr/>
            </p:nvSpPr>
            <p:spPr bwMode="auto">
              <a:xfrm flipH="1">
                <a:off x="5290" y="2423"/>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6" name="Line 300"/>
              <p:cNvSpPr>
                <a:spLocks noChangeShapeType="1"/>
              </p:cNvSpPr>
              <p:nvPr/>
            </p:nvSpPr>
            <p:spPr bwMode="auto">
              <a:xfrm flipH="1">
                <a:off x="5290" y="236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7" name="Line 301"/>
              <p:cNvSpPr>
                <a:spLocks noChangeShapeType="1"/>
              </p:cNvSpPr>
              <p:nvPr/>
            </p:nvSpPr>
            <p:spPr bwMode="auto">
              <a:xfrm flipH="1">
                <a:off x="5290" y="2298"/>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8" name="Line 302"/>
              <p:cNvSpPr>
                <a:spLocks noChangeShapeType="1"/>
              </p:cNvSpPr>
              <p:nvPr/>
            </p:nvSpPr>
            <p:spPr bwMode="auto">
              <a:xfrm flipH="1">
                <a:off x="5290" y="2173"/>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9" name="Line 303"/>
              <p:cNvSpPr>
                <a:spLocks noChangeShapeType="1"/>
              </p:cNvSpPr>
              <p:nvPr/>
            </p:nvSpPr>
            <p:spPr bwMode="auto">
              <a:xfrm flipH="1">
                <a:off x="5290" y="211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0" name="Line 304"/>
              <p:cNvSpPr>
                <a:spLocks noChangeShapeType="1"/>
              </p:cNvSpPr>
              <p:nvPr/>
            </p:nvSpPr>
            <p:spPr bwMode="auto">
              <a:xfrm flipH="1">
                <a:off x="5290" y="204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1" name="Line 305"/>
              <p:cNvSpPr>
                <a:spLocks noChangeShapeType="1"/>
              </p:cNvSpPr>
              <p:nvPr/>
            </p:nvSpPr>
            <p:spPr bwMode="auto">
              <a:xfrm flipH="1">
                <a:off x="5290" y="1924"/>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2" name="Line 306"/>
              <p:cNvSpPr>
                <a:spLocks noChangeShapeType="1"/>
              </p:cNvSpPr>
              <p:nvPr/>
            </p:nvSpPr>
            <p:spPr bwMode="auto">
              <a:xfrm flipH="1">
                <a:off x="5290" y="186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3" name="Line 307"/>
              <p:cNvSpPr>
                <a:spLocks noChangeShapeType="1"/>
              </p:cNvSpPr>
              <p:nvPr/>
            </p:nvSpPr>
            <p:spPr bwMode="auto">
              <a:xfrm flipH="1">
                <a:off x="5290" y="179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4" name="Line 308"/>
              <p:cNvSpPr>
                <a:spLocks noChangeShapeType="1"/>
              </p:cNvSpPr>
              <p:nvPr/>
            </p:nvSpPr>
            <p:spPr bwMode="auto">
              <a:xfrm flipH="1">
                <a:off x="5290" y="1674"/>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5" name="Line 309"/>
              <p:cNvSpPr>
                <a:spLocks noChangeShapeType="1"/>
              </p:cNvSpPr>
              <p:nvPr/>
            </p:nvSpPr>
            <p:spPr bwMode="auto">
              <a:xfrm flipH="1">
                <a:off x="5290" y="161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6" name="Line 310"/>
              <p:cNvSpPr>
                <a:spLocks noChangeShapeType="1"/>
              </p:cNvSpPr>
              <p:nvPr/>
            </p:nvSpPr>
            <p:spPr bwMode="auto">
              <a:xfrm flipH="1">
                <a:off x="5290" y="154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7" name="Line 311"/>
              <p:cNvSpPr>
                <a:spLocks noChangeShapeType="1"/>
              </p:cNvSpPr>
              <p:nvPr/>
            </p:nvSpPr>
            <p:spPr bwMode="auto">
              <a:xfrm flipH="1">
                <a:off x="5290" y="142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8" name="Line 312"/>
              <p:cNvSpPr>
                <a:spLocks noChangeShapeType="1"/>
              </p:cNvSpPr>
              <p:nvPr/>
            </p:nvSpPr>
            <p:spPr bwMode="auto">
              <a:xfrm flipH="1">
                <a:off x="5290" y="13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9" name="Line 313"/>
              <p:cNvSpPr>
                <a:spLocks noChangeShapeType="1"/>
              </p:cNvSpPr>
              <p:nvPr/>
            </p:nvSpPr>
            <p:spPr bwMode="auto">
              <a:xfrm flipH="1">
                <a:off x="5290" y="1300"/>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0" name="Line 314"/>
              <p:cNvSpPr>
                <a:spLocks noChangeShapeType="1"/>
              </p:cNvSpPr>
              <p:nvPr/>
            </p:nvSpPr>
            <p:spPr bwMode="auto">
              <a:xfrm flipH="1">
                <a:off x="5290" y="117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1" name="Line 315"/>
              <p:cNvSpPr>
                <a:spLocks noChangeShapeType="1"/>
              </p:cNvSpPr>
              <p:nvPr/>
            </p:nvSpPr>
            <p:spPr bwMode="auto">
              <a:xfrm flipH="1">
                <a:off x="5290" y="111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2" name="Line 316"/>
              <p:cNvSpPr>
                <a:spLocks noChangeShapeType="1"/>
              </p:cNvSpPr>
              <p:nvPr/>
            </p:nvSpPr>
            <p:spPr bwMode="auto">
              <a:xfrm flipH="1">
                <a:off x="5290" y="1050"/>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3" name="Line 317"/>
              <p:cNvSpPr>
                <a:spLocks noChangeShapeType="1"/>
              </p:cNvSpPr>
              <p:nvPr/>
            </p:nvSpPr>
            <p:spPr bwMode="auto">
              <a:xfrm flipH="1">
                <a:off x="5290" y="92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4" name="Line 318"/>
              <p:cNvSpPr>
                <a:spLocks noChangeShapeType="1"/>
              </p:cNvSpPr>
              <p:nvPr/>
            </p:nvSpPr>
            <p:spPr bwMode="auto">
              <a:xfrm flipH="1">
                <a:off x="5290" y="863"/>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5" name="Line 319"/>
              <p:cNvSpPr>
                <a:spLocks noChangeShapeType="1"/>
              </p:cNvSpPr>
              <p:nvPr/>
            </p:nvSpPr>
            <p:spPr bwMode="auto">
              <a:xfrm flipH="1">
                <a:off x="5290" y="800"/>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6" name="Line 320"/>
              <p:cNvSpPr>
                <a:spLocks noChangeShapeType="1"/>
              </p:cNvSpPr>
              <p:nvPr/>
            </p:nvSpPr>
            <p:spPr bwMode="auto">
              <a:xfrm flipH="1">
                <a:off x="5290" y="676"/>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7" name="Line 321"/>
              <p:cNvSpPr>
                <a:spLocks noChangeShapeType="1"/>
              </p:cNvSpPr>
              <p:nvPr/>
            </p:nvSpPr>
            <p:spPr bwMode="auto">
              <a:xfrm flipH="1">
                <a:off x="5290" y="613"/>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8" name="Line 322"/>
              <p:cNvSpPr>
                <a:spLocks noChangeShapeType="1"/>
              </p:cNvSpPr>
              <p:nvPr/>
            </p:nvSpPr>
            <p:spPr bwMode="auto">
              <a:xfrm flipH="1">
                <a:off x="5290" y="550"/>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9" name="Line 323"/>
              <p:cNvSpPr>
                <a:spLocks noChangeShapeType="1"/>
              </p:cNvSpPr>
              <p:nvPr/>
            </p:nvSpPr>
            <p:spPr bwMode="auto">
              <a:xfrm flipH="1">
                <a:off x="5236" y="4233"/>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0" name="Line 324"/>
              <p:cNvSpPr>
                <a:spLocks noChangeShapeType="1"/>
              </p:cNvSpPr>
              <p:nvPr/>
            </p:nvSpPr>
            <p:spPr bwMode="auto">
              <a:xfrm flipH="1">
                <a:off x="5236" y="3984"/>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1" name="Line 325"/>
              <p:cNvSpPr>
                <a:spLocks noChangeShapeType="1"/>
              </p:cNvSpPr>
              <p:nvPr/>
            </p:nvSpPr>
            <p:spPr bwMode="auto">
              <a:xfrm flipH="1">
                <a:off x="5236" y="3733"/>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2" name="Line 326"/>
              <p:cNvSpPr>
                <a:spLocks noChangeShapeType="1"/>
              </p:cNvSpPr>
              <p:nvPr/>
            </p:nvSpPr>
            <p:spPr bwMode="auto">
              <a:xfrm flipH="1">
                <a:off x="5236" y="3484"/>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3" name="Line 327"/>
              <p:cNvSpPr>
                <a:spLocks noChangeShapeType="1"/>
              </p:cNvSpPr>
              <p:nvPr/>
            </p:nvSpPr>
            <p:spPr bwMode="auto">
              <a:xfrm flipH="1">
                <a:off x="5236" y="3234"/>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4" name="Line 328"/>
              <p:cNvSpPr>
                <a:spLocks noChangeShapeType="1"/>
              </p:cNvSpPr>
              <p:nvPr/>
            </p:nvSpPr>
            <p:spPr bwMode="auto">
              <a:xfrm flipH="1">
                <a:off x="5236" y="2985"/>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5" name="Line 329"/>
              <p:cNvSpPr>
                <a:spLocks noChangeShapeType="1"/>
              </p:cNvSpPr>
              <p:nvPr/>
            </p:nvSpPr>
            <p:spPr bwMode="auto">
              <a:xfrm flipH="1">
                <a:off x="5236" y="2735"/>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6" name="Line 330"/>
              <p:cNvSpPr>
                <a:spLocks noChangeShapeType="1"/>
              </p:cNvSpPr>
              <p:nvPr/>
            </p:nvSpPr>
            <p:spPr bwMode="auto">
              <a:xfrm flipH="1">
                <a:off x="5236" y="2485"/>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7" name="Line 331"/>
              <p:cNvSpPr>
                <a:spLocks noChangeShapeType="1"/>
              </p:cNvSpPr>
              <p:nvPr/>
            </p:nvSpPr>
            <p:spPr bwMode="auto">
              <a:xfrm flipH="1">
                <a:off x="5236" y="2236"/>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8" name="Line 332"/>
              <p:cNvSpPr>
                <a:spLocks noChangeShapeType="1"/>
              </p:cNvSpPr>
              <p:nvPr/>
            </p:nvSpPr>
            <p:spPr bwMode="auto">
              <a:xfrm flipH="1">
                <a:off x="5236" y="1986"/>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9" name="Line 333"/>
              <p:cNvSpPr>
                <a:spLocks noChangeShapeType="1"/>
              </p:cNvSpPr>
              <p:nvPr/>
            </p:nvSpPr>
            <p:spPr bwMode="auto">
              <a:xfrm flipH="1">
                <a:off x="5236" y="1737"/>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70" name="Line 334"/>
              <p:cNvSpPr>
                <a:spLocks noChangeShapeType="1"/>
              </p:cNvSpPr>
              <p:nvPr/>
            </p:nvSpPr>
            <p:spPr bwMode="auto">
              <a:xfrm flipH="1">
                <a:off x="5236" y="1487"/>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71" name="Line 335"/>
              <p:cNvSpPr>
                <a:spLocks noChangeShapeType="1"/>
              </p:cNvSpPr>
              <p:nvPr/>
            </p:nvSpPr>
            <p:spPr bwMode="auto">
              <a:xfrm flipH="1">
                <a:off x="5236" y="1237"/>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72" name="Line 336"/>
              <p:cNvSpPr>
                <a:spLocks noChangeShapeType="1"/>
              </p:cNvSpPr>
              <p:nvPr/>
            </p:nvSpPr>
            <p:spPr bwMode="auto">
              <a:xfrm flipH="1">
                <a:off x="5236" y="988"/>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73" name="Line 337"/>
              <p:cNvSpPr>
                <a:spLocks noChangeShapeType="1"/>
              </p:cNvSpPr>
              <p:nvPr/>
            </p:nvSpPr>
            <p:spPr bwMode="auto">
              <a:xfrm flipH="1">
                <a:off x="5236" y="737"/>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74" name="Line 338"/>
              <p:cNvSpPr>
                <a:spLocks noChangeShapeType="1"/>
              </p:cNvSpPr>
              <p:nvPr/>
            </p:nvSpPr>
            <p:spPr bwMode="auto">
              <a:xfrm flipH="1">
                <a:off x="5236" y="488"/>
                <a:ext cx="10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75" name="Rectangle 339"/>
              <p:cNvSpPr>
                <a:spLocks noChangeArrowheads="1"/>
              </p:cNvSpPr>
              <p:nvPr/>
            </p:nvSpPr>
            <p:spPr bwMode="auto">
              <a:xfrm>
                <a:off x="5396" y="4173"/>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675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6" name="Rectangle 340"/>
              <p:cNvSpPr>
                <a:spLocks noChangeArrowheads="1"/>
              </p:cNvSpPr>
              <p:nvPr/>
            </p:nvSpPr>
            <p:spPr bwMode="auto">
              <a:xfrm>
                <a:off x="5396" y="3923"/>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680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7" name="Rectangle 341"/>
              <p:cNvSpPr>
                <a:spLocks noChangeArrowheads="1"/>
              </p:cNvSpPr>
              <p:nvPr/>
            </p:nvSpPr>
            <p:spPr bwMode="auto">
              <a:xfrm>
                <a:off x="5396" y="3674"/>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685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8" name="Rectangle 342"/>
              <p:cNvSpPr>
                <a:spLocks noChangeArrowheads="1"/>
              </p:cNvSpPr>
              <p:nvPr/>
            </p:nvSpPr>
            <p:spPr bwMode="auto">
              <a:xfrm>
                <a:off x="5396" y="3424"/>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690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9" name="Rectangle 343"/>
              <p:cNvSpPr>
                <a:spLocks noChangeArrowheads="1"/>
              </p:cNvSpPr>
              <p:nvPr/>
            </p:nvSpPr>
            <p:spPr bwMode="auto">
              <a:xfrm>
                <a:off x="5396" y="3175"/>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695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0" name="Rectangle 344"/>
              <p:cNvSpPr>
                <a:spLocks noChangeArrowheads="1"/>
              </p:cNvSpPr>
              <p:nvPr/>
            </p:nvSpPr>
            <p:spPr bwMode="auto">
              <a:xfrm>
                <a:off x="5396" y="2925"/>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1" name="Rectangle 345"/>
              <p:cNvSpPr>
                <a:spLocks noChangeArrowheads="1"/>
              </p:cNvSpPr>
              <p:nvPr/>
            </p:nvSpPr>
            <p:spPr bwMode="auto">
              <a:xfrm>
                <a:off x="5396" y="2675"/>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2" name="Rectangle 346"/>
              <p:cNvSpPr>
                <a:spLocks noChangeArrowheads="1"/>
              </p:cNvSpPr>
              <p:nvPr/>
            </p:nvSpPr>
            <p:spPr bwMode="auto">
              <a:xfrm>
                <a:off x="5396" y="2426"/>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3" name="Rectangle 347"/>
              <p:cNvSpPr>
                <a:spLocks noChangeArrowheads="1"/>
              </p:cNvSpPr>
              <p:nvPr/>
            </p:nvSpPr>
            <p:spPr bwMode="auto">
              <a:xfrm>
                <a:off x="5396" y="2176"/>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4" name="Rectangle 348"/>
              <p:cNvSpPr>
                <a:spLocks noChangeArrowheads="1"/>
              </p:cNvSpPr>
              <p:nvPr/>
            </p:nvSpPr>
            <p:spPr bwMode="auto">
              <a:xfrm>
                <a:off x="5396" y="1926"/>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5" name="Rectangle 349"/>
              <p:cNvSpPr>
                <a:spLocks noChangeArrowheads="1"/>
              </p:cNvSpPr>
              <p:nvPr/>
            </p:nvSpPr>
            <p:spPr bwMode="auto">
              <a:xfrm>
                <a:off x="5396" y="1677"/>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725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6" name="Rectangle 350"/>
              <p:cNvSpPr>
                <a:spLocks noChangeArrowheads="1"/>
              </p:cNvSpPr>
              <p:nvPr/>
            </p:nvSpPr>
            <p:spPr bwMode="auto">
              <a:xfrm>
                <a:off x="5396" y="1427"/>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7" name="Rectangle 351"/>
              <p:cNvSpPr>
                <a:spLocks noChangeArrowheads="1"/>
              </p:cNvSpPr>
              <p:nvPr/>
            </p:nvSpPr>
            <p:spPr bwMode="auto">
              <a:xfrm>
                <a:off x="5396" y="1177"/>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735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8" name="Rectangle 352"/>
              <p:cNvSpPr>
                <a:spLocks noChangeArrowheads="1"/>
              </p:cNvSpPr>
              <p:nvPr/>
            </p:nvSpPr>
            <p:spPr bwMode="auto">
              <a:xfrm>
                <a:off x="5396" y="927"/>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9" name="Rectangle 353"/>
              <p:cNvSpPr>
                <a:spLocks noChangeArrowheads="1"/>
              </p:cNvSpPr>
              <p:nvPr/>
            </p:nvSpPr>
            <p:spPr bwMode="auto">
              <a:xfrm>
                <a:off x="5396" y="678"/>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745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0" name="Rectangle 354"/>
              <p:cNvSpPr>
                <a:spLocks noChangeArrowheads="1"/>
              </p:cNvSpPr>
              <p:nvPr/>
            </p:nvSpPr>
            <p:spPr bwMode="auto">
              <a:xfrm>
                <a:off x="5396" y="428"/>
                <a:ext cx="2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1" name="Rectangle 355"/>
              <p:cNvSpPr>
                <a:spLocks noChangeArrowheads="1"/>
              </p:cNvSpPr>
              <p:nvPr/>
            </p:nvSpPr>
            <p:spPr bwMode="auto">
              <a:xfrm rot="16200000">
                <a:off x="4125" y="2211"/>
                <a:ext cx="315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B050"/>
                    </a:solidFill>
                    <a:effectLst/>
                    <a:latin typeface="Arial" pitchFamily="34" charset="0"/>
                    <a:cs typeface="Arial" pitchFamily="34" charset="0"/>
                  </a:rPr>
                  <a:t>Elevation (feet above NGVD 1929)</a:t>
                </a:r>
              </a:p>
            </p:txBody>
          </p:sp>
          <p:sp>
            <p:nvSpPr>
              <p:cNvPr id="6492" name="Rectangle 356"/>
              <p:cNvSpPr>
                <a:spLocks noChangeArrowheads="1"/>
              </p:cNvSpPr>
              <p:nvPr/>
            </p:nvSpPr>
            <p:spPr bwMode="auto">
              <a:xfrm>
                <a:off x="704" y="488"/>
                <a:ext cx="3841" cy="3745"/>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93" name="Freeform 357"/>
              <p:cNvSpPr>
                <a:spLocks/>
              </p:cNvSpPr>
              <p:nvPr/>
            </p:nvSpPr>
            <p:spPr bwMode="auto">
              <a:xfrm>
                <a:off x="704" y="512"/>
                <a:ext cx="3841" cy="3610"/>
              </a:xfrm>
              <a:custGeom>
                <a:avLst/>
                <a:gdLst>
                  <a:gd name="T0" fmla="*/ 117 w 7681"/>
                  <a:gd name="T1" fmla="*/ 1926 h 7220"/>
                  <a:gd name="T2" fmla="*/ 240 w 7681"/>
                  <a:gd name="T3" fmla="*/ 2245 h 7220"/>
                  <a:gd name="T4" fmla="*/ 363 w 7681"/>
                  <a:gd name="T5" fmla="*/ 2654 h 7220"/>
                  <a:gd name="T6" fmla="*/ 486 w 7681"/>
                  <a:gd name="T7" fmla="*/ 3178 h 7220"/>
                  <a:gd name="T8" fmla="*/ 610 w 7681"/>
                  <a:gd name="T9" fmla="*/ 4725 h 7220"/>
                  <a:gd name="T10" fmla="*/ 731 w 7681"/>
                  <a:gd name="T11" fmla="*/ 7139 h 7220"/>
                  <a:gd name="T12" fmla="*/ 856 w 7681"/>
                  <a:gd name="T13" fmla="*/ 7220 h 7220"/>
                  <a:gd name="T14" fmla="*/ 979 w 7681"/>
                  <a:gd name="T15" fmla="*/ 7122 h 7220"/>
                  <a:gd name="T16" fmla="*/ 1102 w 7681"/>
                  <a:gd name="T17" fmla="*/ 6747 h 7220"/>
                  <a:gd name="T18" fmla="*/ 1225 w 7681"/>
                  <a:gd name="T19" fmla="*/ 5605 h 7220"/>
                  <a:gd name="T20" fmla="*/ 1348 w 7681"/>
                  <a:gd name="T21" fmla="*/ 3016 h 7220"/>
                  <a:gd name="T22" fmla="*/ 1472 w 7681"/>
                  <a:gd name="T23" fmla="*/ 2383 h 7220"/>
                  <a:gd name="T24" fmla="*/ 1593 w 7681"/>
                  <a:gd name="T25" fmla="*/ 1926 h 7220"/>
                  <a:gd name="T26" fmla="*/ 1718 w 7681"/>
                  <a:gd name="T27" fmla="*/ 1599 h 7220"/>
                  <a:gd name="T28" fmla="*/ 1841 w 7681"/>
                  <a:gd name="T29" fmla="*/ 1455 h 7220"/>
                  <a:gd name="T30" fmla="*/ 1964 w 7681"/>
                  <a:gd name="T31" fmla="*/ 1346 h 7220"/>
                  <a:gd name="T32" fmla="*/ 2087 w 7681"/>
                  <a:gd name="T33" fmla="*/ 1309 h 7220"/>
                  <a:gd name="T34" fmla="*/ 2210 w 7681"/>
                  <a:gd name="T35" fmla="*/ 1346 h 7220"/>
                  <a:gd name="T36" fmla="*/ 2332 w 7681"/>
                  <a:gd name="T37" fmla="*/ 1382 h 7220"/>
                  <a:gd name="T38" fmla="*/ 2455 w 7681"/>
                  <a:gd name="T39" fmla="*/ 1419 h 7220"/>
                  <a:gd name="T40" fmla="*/ 2578 w 7681"/>
                  <a:gd name="T41" fmla="*/ 1492 h 7220"/>
                  <a:gd name="T42" fmla="*/ 2703 w 7681"/>
                  <a:gd name="T43" fmla="*/ 1599 h 7220"/>
                  <a:gd name="T44" fmla="*/ 2824 w 7681"/>
                  <a:gd name="T45" fmla="*/ 1745 h 7220"/>
                  <a:gd name="T46" fmla="*/ 2949 w 7681"/>
                  <a:gd name="T47" fmla="*/ 1926 h 7220"/>
                  <a:gd name="T48" fmla="*/ 3072 w 7681"/>
                  <a:gd name="T49" fmla="*/ 2104 h 7220"/>
                  <a:gd name="T50" fmla="*/ 3195 w 7681"/>
                  <a:gd name="T51" fmla="*/ 2314 h 7220"/>
                  <a:gd name="T52" fmla="*/ 3317 w 7681"/>
                  <a:gd name="T53" fmla="*/ 2552 h 7220"/>
                  <a:gd name="T54" fmla="*/ 3440 w 7681"/>
                  <a:gd name="T55" fmla="*/ 2853 h 7220"/>
                  <a:gd name="T56" fmla="*/ 3563 w 7681"/>
                  <a:gd name="T57" fmla="*/ 3178 h 7220"/>
                  <a:gd name="T58" fmla="*/ 3686 w 7681"/>
                  <a:gd name="T59" fmla="*/ 3817 h 7220"/>
                  <a:gd name="T60" fmla="*/ 3809 w 7681"/>
                  <a:gd name="T61" fmla="*/ 5580 h 7220"/>
                  <a:gd name="T62" fmla="*/ 3934 w 7681"/>
                  <a:gd name="T63" fmla="*/ 5854 h 7220"/>
                  <a:gd name="T64" fmla="*/ 4055 w 7681"/>
                  <a:gd name="T65" fmla="*/ 6073 h 7220"/>
                  <a:gd name="T66" fmla="*/ 4179 w 7681"/>
                  <a:gd name="T67" fmla="*/ 6190 h 7220"/>
                  <a:gd name="T68" fmla="*/ 4302 w 7681"/>
                  <a:gd name="T69" fmla="*/ 6283 h 7220"/>
                  <a:gd name="T70" fmla="*/ 4425 w 7681"/>
                  <a:gd name="T71" fmla="*/ 6050 h 7220"/>
                  <a:gd name="T72" fmla="*/ 4548 w 7681"/>
                  <a:gd name="T73" fmla="*/ 5854 h 7220"/>
                  <a:gd name="T74" fmla="*/ 4671 w 7681"/>
                  <a:gd name="T75" fmla="*/ 5180 h 7220"/>
                  <a:gd name="T76" fmla="*/ 4796 w 7681"/>
                  <a:gd name="T77" fmla="*/ 4867 h 7220"/>
                  <a:gd name="T78" fmla="*/ 4917 w 7681"/>
                  <a:gd name="T79" fmla="*/ 4474 h 7220"/>
                  <a:gd name="T80" fmla="*/ 5041 w 7681"/>
                  <a:gd name="T81" fmla="*/ 4328 h 7220"/>
                  <a:gd name="T82" fmla="*/ 5164 w 7681"/>
                  <a:gd name="T83" fmla="*/ 3848 h 7220"/>
                  <a:gd name="T84" fmla="*/ 5287 w 7681"/>
                  <a:gd name="T85" fmla="*/ 3239 h 7220"/>
                  <a:gd name="T86" fmla="*/ 5410 w 7681"/>
                  <a:gd name="T87" fmla="*/ 2208 h 7220"/>
                  <a:gd name="T88" fmla="*/ 5533 w 7681"/>
                  <a:gd name="T89" fmla="*/ 1528 h 7220"/>
                  <a:gd name="T90" fmla="*/ 5656 w 7681"/>
                  <a:gd name="T91" fmla="*/ 1123 h 7220"/>
                  <a:gd name="T92" fmla="*/ 5779 w 7681"/>
                  <a:gd name="T93" fmla="*/ 822 h 7220"/>
                  <a:gd name="T94" fmla="*/ 5901 w 7681"/>
                  <a:gd name="T95" fmla="*/ 708 h 7220"/>
                  <a:gd name="T96" fmla="*/ 6026 w 7681"/>
                  <a:gd name="T97" fmla="*/ 591 h 7220"/>
                  <a:gd name="T98" fmla="*/ 6147 w 7681"/>
                  <a:gd name="T99" fmla="*/ 553 h 7220"/>
                  <a:gd name="T100" fmla="*/ 6272 w 7681"/>
                  <a:gd name="T101" fmla="*/ 553 h 7220"/>
                  <a:gd name="T102" fmla="*/ 6395 w 7681"/>
                  <a:gd name="T103" fmla="*/ 553 h 7220"/>
                  <a:gd name="T104" fmla="*/ 6518 w 7681"/>
                  <a:gd name="T105" fmla="*/ 591 h 7220"/>
                  <a:gd name="T106" fmla="*/ 6641 w 7681"/>
                  <a:gd name="T107" fmla="*/ 670 h 7220"/>
                  <a:gd name="T108" fmla="*/ 6764 w 7681"/>
                  <a:gd name="T109" fmla="*/ 632 h 7220"/>
                  <a:gd name="T110" fmla="*/ 6886 w 7681"/>
                  <a:gd name="T111" fmla="*/ 591 h 7220"/>
                  <a:gd name="T112" fmla="*/ 7009 w 7681"/>
                  <a:gd name="T113" fmla="*/ 476 h 7220"/>
                  <a:gd name="T114" fmla="*/ 7132 w 7681"/>
                  <a:gd name="T115" fmla="*/ 397 h 7220"/>
                  <a:gd name="T116" fmla="*/ 7257 w 7681"/>
                  <a:gd name="T117" fmla="*/ 200 h 7220"/>
                  <a:gd name="T118" fmla="*/ 7380 w 7681"/>
                  <a:gd name="T119" fmla="*/ 81 h 7220"/>
                  <a:gd name="T120" fmla="*/ 7503 w 7681"/>
                  <a:gd name="T121" fmla="*/ 121 h 7220"/>
                  <a:gd name="T122" fmla="*/ 7626 w 7681"/>
                  <a:gd name="T123" fmla="*/ 40 h 7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81" h="7220">
                    <a:moveTo>
                      <a:pt x="0" y="1711"/>
                    </a:moveTo>
                    <a:lnTo>
                      <a:pt x="8" y="1711"/>
                    </a:lnTo>
                    <a:lnTo>
                      <a:pt x="13" y="1711"/>
                    </a:lnTo>
                    <a:lnTo>
                      <a:pt x="19" y="1745"/>
                    </a:lnTo>
                    <a:lnTo>
                      <a:pt x="25" y="1745"/>
                    </a:lnTo>
                    <a:lnTo>
                      <a:pt x="31" y="1782"/>
                    </a:lnTo>
                    <a:lnTo>
                      <a:pt x="38" y="1745"/>
                    </a:lnTo>
                    <a:lnTo>
                      <a:pt x="42" y="1782"/>
                    </a:lnTo>
                    <a:lnTo>
                      <a:pt x="50" y="1782"/>
                    </a:lnTo>
                    <a:lnTo>
                      <a:pt x="56" y="1818"/>
                    </a:lnTo>
                    <a:lnTo>
                      <a:pt x="61" y="1782"/>
                    </a:lnTo>
                    <a:lnTo>
                      <a:pt x="69" y="1818"/>
                    </a:lnTo>
                    <a:lnTo>
                      <a:pt x="73" y="1855"/>
                    </a:lnTo>
                    <a:lnTo>
                      <a:pt x="81" y="1855"/>
                    </a:lnTo>
                    <a:lnTo>
                      <a:pt x="86" y="1891"/>
                    </a:lnTo>
                    <a:lnTo>
                      <a:pt x="92" y="1855"/>
                    </a:lnTo>
                    <a:lnTo>
                      <a:pt x="100" y="1926"/>
                    </a:lnTo>
                    <a:lnTo>
                      <a:pt x="104" y="1926"/>
                    </a:lnTo>
                    <a:lnTo>
                      <a:pt x="111" y="1962"/>
                    </a:lnTo>
                    <a:lnTo>
                      <a:pt x="117" y="1926"/>
                    </a:lnTo>
                    <a:lnTo>
                      <a:pt x="123" y="1962"/>
                    </a:lnTo>
                    <a:lnTo>
                      <a:pt x="130" y="1997"/>
                    </a:lnTo>
                    <a:lnTo>
                      <a:pt x="136" y="1997"/>
                    </a:lnTo>
                    <a:lnTo>
                      <a:pt x="142" y="2033"/>
                    </a:lnTo>
                    <a:lnTo>
                      <a:pt x="148" y="2033"/>
                    </a:lnTo>
                    <a:lnTo>
                      <a:pt x="155" y="2068"/>
                    </a:lnTo>
                    <a:lnTo>
                      <a:pt x="159" y="2033"/>
                    </a:lnTo>
                    <a:lnTo>
                      <a:pt x="167" y="2068"/>
                    </a:lnTo>
                    <a:lnTo>
                      <a:pt x="173" y="2068"/>
                    </a:lnTo>
                    <a:lnTo>
                      <a:pt x="178" y="2104"/>
                    </a:lnTo>
                    <a:lnTo>
                      <a:pt x="186" y="2104"/>
                    </a:lnTo>
                    <a:lnTo>
                      <a:pt x="190" y="2139"/>
                    </a:lnTo>
                    <a:lnTo>
                      <a:pt x="198" y="2208"/>
                    </a:lnTo>
                    <a:lnTo>
                      <a:pt x="203" y="2173"/>
                    </a:lnTo>
                    <a:lnTo>
                      <a:pt x="209" y="2139"/>
                    </a:lnTo>
                    <a:lnTo>
                      <a:pt x="215" y="2208"/>
                    </a:lnTo>
                    <a:lnTo>
                      <a:pt x="221" y="2173"/>
                    </a:lnTo>
                    <a:lnTo>
                      <a:pt x="228" y="2208"/>
                    </a:lnTo>
                    <a:lnTo>
                      <a:pt x="234" y="2245"/>
                    </a:lnTo>
                    <a:lnTo>
                      <a:pt x="240" y="2245"/>
                    </a:lnTo>
                    <a:lnTo>
                      <a:pt x="246" y="2277"/>
                    </a:lnTo>
                    <a:lnTo>
                      <a:pt x="253" y="2277"/>
                    </a:lnTo>
                    <a:lnTo>
                      <a:pt x="259" y="2346"/>
                    </a:lnTo>
                    <a:lnTo>
                      <a:pt x="265" y="2314"/>
                    </a:lnTo>
                    <a:lnTo>
                      <a:pt x="271" y="2383"/>
                    </a:lnTo>
                    <a:lnTo>
                      <a:pt x="276" y="2383"/>
                    </a:lnTo>
                    <a:lnTo>
                      <a:pt x="284" y="2383"/>
                    </a:lnTo>
                    <a:lnTo>
                      <a:pt x="290" y="2450"/>
                    </a:lnTo>
                    <a:lnTo>
                      <a:pt x="296" y="2450"/>
                    </a:lnTo>
                    <a:lnTo>
                      <a:pt x="301" y="2450"/>
                    </a:lnTo>
                    <a:lnTo>
                      <a:pt x="307" y="2450"/>
                    </a:lnTo>
                    <a:lnTo>
                      <a:pt x="315" y="2519"/>
                    </a:lnTo>
                    <a:lnTo>
                      <a:pt x="320" y="2519"/>
                    </a:lnTo>
                    <a:lnTo>
                      <a:pt x="326" y="2552"/>
                    </a:lnTo>
                    <a:lnTo>
                      <a:pt x="332" y="2552"/>
                    </a:lnTo>
                    <a:lnTo>
                      <a:pt x="338" y="2586"/>
                    </a:lnTo>
                    <a:lnTo>
                      <a:pt x="345" y="2619"/>
                    </a:lnTo>
                    <a:lnTo>
                      <a:pt x="351" y="2619"/>
                    </a:lnTo>
                    <a:lnTo>
                      <a:pt x="357" y="2619"/>
                    </a:lnTo>
                    <a:lnTo>
                      <a:pt x="363" y="2654"/>
                    </a:lnTo>
                    <a:lnTo>
                      <a:pt x="368" y="2686"/>
                    </a:lnTo>
                    <a:lnTo>
                      <a:pt x="376" y="2721"/>
                    </a:lnTo>
                    <a:lnTo>
                      <a:pt x="382" y="2753"/>
                    </a:lnTo>
                    <a:lnTo>
                      <a:pt x="388" y="2753"/>
                    </a:lnTo>
                    <a:lnTo>
                      <a:pt x="393" y="2753"/>
                    </a:lnTo>
                    <a:lnTo>
                      <a:pt x="401" y="2786"/>
                    </a:lnTo>
                    <a:lnTo>
                      <a:pt x="407" y="2853"/>
                    </a:lnTo>
                    <a:lnTo>
                      <a:pt x="413" y="2819"/>
                    </a:lnTo>
                    <a:lnTo>
                      <a:pt x="418" y="2886"/>
                    </a:lnTo>
                    <a:lnTo>
                      <a:pt x="424" y="2886"/>
                    </a:lnTo>
                    <a:lnTo>
                      <a:pt x="432" y="2918"/>
                    </a:lnTo>
                    <a:lnTo>
                      <a:pt x="438" y="2951"/>
                    </a:lnTo>
                    <a:lnTo>
                      <a:pt x="443" y="2951"/>
                    </a:lnTo>
                    <a:lnTo>
                      <a:pt x="449" y="2984"/>
                    </a:lnTo>
                    <a:lnTo>
                      <a:pt x="455" y="3016"/>
                    </a:lnTo>
                    <a:lnTo>
                      <a:pt x="463" y="3049"/>
                    </a:lnTo>
                    <a:lnTo>
                      <a:pt x="468" y="3080"/>
                    </a:lnTo>
                    <a:lnTo>
                      <a:pt x="474" y="3080"/>
                    </a:lnTo>
                    <a:lnTo>
                      <a:pt x="480" y="3145"/>
                    </a:lnTo>
                    <a:lnTo>
                      <a:pt x="486" y="3178"/>
                    </a:lnTo>
                    <a:lnTo>
                      <a:pt x="493" y="3208"/>
                    </a:lnTo>
                    <a:lnTo>
                      <a:pt x="499" y="3208"/>
                    </a:lnTo>
                    <a:lnTo>
                      <a:pt x="505" y="3239"/>
                    </a:lnTo>
                    <a:lnTo>
                      <a:pt x="511" y="3272"/>
                    </a:lnTo>
                    <a:lnTo>
                      <a:pt x="516" y="3337"/>
                    </a:lnTo>
                    <a:lnTo>
                      <a:pt x="524" y="3402"/>
                    </a:lnTo>
                    <a:lnTo>
                      <a:pt x="530" y="3435"/>
                    </a:lnTo>
                    <a:lnTo>
                      <a:pt x="536" y="3468"/>
                    </a:lnTo>
                    <a:lnTo>
                      <a:pt x="541" y="3533"/>
                    </a:lnTo>
                    <a:lnTo>
                      <a:pt x="549" y="3564"/>
                    </a:lnTo>
                    <a:lnTo>
                      <a:pt x="555" y="3692"/>
                    </a:lnTo>
                    <a:lnTo>
                      <a:pt x="560" y="3723"/>
                    </a:lnTo>
                    <a:lnTo>
                      <a:pt x="566" y="3817"/>
                    </a:lnTo>
                    <a:lnTo>
                      <a:pt x="572" y="3879"/>
                    </a:lnTo>
                    <a:lnTo>
                      <a:pt x="580" y="3971"/>
                    </a:lnTo>
                    <a:lnTo>
                      <a:pt x="585" y="4032"/>
                    </a:lnTo>
                    <a:lnTo>
                      <a:pt x="591" y="4151"/>
                    </a:lnTo>
                    <a:lnTo>
                      <a:pt x="597" y="4241"/>
                    </a:lnTo>
                    <a:lnTo>
                      <a:pt x="603" y="4445"/>
                    </a:lnTo>
                    <a:lnTo>
                      <a:pt x="610" y="4725"/>
                    </a:lnTo>
                    <a:lnTo>
                      <a:pt x="616" y="5098"/>
                    </a:lnTo>
                    <a:lnTo>
                      <a:pt x="622" y="5630"/>
                    </a:lnTo>
                    <a:lnTo>
                      <a:pt x="628" y="6169"/>
                    </a:lnTo>
                    <a:lnTo>
                      <a:pt x="633" y="6532"/>
                    </a:lnTo>
                    <a:lnTo>
                      <a:pt x="641" y="6747"/>
                    </a:lnTo>
                    <a:lnTo>
                      <a:pt x="647" y="6860"/>
                    </a:lnTo>
                    <a:lnTo>
                      <a:pt x="653" y="6935"/>
                    </a:lnTo>
                    <a:lnTo>
                      <a:pt x="658" y="6968"/>
                    </a:lnTo>
                    <a:lnTo>
                      <a:pt x="666" y="7003"/>
                    </a:lnTo>
                    <a:lnTo>
                      <a:pt x="672" y="7037"/>
                    </a:lnTo>
                    <a:lnTo>
                      <a:pt x="678" y="7037"/>
                    </a:lnTo>
                    <a:lnTo>
                      <a:pt x="683" y="7054"/>
                    </a:lnTo>
                    <a:lnTo>
                      <a:pt x="689" y="7070"/>
                    </a:lnTo>
                    <a:lnTo>
                      <a:pt x="697" y="7087"/>
                    </a:lnTo>
                    <a:lnTo>
                      <a:pt x="703" y="7104"/>
                    </a:lnTo>
                    <a:lnTo>
                      <a:pt x="708" y="7122"/>
                    </a:lnTo>
                    <a:lnTo>
                      <a:pt x="714" y="7122"/>
                    </a:lnTo>
                    <a:lnTo>
                      <a:pt x="720" y="7139"/>
                    </a:lnTo>
                    <a:lnTo>
                      <a:pt x="727" y="7139"/>
                    </a:lnTo>
                    <a:lnTo>
                      <a:pt x="731" y="7139"/>
                    </a:lnTo>
                    <a:lnTo>
                      <a:pt x="739" y="7139"/>
                    </a:lnTo>
                    <a:lnTo>
                      <a:pt x="745" y="7139"/>
                    </a:lnTo>
                    <a:lnTo>
                      <a:pt x="751" y="7154"/>
                    </a:lnTo>
                    <a:lnTo>
                      <a:pt x="758" y="7154"/>
                    </a:lnTo>
                    <a:lnTo>
                      <a:pt x="762" y="7154"/>
                    </a:lnTo>
                    <a:lnTo>
                      <a:pt x="770" y="7172"/>
                    </a:lnTo>
                    <a:lnTo>
                      <a:pt x="775" y="7172"/>
                    </a:lnTo>
                    <a:lnTo>
                      <a:pt x="781" y="7172"/>
                    </a:lnTo>
                    <a:lnTo>
                      <a:pt x="787" y="7172"/>
                    </a:lnTo>
                    <a:lnTo>
                      <a:pt x="795" y="7187"/>
                    </a:lnTo>
                    <a:lnTo>
                      <a:pt x="800" y="7187"/>
                    </a:lnTo>
                    <a:lnTo>
                      <a:pt x="806" y="7187"/>
                    </a:lnTo>
                    <a:lnTo>
                      <a:pt x="814" y="7202"/>
                    </a:lnTo>
                    <a:lnTo>
                      <a:pt x="818" y="7202"/>
                    </a:lnTo>
                    <a:lnTo>
                      <a:pt x="825" y="7202"/>
                    </a:lnTo>
                    <a:lnTo>
                      <a:pt x="831" y="7202"/>
                    </a:lnTo>
                    <a:lnTo>
                      <a:pt x="837" y="7202"/>
                    </a:lnTo>
                    <a:lnTo>
                      <a:pt x="845" y="7220"/>
                    </a:lnTo>
                    <a:lnTo>
                      <a:pt x="848" y="7202"/>
                    </a:lnTo>
                    <a:lnTo>
                      <a:pt x="856" y="7220"/>
                    </a:lnTo>
                    <a:lnTo>
                      <a:pt x="862" y="7220"/>
                    </a:lnTo>
                    <a:lnTo>
                      <a:pt x="868" y="7220"/>
                    </a:lnTo>
                    <a:lnTo>
                      <a:pt x="875" y="7220"/>
                    </a:lnTo>
                    <a:lnTo>
                      <a:pt x="879" y="7202"/>
                    </a:lnTo>
                    <a:lnTo>
                      <a:pt x="887" y="7202"/>
                    </a:lnTo>
                    <a:lnTo>
                      <a:pt x="893" y="7202"/>
                    </a:lnTo>
                    <a:lnTo>
                      <a:pt x="898" y="7202"/>
                    </a:lnTo>
                    <a:lnTo>
                      <a:pt x="904" y="7202"/>
                    </a:lnTo>
                    <a:lnTo>
                      <a:pt x="910" y="7187"/>
                    </a:lnTo>
                    <a:lnTo>
                      <a:pt x="918" y="7172"/>
                    </a:lnTo>
                    <a:lnTo>
                      <a:pt x="923" y="7139"/>
                    </a:lnTo>
                    <a:lnTo>
                      <a:pt x="929" y="7122"/>
                    </a:lnTo>
                    <a:lnTo>
                      <a:pt x="935" y="7104"/>
                    </a:lnTo>
                    <a:lnTo>
                      <a:pt x="943" y="7087"/>
                    </a:lnTo>
                    <a:lnTo>
                      <a:pt x="948" y="7070"/>
                    </a:lnTo>
                    <a:lnTo>
                      <a:pt x="954" y="7087"/>
                    </a:lnTo>
                    <a:lnTo>
                      <a:pt x="960" y="7104"/>
                    </a:lnTo>
                    <a:lnTo>
                      <a:pt x="966" y="7104"/>
                    </a:lnTo>
                    <a:lnTo>
                      <a:pt x="973" y="7104"/>
                    </a:lnTo>
                    <a:lnTo>
                      <a:pt x="979" y="7122"/>
                    </a:lnTo>
                    <a:lnTo>
                      <a:pt x="985" y="7122"/>
                    </a:lnTo>
                    <a:lnTo>
                      <a:pt x="991" y="7122"/>
                    </a:lnTo>
                    <a:lnTo>
                      <a:pt x="996" y="7122"/>
                    </a:lnTo>
                    <a:lnTo>
                      <a:pt x="1004" y="7122"/>
                    </a:lnTo>
                    <a:lnTo>
                      <a:pt x="1010" y="7122"/>
                    </a:lnTo>
                    <a:lnTo>
                      <a:pt x="1015" y="7122"/>
                    </a:lnTo>
                    <a:lnTo>
                      <a:pt x="1021" y="7104"/>
                    </a:lnTo>
                    <a:lnTo>
                      <a:pt x="1027" y="7104"/>
                    </a:lnTo>
                    <a:lnTo>
                      <a:pt x="1035" y="7104"/>
                    </a:lnTo>
                    <a:lnTo>
                      <a:pt x="1040" y="7087"/>
                    </a:lnTo>
                    <a:lnTo>
                      <a:pt x="1046" y="7070"/>
                    </a:lnTo>
                    <a:lnTo>
                      <a:pt x="1052" y="7070"/>
                    </a:lnTo>
                    <a:lnTo>
                      <a:pt x="1060" y="7054"/>
                    </a:lnTo>
                    <a:lnTo>
                      <a:pt x="1065" y="7054"/>
                    </a:lnTo>
                    <a:lnTo>
                      <a:pt x="1071" y="7037"/>
                    </a:lnTo>
                    <a:lnTo>
                      <a:pt x="1077" y="7003"/>
                    </a:lnTo>
                    <a:lnTo>
                      <a:pt x="1083" y="6953"/>
                    </a:lnTo>
                    <a:lnTo>
                      <a:pt x="1090" y="6916"/>
                    </a:lnTo>
                    <a:lnTo>
                      <a:pt x="1096" y="6843"/>
                    </a:lnTo>
                    <a:lnTo>
                      <a:pt x="1102" y="6747"/>
                    </a:lnTo>
                    <a:lnTo>
                      <a:pt x="1108" y="6690"/>
                    </a:lnTo>
                    <a:lnTo>
                      <a:pt x="1113" y="6690"/>
                    </a:lnTo>
                    <a:lnTo>
                      <a:pt x="1121" y="6670"/>
                    </a:lnTo>
                    <a:lnTo>
                      <a:pt x="1127" y="6611"/>
                    </a:lnTo>
                    <a:lnTo>
                      <a:pt x="1133" y="6513"/>
                    </a:lnTo>
                    <a:lnTo>
                      <a:pt x="1138" y="6348"/>
                    </a:lnTo>
                    <a:lnTo>
                      <a:pt x="1144" y="6215"/>
                    </a:lnTo>
                    <a:lnTo>
                      <a:pt x="1152" y="6098"/>
                    </a:lnTo>
                    <a:lnTo>
                      <a:pt x="1158" y="6002"/>
                    </a:lnTo>
                    <a:lnTo>
                      <a:pt x="1163" y="5929"/>
                    </a:lnTo>
                    <a:lnTo>
                      <a:pt x="1169" y="5904"/>
                    </a:lnTo>
                    <a:lnTo>
                      <a:pt x="1175" y="5904"/>
                    </a:lnTo>
                    <a:lnTo>
                      <a:pt x="1183" y="5904"/>
                    </a:lnTo>
                    <a:lnTo>
                      <a:pt x="1188" y="5854"/>
                    </a:lnTo>
                    <a:lnTo>
                      <a:pt x="1194" y="5804"/>
                    </a:lnTo>
                    <a:lnTo>
                      <a:pt x="1200" y="5781"/>
                    </a:lnTo>
                    <a:lnTo>
                      <a:pt x="1207" y="5781"/>
                    </a:lnTo>
                    <a:lnTo>
                      <a:pt x="1213" y="5731"/>
                    </a:lnTo>
                    <a:lnTo>
                      <a:pt x="1219" y="5682"/>
                    </a:lnTo>
                    <a:lnTo>
                      <a:pt x="1225" y="5605"/>
                    </a:lnTo>
                    <a:lnTo>
                      <a:pt x="1231" y="5476"/>
                    </a:lnTo>
                    <a:lnTo>
                      <a:pt x="1238" y="5344"/>
                    </a:lnTo>
                    <a:lnTo>
                      <a:pt x="1244" y="5098"/>
                    </a:lnTo>
                    <a:lnTo>
                      <a:pt x="1250" y="4779"/>
                    </a:lnTo>
                    <a:lnTo>
                      <a:pt x="1255" y="4445"/>
                    </a:lnTo>
                    <a:lnTo>
                      <a:pt x="1261" y="4122"/>
                    </a:lnTo>
                    <a:lnTo>
                      <a:pt x="1269" y="3879"/>
                    </a:lnTo>
                    <a:lnTo>
                      <a:pt x="1275" y="3909"/>
                    </a:lnTo>
                    <a:lnTo>
                      <a:pt x="1280" y="3786"/>
                    </a:lnTo>
                    <a:lnTo>
                      <a:pt x="1286" y="3660"/>
                    </a:lnTo>
                    <a:lnTo>
                      <a:pt x="1292" y="3533"/>
                    </a:lnTo>
                    <a:lnTo>
                      <a:pt x="1300" y="3468"/>
                    </a:lnTo>
                    <a:lnTo>
                      <a:pt x="1305" y="3402"/>
                    </a:lnTo>
                    <a:lnTo>
                      <a:pt x="1311" y="3304"/>
                    </a:lnTo>
                    <a:lnTo>
                      <a:pt x="1317" y="3239"/>
                    </a:lnTo>
                    <a:lnTo>
                      <a:pt x="1323" y="3178"/>
                    </a:lnTo>
                    <a:lnTo>
                      <a:pt x="1330" y="3145"/>
                    </a:lnTo>
                    <a:lnTo>
                      <a:pt x="1336" y="3080"/>
                    </a:lnTo>
                    <a:lnTo>
                      <a:pt x="1342" y="3049"/>
                    </a:lnTo>
                    <a:lnTo>
                      <a:pt x="1348" y="3016"/>
                    </a:lnTo>
                    <a:lnTo>
                      <a:pt x="1355" y="2951"/>
                    </a:lnTo>
                    <a:lnTo>
                      <a:pt x="1361" y="2918"/>
                    </a:lnTo>
                    <a:lnTo>
                      <a:pt x="1367" y="2853"/>
                    </a:lnTo>
                    <a:lnTo>
                      <a:pt x="1373" y="2886"/>
                    </a:lnTo>
                    <a:lnTo>
                      <a:pt x="1378" y="2819"/>
                    </a:lnTo>
                    <a:lnTo>
                      <a:pt x="1386" y="2786"/>
                    </a:lnTo>
                    <a:lnTo>
                      <a:pt x="1390" y="2753"/>
                    </a:lnTo>
                    <a:lnTo>
                      <a:pt x="1398" y="2753"/>
                    </a:lnTo>
                    <a:lnTo>
                      <a:pt x="1403" y="2686"/>
                    </a:lnTo>
                    <a:lnTo>
                      <a:pt x="1409" y="2654"/>
                    </a:lnTo>
                    <a:lnTo>
                      <a:pt x="1417" y="2619"/>
                    </a:lnTo>
                    <a:lnTo>
                      <a:pt x="1421" y="2552"/>
                    </a:lnTo>
                    <a:lnTo>
                      <a:pt x="1428" y="2552"/>
                    </a:lnTo>
                    <a:lnTo>
                      <a:pt x="1434" y="2552"/>
                    </a:lnTo>
                    <a:lnTo>
                      <a:pt x="1440" y="2519"/>
                    </a:lnTo>
                    <a:lnTo>
                      <a:pt x="1447" y="2485"/>
                    </a:lnTo>
                    <a:lnTo>
                      <a:pt x="1453" y="2485"/>
                    </a:lnTo>
                    <a:lnTo>
                      <a:pt x="1459" y="2450"/>
                    </a:lnTo>
                    <a:lnTo>
                      <a:pt x="1465" y="2415"/>
                    </a:lnTo>
                    <a:lnTo>
                      <a:pt x="1472" y="2383"/>
                    </a:lnTo>
                    <a:lnTo>
                      <a:pt x="1476" y="2314"/>
                    </a:lnTo>
                    <a:lnTo>
                      <a:pt x="1484" y="2346"/>
                    </a:lnTo>
                    <a:lnTo>
                      <a:pt x="1490" y="2314"/>
                    </a:lnTo>
                    <a:lnTo>
                      <a:pt x="1495" y="2314"/>
                    </a:lnTo>
                    <a:lnTo>
                      <a:pt x="1503" y="2245"/>
                    </a:lnTo>
                    <a:lnTo>
                      <a:pt x="1507" y="2245"/>
                    </a:lnTo>
                    <a:lnTo>
                      <a:pt x="1515" y="2245"/>
                    </a:lnTo>
                    <a:lnTo>
                      <a:pt x="1520" y="2245"/>
                    </a:lnTo>
                    <a:lnTo>
                      <a:pt x="1526" y="2173"/>
                    </a:lnTo>
                    <a:lnTo>
                      <a:pt x="1534" y="2104"/>
                    </a:lnTo>
                    <a:lnTo>
                      <a:pt x="1538" y="2173"/>
                    </a:lnTo>
                    <a:lnTo>
                      <a:pt x="1545" y="2104"/>
                    </a:lnTo>
                    <a:lnTo>
                      <a:pt x="1551" y="2104"/>
                    </a:lnTo>
                    <a:lnTo>
                      <a:pt x="1557" y="2068"/>
                    </a:lnTo>
                    <a:lnTo>
                      <a:pt x="1563" y="2033"/>
                    </a:lnTo>
                    <a:lnTo>
                      <a:pt x="1568" y="2033"/>
                    </a:lnTo>
                    <a:lnTo>
                      <a:pt x="1576" y="2033"/>
                    </a:lnTo>
                    <a:lnTo>
                      <a:pt x="1582" y="1962"/>
                    </a:lnTo>
                    <a:lnTo>
                      <a:pt x="1588" y="1997"/>
                    </a:lnTo>
                    <a:lnTo>
                      <a:pt x="1593" y="1926"/>
                    </a:lnTo>
                    <a:lnTo>
                      <a:pt x="1601" y="1926"/>
                    </a:lnTo>
                    <a:lnTo>
                      <a:pt x="1607" y="1891"/>
                    </a:lnTo>
                    <a:lnTo>
                      <a:pt x="1613" y="1891"/>
                    </a:lnTo>
                    <a:lnTo>
                      <a:pt x="1620" y="1891"/>
                    </a:lnTo>
                    <a:lnTo>
                      <a:pt x="1624" y="1855"/>
                    </a:lnTo>
                    <a:lnTo>
                      <a:pt x="1632" y="1855"/>
                    </a:lnTo>
                    <a:lnTo>
                      <a:pt x="1638" y="1818"/>
                    </a:lnTo>
                    <a:lnTo>
                      <a:pt x="1643" y="1891"/>
                    </a:lnTo>
                    <a:lnTo>
                      <a:pt x="1649" y="1855"/>
                    </a:lnTo>
                    <a:lnTo>
                      <a:pt x="1655" y="1782"/>
                    </a:lnTo>
                    <a:lnTo>
                      <a:pt x="1662" y="1782"/>
                    </a:lnTo>
                    <a:lnTo>
                      <a:pt x="1668" y="1745"/>
                    </a:lnTo>
                    <a:lnTo>
                      <a:pt x="1674" y="1745"/>
                    </a:lnTo>
                    <a:lnTo>
                      <a:pt x="1680" y="1711"/>
                    </a:lnTo>
                    <a:lnTo>
                      <a:pt x="1686" y="1711"/>
                    </a:lnTo>
                    <a:lnTo>
                      <a:pt x="1693" y="1711"/>
                    </a:lnTo>
                    <a:lnTo>
                      <a:pt x="1699" y="1674"/>
                    </a:lnTo>
                    <a:lnTo>
                      <a:pt x="1705" y="1674"/>
                    </a:lnTo>
                    <a:lnTo>
                      <a:pt x="1710" y="1638"/>
                    </a:lnTo>
                    <a:lnTo>
                      <a:pt x="1718" y="1599"/>
                    </a:lnTo>
                    <a:lnTo>
                      <a:pt x="1724" y="1599"/>
                    </a:lnTo>
                    <a:lnTo>
                      <a:pt x="1730" y="1599"/>
                    </a:lnTo>
                    <a:lnTo>
                      <a:pt x="1735" y="1565"/>
                    </a:lnTo>
                    <a:lnTo>
                      <a:pt x="1741" y="1599"/>
                    </a:lnTo>
                    <a:lnTo>
                      <a:pt x="1749" y="1565"/>
                    </a:lnTo>
                    <a:lnTo>
                      <a:pt x="1755" y="1528"/>
                    </a:lnTo>
                    <a:lnTo>
                      <a:pt x="1760" y="1565"/>
                    </a:lnTo>
                    <a:lnTo>
                      <a:pt x="1766" y="1492"/>
                    </a:lnTo>
                    <a:lnTo>
                      <a:pt x="1772" y="1528"/>
                    </a:lnTo>
                    <a:lnTo>
                      <a:pt x="1780" y="1492"/>
                    </a:lnTo>
                    <a:lnTo>
                      <a:pt x="1785" y="1492"/>
                    </a:lnTo>
                    <a:lnTo>
                      <a:pt x="1791" y="1528"/>
                    </a:lnTo>
                    <a:lnTo>
                      <a:pt x="1797" y="1455"/>
                    </a:lnTo>
                    <a:lnTo>
                      <a:pt x="1803" y="1455"/>
                    </a:lnTo>
                    <a:lnTo>
                      <a:pt x="1810" y="1455"/>
                    </a:lnTo>
                    <a:lnTo>
                      <a:pt x="1816" y="1455"/>
                    </a:lnTo>
                    <a:lnTo>
                      <a:pt x="1822" y="1492"/>
                    </a:lnTo>
                    <a:lnTo>
                      <a:pt x="1828" y="1455"/>
                    </a:lnTo>
                    <a:lnTo>
                      <a:pt x="1833" y="1419"/>
                    </a:lnTo>
                    <a:lnTo>
                      <a:pt x="1841" y="1455"/>
                    </a:lnTo>
                    <a:lnTo>
                      <a:pt x="1847" y="1455"/>
                    </a:lnTo>
                    <a:lnTo>
                      <a:pt x="1853" y="1382"/>
                    </a:lnTo>
                    <a:lnTo>
                      <a:pt x="1858" y="1382"/>
                    </a:lnTo>
                    <a:lnTo>
                      <a:pt x="1866" y="1419"/>
                    </a:lnTo>
                    <a:lnTo>
                      <a:pt x="1872" y="1382"/>
                    </a:lnTo>
                    <a:lnTo>
                      <a:pt x="1877" y="1419"/>
                    </a:lnTo>
                    <a:lnTo>
                      <a:pt x="1883" y="1382"/>
                    </a:lnTo>
                    <a:lnTo>
                      <a:pt x="1889" y="1382"/>
                    </a:lnTo>
                    <a:lnTo>
                      <a:pt x="1897" y="1382"/>
                    </a:lnTo>
                    <a:lnTo>
                      <a:pt x="1902" y="1346"/>
                    </a:lnTo>
                    <a:lnTo>
                      <a:pt x="1908" y="1419"/>
                    </a:lnTo>
                    <a:lnTo>
                      <a:pt x="1914" y="1382"/>
                    </a:lnTo>
                    <a:lnTo>
                      <a:pt x="1920" y="1382"/>
                    </a:lnTo>
                    <a:lnTo>
                      <a:pt x="1927" y="1382"/>
                    </a:lnTo>
                    <a:lnTo>
                      <a:pt x="1933" y="1382"/>
                    </a:lnTo>
                    <a:lnTo>
                      <a:pt x="1939" y="1382"/>
                    </a:lnTo>
                    <a:lnTo>
                      <a:pt x="1945" y="1382"/>
                    </a:lnTo>
                    <a:lnTo>
                      <a:pt x="1950" y="1346"/>
                    </a:lnTo>
                    <a:lnTo>
                      <a:pt x="1958" y="1346"/>
                    </a:lnTo>
                    <a:lnTo>
                      <a:pt x="1964" y="1346"/>
                    </a:lnTo>
                    <a:lnTo>
                      <a:pt x="1970" y="1309"/>
                    </a:lnTo>
                    <a:lnTo>
                      <a:pt x="1975" y="1309"/>
                    </a:lnTo>
                    <a:lnTo>
                      <a:pt x="1981" y="1346"/>
                    </a:lnTo>
                    <a:lnTo>
                      <a:pt x="1989" y="1309"/>
                    </a:lnTo>
                    <a:lnTo>
                      <a:pt x="1995" y="1309"/>
                    </a:lnTo>
                    <a:lnTo>
                      <a:pt x="2000" y="1346"/>
                    </a:lnTo>
                    <a:lnTo>
                      <a:pt x="2006" y="1346"/>
                    </a:lnTo>
                    <a:lnTo>
                      <a:pt x="2014" y="1273"/>
                    </a:lnTo>
                    <a:lnTo>
                      <a:pt x="2020" y="1309"/>
                    </a:lnTo>
                    <a:lnTo>
                      <a:pt x="2025" y="1309"/>
                    </a:lnTo>
                    <a:lnTo>
                      <a:pt x="2031" y="1309"/>
                    </a:lnTo>
                    <a:lnTo>
                      <a:pt x="2037" y="1382"/>
                    </a:lnTo>
                    <a:lnTo>
                      <a:pt x="2045" y="1309"/>
                    </a:lnTo>
                    <a:lnTo>
                      <a:pt x="2050" y="1346"/>
                    </a:lnTo>
                    <a:lnTo>
                      <a:pt x="2056" y="1309"/>
                    </a:lnTo>
                    <a:lnTo>
                      <a:pt x="2062" y="1309"/>
                    </a:lnTo>
                    <a:lnTo>
                      <a:pt x="2068" y="1273"/>
                    </a:lnTo>
                    <a:lnTo>
                      <a:pt x="2075" y="1346"/>
                    </a:lnTo>
                    <a:lnTo>
                      <a:pt x="2079" y="1309"/>
                    </a:lnTo>
                    <a:lnTo>
                      <a:pt x="2087" y="1309"/>
                    </a:lnTo>
                    <a:lnTo>
                      <a:pt x="2093" y="1346"/>
                    </a:lnTo>
                    <a:lnTo>
                      <a:pt x="2098" y="1273"/>
                    </a:lnTo>
                    <a:lnTo>
                      <a:pt x="2106" y="1273"/>
                    </a:lnTo>
                    <a:lnTo>
                      <a:pt x="2112" y="1309"/>
                    </a:lnTo>
                    <a:lnTo>
                      <a:pt x="2117" y="1346"/>
                    </a:lnTo>
                    <a:lnTo>
                      <a:pt x="2123" y="1309"/>
                    </a:lnTo>
                    <a:lnTo>
                      <a:pt x="2129" y="1309"/>
                    </a:lnTo>
                    <a:lnTo>
                      <a:pt x="2135" y="1309"/>
                    </a:lnTo>
                    <a:lnTo>
                      <a:pt x="2142" y="1273"/>
                    </a:lnTo>
                    <a:lnTo>
                      <a:pt x="2148" y="1273"/>
                    </a:lnTo>
                    <a:lnTo>
                      <a:pt x="2154" y="1346"/>
                    </a:lnTo>
                    <a:lnTo>
                      <a:pt x="2162" y="1309"/>
                    </a:lnTo>
                    <a:lnTo>
                      <a:pt x="2165" y="1309"/>
                    </a:lnTo>
                    <a:lnTo>
                      <a:pt x="2173" y="1309"/>
                    </a:lnTo>
                    <a:lnTo>
                      <a:pt x="2179" y="1309"/>
                    </a:lnTo>
                    <a:lnTo>
                      <a:pt x="2185" y="1309"/>
                    </a:lnTo>
                    <a:lnTo>
                      <a:pt x="2192" y="1346"/>
                    </a:lnTo>
                    <a:lnTo>
                      <a:pt x="2196" y="1309"/>
                    </a:lnTo>
                    <a:lnTo>
                      <a:pt x="2204" y="1309"/>
                    </a:lnTo>
                    <a:lnTo>
                      <a:pt x="2210" y="1346"/>
                    </a:lnTo>
                    <a:lnTo>
                      <a:pt x="2215" y="1273"/>
                    </a:lnTo>
                    <a:lnTo>
                      <a:pt x="2221" y="1309"/>
                    </a:lnTo>
                    <a:lnTo>
                      <a:pt x="2227" y="1309"/>
                    </a:lnTo>
                    <a:lnTo>
                      <a:pt x="2235" y="1309"/>
                    </a:lnTo>
                    <a:lnTo>
                      <a:pt x="2240" y="1309"/>
                    </a:lnTo>
                    <a:lnTo>
                      <a:pt x="2246" y="1309"/>
                    </a:lnTo>
                    <a:lnTo>
                      <a:pt x="2252" y="1346"/>
                    </a:lnTo>
                    <a:lnTo>
                      <a:pt x="2260" y="1273"/>
                    </a:lnTo>
                    <a:lnTo>
                      <a:pt x="2265" y="1309"/>
                    </a:lnTo>
                    <a:lnTo>
                      <a:pt x="2271" y="1273"/>
                    </a:lnTo>
                    <a:lnTo>
                      <a:pt x="2279" y="1382"/>
                    </a:lnTo>
                    <a:lnTo>
                      <a:pt x="2283" y="1309"/>
                    </a:lnTo>
                    <a:lnTo>
                      <a:pt x="2290" y="1309"/>
                    </a:lnTo>
                    <a:lnTo>
                      <a:pt x="2296" y="1309"/>
                    </a:lnTo>
                    <a:lnTo>
                      <a:pt x="2302" y="1346"/>
                    </a:lnTo>
                    <a:lnTo>
                      <a:pt x="2308" y="1346"/>
                    </a:lnTo>
                    <a:lnTo>
                      <a:pt x="2313" y="1419"/>
                    </a:lnTo>
                    <a:lnTo>
                      <a:pt x="2321" y="1346"/>
                    </a:lnTo>
                    <a:lnTo>
                      <a:pt x="2327" y="1309"/>
                    </a:lnTo>
                    <a:lnTo>
                      <a:pt x="2332" y="1382"/>
                    </a:lnTo>
                    <a:lnTo>
                      <a:pt x="2338" y="1382"/>
                    </a:lnTo>
                    <a:lnTo>
                      <a:pt x="2344" y="1346"/>
                    </a:lnTo>
                    <a:lnTo>
                      <a:pt x="2352" y="1346"/>
                    </a:lnTo>
                    <a:lnTo>
                      <a:pt x="2357" y="1382"/>
                    </a:lnTo>
                    <a:lnTo>
                      <a:pt x="2363" y="1309"/>
                    </a:lnTo>
                    <a:lnTo>
                      <a:pt x="2369" y="1382"/>
                    </a:lnTo>
                    <a:lnTo>
                      <a:pt x="2375" y="1382"/>
                    </a:lnTo>
                    <a:lnTo>
                      <a:pt x="2382" y="1419"/>
                    </a:lnTo>
                    <a:lnTo>
                      <a:pt x="2388" y="1382"/>
                    </a:lnTo>
                    <a:lnTo>
                      <a:pt x="2394" y="1382"/>
                    </a:lnTo>
                    <a:lnTo>
                      <a:pt x="2400" y="1419"/>
                    </a:lnTo>
                    <a:lnTo>
                      <a:pt x="2407" y="1419"/>
                    </a:lnTo>
                    <a:lnTo>
                      <a:pt x="2413" y="1382"/>
                    </a:lnTo>
                    <a:lnTo>
                      <a:pt x="2419" y="1382"/>
                    </a:lnTo>
                    <a:lnTo>
                      <a:pt x="2425" y="1492"/>
                    </a:lnTo>
                    <a:lnTo>
                      <a:pt x="2430" y="1419"/>
                    </a:lnTo>
                    <a:lnTo>
                      <a:pt x="2438" y="1382"/>
                    </a:lnTo>
                    <a:lnTo>
                      <a:pt x="2444" y="1455"/>
                    </a:lnTo>
                    <a:lnTo>
                      <a:pt x="2450" y="1419"/>
                    </a:lnTo>
                    <a:lnTo>
                      <a:pt x="2455" y="1419"/>
                    </a:lnTo>
                    <a:lnTo>
                      <a:pt x="2461" y="1419"/>
                    </a:lnTo>
                    <a:lnTo>
                      <a:pt x="2469" y="1455"/>
                    </a:lnTo>
                    <a:lnTo>
                      <a:pt x="2475" y="1419"/>
                    </a:lnTo>
                    <a:lnTo>
                      <a:pt x="2480" y="1492"/>
                    </a:lnTo>
                    <a:lnTo>
                      <a:pt x="2486" y="1455"/>
                    </a:lnTo>
                    <a:lnTo>
                      <a:pt x="2492" y="1492"/>
                    </a:lnTo>
                    <a:lnTo>
                      <a:pt x="2500" y="1455"/>
                    </a:lnTo>
                    <a:lnTo>
                      <a:pt x="2505" y="1492"/>
                    </a:lnTo>
                    <a:lnTo>
                      <a:pt x="2511" y="1419"/>
                    </a:lnTo>
                    <a:lnTo>
                      <a:pt x="2517" y="1455"/>
                    </a:lnTo>
                    <a:lnTo>
                      <a:pt x="2524" y="1455"/>
                    </a:lnTo>
                    <a:lnTo>
                      <a:pt x="2530" y="1492"/>
                    </a:lnTo>
                    <a:lnTo>
                      <a:pt x="2536" y="1492"/>
                    </a:lnTo>
                    <a:lnTo>
                      <a:pt x="2542" y="1492"/>
                    </a:lnTo>
                    <a:lnTo>
                      <a:pt x="2548" y="1528"/>
                    </a:lnTo>
                    <a:lnTo>
                      <a:pt x="2555" y="1492"/>
                    </a:lnTo>
                    <a:lnTo>
                      <a:pt x="2561" y="1492"/>
                    </a:lnTo>
                    <a:lnTo>
                      <a:pt x="2567" y="1528"/>
                    </a:lnTo>
                    <a:lnTo>
                      <a:pt x="2572" y="1528"/>
                    </a:lnTo>
                    <a:lnTo>
                      <a:pt x="2578" y="1492"/>
                    </a:lnTo>
                    <a:lnTo>
                      <a:pt x="2586" y="1528"/>
                    </a:lnTo>
                    <a:lnTo>
                      <a:pt x="2592" y="1528"/>
                    </a:lnTo>
                    <a:lnTo>
                      <a:pt x="2597" y="1492"/>
                    </a:lnTo>
                    <a:lnTo>
                      <a:pt x="2603" y="1492"/>
                    </a:lnTo>
                    <a:lnTo>
                      <a:pt x="2609" y="1528"/>
                    </a:lnTo>
                    <a:lnTo>
                      <a:pt x="2617" y="1565"/>
                    </a:lnTo>
                    <a:lnTo>
                      <a:pt x="2622" y="1565"/>
                    </a:lnTo>
                    <a:lnTo>
                      <a:pt x="2628" y="1599"/>
                    </a:lnTo>
                    <a:lnTo>
                      <a:pt x="2634" y="1565"/>
                    </a:lnTo>
                    <a:lnTo>
                      <a:pt x="2640" y="1565"/>
                    </a:lnTo>
                    <a:lnTo>
                      <a:pt x="2647" y="1565"/>
                    </a:lnTo>
                    <a:lnTo>
                      <a:pt x="2653" y="1638"/>
                    </a:lnTo>
                    <a:lnTo>
                      <a:pt x="2659" y="1599"/>
                    </a:lnTo>
                    <a:lnTo>
                      <a:pt x="2665" y="1599"/>
                    </a:lnTo>
                    <a:lnTo>
                      <a:pt x="2672" y="1599"/>
                    </a:lnTo>
                    <a:lnTo>
                      <a:pt x="2678" y="1638"/>
                    </a:lnTo>
                    <a:lnTo>
                      <a:pt x="2684" y="1599"/>
                    </a:lnTo>
                    <a:lnTo>
                      <a:pt x="2690" y="1599"/>
                    </a:lnTo>
                    <a:lnTo>
                      <a:pt x="2695" y="1638"/>
                    </a:lnTo>
                    <a:lnTo>
                      <a:pt x="2703" y="1599"/>
                    </a:lnTo>
                    <a:lnTo>
                      <a:pt x="2707" y="1638"/>
                    </a:lnTo>
                    <a:lnTo>
                      <a:pt x="2715" y="1599"/>
                    </a:lnTo>
                    <a:lnTo>
                      <a:pt x="2720" y="1565"/>
                    </a:lnTo>
                    <a:lnTo>
                      <a:pt x="2726" y="1674"/>
                    </a:lnTo>
                    <a:lnTo>
                      <a:pt x="2734" y="1674"/>
                    </a:lnTo>
                    <a:lnTo>
                      <a:pt x="2738" y="1674"/>
                    </a:lnTo>
                    <a:lnTo>
                      <a:pt x="2745" y="1638"/>
                    </a:lnTo>
                    <a:lnTo>
                      <a:pt x="2751" y="1674"/>
                    </a:lnTo>
                    <a:lnTo>
                      <a:pt x="2757" y="1711"/>
                    </a:lnTo>
                    <a:lnTo>
                      <a:pt x="2764" y="1711"/>
                    </a:lnTo>
                    <a:lnTo>
                      <a:pt x="2770" y="1711"/>
                    </a:lnTo>
                    <a:lnTo>
                      <a:pt x="2776" y="1711"/>
                    </a:lnTo>
                    <a:lnTo>
                      <a:pt x="2782" y="1745"/>
                    </a:lnTo>
                    <a:lnTo>
                      <a:pt x="2787" y="1711"/>
                    </a:lnTo>
                    <a:lnTo>
                      <a:pt x="2795" y="1745"/>
                    </a:lnTo>
                    <a:lnTo>
                      <a:pt x="2801" y="1782"/>
                    </a:lnTo>
                    <a:lnTo>
                      <a:pt x="2807" y="1745"/>
                    </a:lnTo>
                    <a:lnTo>
                      <a:pt x="2812" y="1745"/>
                    </a:lnTo>
                    <a:lnTo>
                      <a:pt x="2820" y="1711"/>
                    </a:lnTo>
                    <a:lnTo>
                      <a:pt x="2824" y="1745"/>
                    </a:lnTo>
                    <a:lnTo>
                      <a:pt x="2832" y="1782"/>
                    </a:lnTo>
                    <a:lnTo>
                      <a:pt x="2837" y="1745"/>
                    </a:lnTo>
                    <a:lnTo>
                      <a:pt x="2843" y="1782"/>
                    </a:lnTo>
                    <a:lnTo>
                      <a:pt x="2851" y="1782"/>
                    </a:lnTo>
                    <a:lnTo>
                      <a:pt x="2855" y="1782"/>
                    </a:lnTo>
                    <a:lnTo>
                      <a:pt x="2862" y="1818"/>
                    </a:lnTo>
                    <a:lnTo>
                      <a:pt x="2868" y="1855"/>
                    </a:lnTo>
                    <a:lnTo>
                      <a:pt x="2874" y="1818"/>
                    </a:lnTo>
                    <a:lnTo>
                      <a:pt x="2880" y="1818"/>
                    </a:lnTo>
                    <a:lnTo>
                      <a:pt x="2885" y="1855"/>
                    </a:lnTo>
                    <a:lnTo>
                      <a:pt x="2893" y="1818"/>
                    </a:lnTo>
                    <a:lnTo>
                      <a:pt x="2899" y="1818"/>
                    </a:lnTo>
                    <a:lnTo>
                      <a:pt x="2905" y="1855"/>
                    </a:lnTo>
                    <a:lnTo>
                      <a:pt x="2910" y="1855"/>
                    </a:lnTo>
                    <a:lnTo>
                      <a:pt x="2918" y="1891"/>
                    </a:lnTo>
                    <a:lnTo>
                      <a:pt x="2924" y="1926"/>
                    </a:lnTo>
                    <a:lnTo>
                      <a:pt x="2930" y="1891"/>
                    </a:lnTo>
                    <a:lnTo>
                      <a:pt x="2937" y="1855"/>
                    </a:lnTo>
                    <a:lnTo>
                      <a:pt x="2941" y="1926"/>
                    </a:lnTo>
                    <a:lnTo>
                      <a:pt x="2949" y="1926"/>
                    </a:lnTo>
                    <a:lnTo>
                      <a:pt x="2955" y="1926"/>
                    </a:lnTo>
                    <a:lnTo>
                      <a:pt x="2960" y="1962"/>
                    </a:lnTo>
                    <a:lnTo>
                      <a:pt x="2966" y="1962"/>
                    </a:lnTo>
                    <a:lnTo>
                      <a:pt x="2972" y="1997"/>
                    </a:lnTo>
                    <a:lnTo>
                      <a:pt x="2979" y="1962"/>
                    </a:lnTo>
                    <a:lnTo>
                      <a:pt x="2985" y="1997"/>
                    </a:lnTo>
                    <a:lnTo>
                      <a:pt x="2991" y="1962"/>
                    </a:lnTo>
                    <a:lnTo>
                      <a:pt x="2997" y="1997"/>
                    </a:lnTo>
                    <a:lnTo>
                      <a:pt x="3003" y="1962"/>
                    </a:lnTo>
                    <a:lnTo>
                      <a:pt x="3010" y="2033"/>
                    </a:lnTo>
                    <a:lnTo>
                      <a:pt x="3016" y="2068"/>
                    </a:lnTo>
                    <a:lnTo>
                      <a:pt x="3022" y="2033"/>
                    </a:lnTo>
                    <a:lnTo>
                      <a:pt x="3027" y="2068"/>
                    </a:lnTo>
                    <a:lnTo>
                      <a:pt x="3033" y="2033"/>
                    </a:lnTo>
                    <a:lnTo>
                      <a:pt x="3041" y="2068"/>
                    </a:lnTo>
                    <a:lnTo>
                      <a:pt x="3047" y="2068"/>
                    </a:lnTo>
                    <a:lnTo>
                      <a:pt x="3052" y="2104"/>
                    </a:lnTo>
                    <a:lnTo>
                      <a:pt x="3058" y="2068"/>
                    </a:lnTo>
                    <a:lnTo>
                      <a:pt x="3066" y="2104"/>
                    </a:lnTo>
                    <a:lnTo>
                      <a:pt x="3072" y="2104"/>
                    </a:lnTo>
                    <a:lnTo>
                      <a:pt x="3077" y="2139"/>
                    </a:lnTo>
                    <a:lnTo>
                      <a:pt x="3083" y="2139"/>
                    </a:lnTo>
                    <a:lnTo>
                      <a:pt x="3089" y="2173"/>
                    </a:lnTo>
                    <a:lnTo>
                      <a:pt x="3097" y="2173"/>
                    </a:lnTo>
                    <a:lnTo>
                      <a:pt x="3102" y="2173"/>
                    </a:lnTo>
                    <a:lnTo>
                      <a:pt x="3108" y="2173"/>
                    </a:lnTo>
                    <a:lnTo>
                      <a:pt x="3114" y="2173"/>
                    </a:lnTo>
                    <a:lnTo>
                      <a:pt x="3120" y="2173"/>
                    </a:lnTo>
                    <a:lnTo>
                      <a:pt x="3127" y="2208"/>
                    </a:lnTo>
                    <a:lnTo>
                      <a:pt x="3133" y="2245"/>
                    </a:lnTo>
                    <a:lnTo>
                      <a:pt x="3139" y="2208"/>
                    </a:lnTo>
                    <a:lnTo>
                      <a:pt x="3145" y="2245"/>
                    </a:lnTo>
                    <a:lnTo>
                      <a:pt x="3150" y="2245"/>
                    </a:lnTo>
                    <a:lnTo>
                      <a:pt x="3158" y="2277"/>
                    </a:lnTo>
                    <a:lnTo>
                      <a:pt x="3164" y="2277"/>
                    </a:lnTo>
                    <a:lnTo>
                      <a:pt x="3170" y="2245"/>
                    </a:lnTo>
                    <a:lnTo>
                      <a:pt x="3175" y="2277"/>
                    </a:lnTo>
                    <a:lnTo>
                      <a:pt x="3183" y="2245"/>
                    </a:lnTo>
                    <a:lnTo>
                      <a:pt x="3189" y="2314"/>
                    </a:lnTo>
                    <a:lnTo>
                      <a:pt x="3195" y="2314"/>
                    </a:lnTo>
                    <a:lnTo>
                      <a:pt x="3200" y="2346"/>
                    </a:lnTo>
                    <a:lnTo>
                      <a:pt x="3206" y="2314"/>
                    </a:lnTo>
                    <a:lnTo>
                      <a:pt x="3214" y="2346"/>
                    </a:lnTo>
                    <a:lnTo>
                      <a:pt x="3219" y="2383"/>
                    </a:lnTo>
                    <a:lnTo>
                      <a:pt x="3225" y="2346"/>
                    </a:lnTo>
                    <a:lnTo>
                      <a:pt x="3231" y="2383"/>
                    </a:lnTo>
                    <a:lnTo>
                      <a:pt x="3237" y="2383"/>
                    </a:lnTo>
                    <a:lnTo>
                      <a:pt x="3244" y="2383"/>
                    </a:lnTo>
                    <a:lnTo>
                      <a:pt x="3250" y="2415"/>
                    </a:lnTo>
                    <a:lnTo>
                      <a:pt x="3256" y="2415"/>
                    </a:lnTo>
                    <a:lnTo>
                      <a:pt x="3262" y="2415"/>
                    </a:lnTo>
                    <a:lnTo>
                      <a:pt x="3267" y="2450"/>
                    </a:lnTo>
                    <a:lnTo>
                      <a:pt x="3275" y="2450"/>
                    </a:lnTo>
                    <a:lnTo>
                      <a:pt x="3281" y="2485"/>
                    </a:lnTo>
                    <a:lnTo>
                      <a:pt x="3287" y="2485"/>
                    </a:lnTo>
                    <a:lnTo>
                      <a:pt x="3292" y="2519"/>
                    </a:lnTo>
                    <a:lnTo>
                      <a:pt x="3298" y="2519"/>
                    </a:lnTo>
                    <a:lnTo>
                      <a:pt x="3306" y="2519"/>
                    </a:lnTo>
                    <a:lnTo>
                      <a:pt x="3312" y="2552"/>
                    </a:lnTo>
                    <a:lnTo>
                      <a:pt x="3317" y="2552"/>
                    </a:lnTo>
                    <a:lnTo>
                      <a:pt x="3323" y="2619"/>
                    </a:lnTo>
                    <a:lnTo>
                      <a:pt x="3331" y="2586"/>
                    </a:lnTo>
                    <a:lnTo>
                      <a:pt x="3337" y="2586"/>
                    </a:lnTo>
                    <a:lnTo>
                      <a:pt x="3342" y="2654"/>
                    </a:lnTo>
                    <a:lnTo>
                      <a:pt x="3348" y="2619"/>
                    </a:lnTo>
                    <a:lnTo>
                      <a:pt x="3354" y="2654"/>
                    </a:lnTo>
                    <a:lnTo>
                      <a:pt x="3362" y="2654"/>
                    </a:lnTo>
                    <a:lnTo>
                      <a:pt x="3367" y="2686"/>
                    </a:lnTo>
                    <a:lnTo>
                      <a:pt x="3373" y="2686"/>
                    </a:lnTo>
                    <a:lnTo>
                      <a:pt x="3379" y="2721"/>
                    </a:lnTo>
                    <a:lnTo>
                      <a:pt x="3385" y="2753"/>
                    </a:lnTo>
                    <a:lnTo>
                      <a:pt x="3392" y="2721"/>
                    </a:lnTo>
                    <a:lnTo>
                      <a:pt x="3396" y="2753"/>
                    </a:lnTo>
                    <a:lnTo>
                      <a:pt x="3404" y="2753"/>
                    </a:lnTo>
                    <a:lnTo>
                      <a:pt x="3410" y="2753"/>
                    </a:lnTo>
                    <a:lnTo>
                      <a:pt x="3415" y="2819"/>
                    </a:lnTo>
                    <a:lnTo>
                      <a:pt x="3423" y="2786"/>
                    </a:lnTo>
                    <a:lnTo>
                      <a:pt x="3429" y="2819"/>
                    </a:lnTo>
                    <a:lnTo>
                      <a:pt x="3434" y="2853"/>
                    </a:lnTo>
                    <a:lnTo>
                      <a:pt x="3440" y="2853"/>
                    </a:lnTo>
                    <a:lnTo>
                      <a:pt x="3446" y="2886"/>
                    </a:lnTo>
                    <a:lnTo>
                      <a:pt x="3454" y="2886"/>
                    </a:lnTo>
                    <a:lnTo>
                      <a:pt x="3459" y="2918"/>
                    </a:lnTo>
                    <a:lnTo>
                      <a:pt x="3465" y="2918"/>
                    </a:lnTo>
                    <a:lnTo>
                      <a:pt x="3471" y="2918"/>
                    </a:lnTo>
                    <a:lnTo>
                      <a:pt x="3479" y="2951"/>
                    </a:lnTo>
                    <a:lnTo>
                      <a:pt x="3482" y="2951"/>
                    </a:lnTo>
                    <a:lnTo>
                      <a:pt x="3490" y="2984"/>
                    </a:lnTo>
                    <a:lnTo>
                      <a:pt x="3496" y="3016"/>
                    </a:lnTo>
                    <a:lnTo>
                      <a:pt x="3502" y="3016"/>
                    </a:lnTo>
                    <a:lnTo>
                      <a:pt x="3509" y="3049"/>
                    </a:lnTo>
                    <a:lnTo>
                      <a:pt x="3513" y="3049"/>
                    </a:lnTo>
                    <a:lnTo>
                      <a:pt x="3521" y="3080"/>
                    </a:lnTo>
                    <a:lnTo>
                      <a:pt x="3527" y="3080"/>
                    </a:lnTo>
                    <a:lnTo>
                      <a:pt x="3532" y="3112"/>
                    </a:lnTo>
                    <a:lnTo>
                      <a:pt x="3540" y="3145"/>
                    </a:lnTo>
                    <a:lnTo>
                      <a:pt x="3544" y="3112"/>
                    </a:lnTo>
                    <a:lnTo>
                      <a:pt x="3552" y="3145"/>
                    </a:lnTo>
                    <a:lnTo>
                      <a:pt x="3557" y="3208"/>
                    </a:lnTo>
                    <a:lnTo>
                      <a:pt x="3563" y="3178"/>
                    </a:lnTo>
                    <a:lnTo>
                      <a:pt x="3569" y="3208"/>
                    </a:lnTo>
                    <a:lnTo>
                      <a:pt x="3577" y="3239"/>
                    </a:lnTo>
                    <a:lnTo>
                      <a:pt x="3582" y="3272"/>
                    </a:lnTo>
                    <a:lnTo>
                      <a:pt x="3588" y="3272"/>
                    </a:lnTo>
                    <a:lnTo>
                      <a:pt x="3594" y="3304"/>
                    </a:lnTo>
                    <a:lnTo>
                      <a:pt x="3600" y="3337"/>
                    </a:lnTo>
                    <a:lnTo>
                      <a:pt x="3607" y="3370"/>
                    </a:lnTo>
                    <a:lnTo>
                      <a:pt x="3613" y="3370"/>
                    </a:lnTo>
                    <a:lnTo>
                      <a:pt x="3619" y="3402"/>
                    </a:lnTo>
                    <a:lnTo>
                      <a:pt x="3626" y="3435"/>
                    </a:lnTo>
                    <a:lnTo>
                      <a:pt x="3630" y="3435"/>
                    </a:lnTo>
                    <a:lnTo>
                      <a:pt x="3638" y="3500"/>
                    </a:lnTo>
                    <a:lnTo>
                      <a:pt x="3644" y="3533"/>
                    </a:lnTo>
                    <a:lnTo>
                      <a:pt x="3650" y="3533"/>
                    </a:lnTo>
                    <a:lnTo>
                      <a:pt x="3655" y="3596"/>
                    </a:lnTo>
                    <a:lnTo>
                      <a:pt x="3661" y="3629"/>
                    </a:lnTo>
                    <a:lnTo>
                      <a:pt x="3669" y="3660"/>
                    </a:lnTo>
                    <a:lnTo>
                      <a:pt x="3674" y="3692"/>
                    </a:lnTo>
                    <a:lnTo>
                      <a:pt x="3680" y="3723"/>
                    </a:lnTo>
                    <a:lnTo>
                      <a:pt x="3686" y="3817"/>
                    </a:lnTo>
                    <a:lnTo>
                      <a:pt x="3692" y="3817"/>
                    </a:lnTo>
                    <a:lnTo>
                      <a:pt x="3699" y="3879"/>
                    </a:lnTo>
                    <a:lnTo>
                      <a:pt x="3705" y="3940"/>
                    </a:lnTo>
                    <a:lnTo>
                      <a:pt x="3711" y="3971"/>
                    </a:lnTo>
                    <a:lnTo>
                      <a:pt x="3717" y="4001"/>
                    </a:lnTo>
                    <a:lnTo>
                      <a:pt x="3724" y="4092"/>
                    </a:lnTo>
                    <a:lnTo>
                      <a:pt x="3730" y="4122"/>
                    </a:lnTo>
                    <a:lnTo>
                      <a:pt x="3736" y="4211"/>
                    </a:lnTo>
                    <a:lnTo>
                      <a:pt x="3742" y="4328"/>
                    </a:lnTo>
                    <a:lnTo>
                      <a:pt x="3747" y="4416"/>
                    </a:lnTo>
                    <a:lnTo>
                      <a:pt x="3755" y="4529"/>
                    </a:lnTo>
                    <a:lnTo>
                      <a:pt x="3761" y="4643"/>
                    </a:lnTo>
                    <a:lnTo>
                      <a:pt x="3767" y="4779"/>
                    </a:lnTo>
                    <a:lnTo>
                      <a:pt x="3772" y="4927"/>
                    </a:lnTo>
                    <a:lnTo>
                      <a:pt x="3778" y="5098"/>
                    </a:lnTo>
                    <a:lnTo>
                      <a:pt x="3786" y="5207"/>
                    </a:lnTo>
                    <a:lnTo>
                      <a:pt x="3792" y="5344"/>
                    </a:lnTo>
                    <a:lnTo>
                      <a:pt x="3797" y="5451"/>
                    </a:lnTo>
                    <a:lnTo>
                      <a:pt x="3803" y="5503"/>
                    </a:lnTo>
                    <a:lnTo>
                      <a:pt x="3809" y="5580"/>
                    </a:lnTo>
                    <a:lnTo>
                      <a:pt x="3817" y="5630"/>
                    </a:lnTo>
                    <a:lnTo>
                      <a:pt x="3822" y="5682"/>
                    </a:lnTo>
                    <a:lnTo>
                      <a:pt x="3828" y="5682"/>
                    </a:lnTo>
                    <a:lnTo>
                      <a:pt x="3834" y="5731"/>
                    </a:lnTo>
                    <a:lnTo>
                      <a:pt x="3840" y="5781"/>
                    </a:lnTo>
                    <a:lnTo>
                      <a:pt x="3847" y="5829"/>
                    </a:lnTo>
                    <a:lnTo>
                      <a:pt x="3853" y="5829"/>
                    </a:lnTo>
                    <a:lnTo>
                      <a:pt x="3859" y="5854"/>
                    </a:lnTo>
                    <a:lnTo>
                      <a:pt x="3865" y="5854"/>
                    </a:lnTo>
                    <a:lnTo>
                      <a:pt x="3872" y="5904"/>
                    </a:lnTo>
                    <a:lnTo>
                      <a:pt x="3878" y="5904"/>
                    </a:lnTo>
                    <a:lnTo>
                      <a:pt x="3884" y="5904"/>
                    </a:lnTo>
                    <a:lnTo>
                      <a:pt x="3889" y="5904"/>
                    </a:lnTo>
                    <a:lnTo>
                      <a:pt x="3895" y="5904"/>
                    </a:lnTo>
                    <a:lnTo>
                      <a:pt x="3903" y="5929"/>
                    </a:lnTo>
                    <a:lnTo>
                      <a:pt x="3909" y="5952"/>
                    </a:lnTo>
                    <a:lnTo>
                      <a:pt x="3914" y="5952"/>
                    </a:lnTo>
                    <a:lnTo>
                      <a:pt x="3920" y="5952"/>
                    </a:lnTo>
                    <a:lnTo>
                      <a:pt x="3926" y="5929"/>
                    </a:lnTo>
                    <a:lnTo>
                      <a:pt x="3934" y="5854"/>
                    </a:lnTo>
                    <a:lnTo>
                      <a:pt x="3939" y="5904"/>
                    </a:lnTo>
                    <a:lnTo>
                      <a:pt x="3945" y="5929"/>
                    </a:lnTo>
                    <a:lnTo>
                      <a:pt x="3951" y="5952"/>
                    </a:lnTo>
                    <a:lnTo>
                      <a:pt x="3957" y="5952"/>
                    </a:lnTo>
                    <a:lnTo>
                      <a:pt x="3964" y="5952"/>
                    </a:lnTo>
                    <a:lnTo>
                      <a:pt x="3970" y="5952"/>
                    </a:lnTo>
                    <a:lnTo>
                      <a:pt x="3976" y="5977"/>
                    </a:lnTo>
                    <a:lnTo>
                      <a:pt x="3982" y="5977"/>
                    </a:lnTo>
                    <a:lnTo>
                      <a:pt x="3989" y="6002"/>
                    </a:lnTo>
                    <a:lnTo>
                      <a:pt x="3995" y="6002"/>
                    </a:lnTo>
                    <a:lnTo>
                      <a:pt x="4001" y="6002"/>
                    </a:lnTo>
                    <a:lnTo>
                      <a:pt x="4007" y="6002"/>
                    </a:lnTo>
                    <a:lnTo>
                      <a:pt x="4012" y="6027"/>
                    </a:lnTo>
                    <a:lnTo>
                      <a:pt x="4020" y="6027"/>
                    </a:lnTo>
                    <a:lnTo>
                      <a:pt x="4026" y="6027"/>
                    </a:lnTo>
                    <a:lnTo>
                      <a:pt x="4032" y="6050"/>
                    </a:lnTo>
                    <a:lnTo>
                      <a:pt x="4037" y="6050"/>
                    </a:lnTo>
                    <a:lnTo>
                      <a:pt x="4043" y="6050"/>
                    </a:lnTo>
                    <a:lnTo>
                      <a:pt x="4051" y="6050"/>
                    </a:lnTo>
                    <a:lnTo>
                      <a:pt x="4055" y="6073"/>
                    </a:lnTo>
                    <a:lnTo>
                      <a:pt x="4062" y="6073"/>
                    </a:lnTo>
                    <a:lnTo>
                      <a:pt x="4068" y="6098"/>
                    </a:lnTo>
                    <a:lnTo>
                      <a:pt x="4074" y="6073"/>
                    </a:lnTo>
                    <a:lnTo>
                      <a:pt x="4081" y="6098"/>
                    </a:lnTo>
                    <a:lnTo>
                      <a:pt x="4085" y="6098"/>
                    </a:lnTo>
                    <a:lnTo>
                      <a:pt x="4093" y="6121"/>
                    </a:lnTo>
                    <a:lnTo>
                      <a:pt x="4099" y="6121"/>
                    </a:lnTo>
                    <a:lnTo>
                      <a:pt x="4105" y="6121"/>
                    </a:lnTo>
                    <a:lnTo>
                      <a:pt x="4112" y="6146"/>
                    </a:lnTo>
                    <a:lnTo>
                      <a:pt x="4118" y="6146"/>
                    </a:lnTo>
                    <a:lnTo>
                      <a:pt x="4124" y="6121"/>
                    </a:lnTo>
                    <a:lnTo>
                      <a:pt x="4129" y="6169"/>
                    </a:lnTo>
                    <a:lnTo>
                      <a:pt x="4137" y="6169"/>
                    </a:lnTo>
                    <a:lnTo>
                      <a:pt x="4141" y="6146"/>
                    </a:lnTo>
                    <a:lnTo>
                      <a:pt x="4149" y="6169"/>
                    </a:lnTo>
                    <a:lnTo>
                      <a:pt x="4154" y="6169"/>
                    </a:lnTo>
                    <a:lnTo>
                      <a:pt x="4160" y="6190"/>
                    </a:lnTo>
                    <a:lnTo>
                      <a:pt x="4168" y="6169"/>
                    </a:lnTo>
                    <a:lnTo>
                      <a:pt x="4172" y="6190"/>
                    </a:lnTo>
                    <a:lnTo>
                      <a:pt x="4179" y="6190"/>
                    </a:lnTo>
                    <a:lnTo>
                      <a:pt x="4185" y="6215"/>
                    </a:lnTo>
                    <a:lnTo>
                      <a:pt x="4191" y="6215"/>
                    </a:lnTo>
                    <a:lnTo>
                      <a:pt x="4199" y="6215"/>
                    </a:lnTo>
                    <a:lnTo>
                      <a:pt x="4202" y="6215"/>
                    </a:lnTo>
                    <a:lnTo>
                      <a:pt x="4210" y="6215"/>
                    </a:lnTo>
                    <a:lnTo>
                      <a:pt x="4216" y="6215"/>
                    </a:lnTo>
                    <a:lnTo>
                      <a:pt x="4222" y="6215"/>
                    </a:lnTo>
                    <a:lnTo>
                      <a:pt x="4227" y="6238"/>
                    </a:lnTo>
                    <a:lnTo>
                      <a:pt x="4235" y="6238"/>
                    </a:lnTo>
                    <a:lnTo>
                      <a:pt x="4241" y="6259"/>
                    </a:lnTo>
                    <a:lnTo>
                      <a:pt x="4247" y="6238"/>
                    </a:lnTo>
                    <a:lnTo>
                      <a:pt x="4252" y="6238"/>
                    </a:lnTo>
                    <a:lnTo>
                      <a:pt x="4258" y="6259"/>
                    </a:lnTo>
                    <a:lnTo>
                      <a:pt x="4266" y="6283"/>
                    </a:lnTo>
                    <a:lnTo>
                      <a:pt x="4272" y="6259"/>
                    </a:lnTo>
                    <a:lnTo>
                      <a:pt x="4277" y="6283"/>
                    </a:lnTo>
                    <a:lnTo>
                      <a:pt x="4285" y="6283"/>
                    </a:lnTo>
                    <a:lnTo>
                      <a:pt x="4289" y="6259"/>
                    </a:lnTo>
                    <a:lnTo>
                      <a:pt x="4297" y="6306"/>
                    </a:lnTo>
                    <a:lnTo>
                      <a:pt x="4302" y="6283"/>
                    </a:lnTo>
                    <a:lnTo>
                      <a:pt x="4308" y="6283"/>
                    </a:lnTo>
                    <a:lnTo>
                      <a:pt x="4314" y="6283"/>
                    </a:lnTo>
                    <a:lnTo>
                      <a:pt x="4320" y="6306"/>
                    </a:lnTo>
                    <a:lnTo>
                      <a:pt x="4327" y="6306"/>
                    </a:lnTo>
                    <a:lnTo>
                      <a:pt x="4333" y="6283"/>
                    </a:lnTo>
                    <a:lnTo>
                      <a:pt x="4339" y="6306"/>
                    </a:lnTo>
                    <a:lnTo>
                      <a:pt x="4344" y="6306"/>
                    </a:lnTo>
                    <a:lnTo>
                      <a:pt x="4350" y="6306"/>
                    </a:lnTo>
                    <a:lnTo>
                      <a:pt x="4358" y="6306"/>
                    </a:lnTo>
                    <a:lnTo>
                      <a:pt x="4364" y="6283"/>
                    </a:lnTo>
                    <a:lnTo>
                      <a:pt x="4369" y="6259"/>
                    </a:lnTo>
                    <a:lnTo>
                      <a:pt x="4375" y="6215"/>
                    </a:lnTo>
                    <a:lnTo>
                      <a:pt x="4383" y="6215"/>
                    </a:lnTo>
                    <a:lnTo>
                      <a:pt x="4389" y="6215"/>
                    </a:lnTo>
                    <a:lnTo>
                      <a:pt x="4394" y="6215"/>
                    </a:lnTo>
                    <a:lnTo>
                      <a:pt x="4400" y="6215"/>
                    </a:lnTo>
                    <a:lnTo>
                      <a:pt x="4406" y="6169"/>
                    </a:lnTo>
                    <a:lnTo>
                      <a:pt x="4414" y="6146"/>
                    </a:lnTo>
                    <a:lnTo>
                      <a:pt x="4419" y="6121"/>
                    </a:lnTo>
                    <a:lnTo>
                      <a:pt x="4425" y="6050"/>
                    </a:lnTo>
                    <a:lnTo>
                      <a:pt x="4431" y="5977"/>
                    </a:lnTo>
                    <a:lnTo>
                      <a:pt x="4437" y="5952"/>
                    </a:lnTo>
                    <a:lnTo>
                      <a:pt x="4444" y="6002"/>
                    </a:lnTo>
                    <a:lnTo>
                      <a:pt x="4450" y="6027"/>
                    </a:lnTo>
                    <a:lnTo>
                      <a:pt x="4456" y="6027"/>
                    </a:lnTo>
                    <a:lnTo>
                      <a:pt x="4462" y="6050"/>
                    </a:lnTo>
                    <a:lnTo>
                      <a:pt x="4467" y="6073"/>
                    </a:lnTo>
                    <a:lnTo>
                      <a:pt x="4475" y="6073"/>
                    </a:lnTo>
                    <a:lnTo>
                      <a:pt x="4481" y="6098"/>
                    </a:lnTo>
                    <a:lnTo>
                      <a:pt x="4487" y="6098"/>
                    </a:lnTo>
                    <a:lnTo>
                      <a:pt x="4492" y="6050"/>
                    </a:lnTo>
                    <a:lnTo>
                      <a:pt x="4498" y="6027"/>
                    </a:lnTo>
                    <a:lnTo>
                      <a:pt x="4506" y="6027"/>
                    </a:lnTo>
                    <a:lnTo>
                      <a:pt x="4512" y="6027"/>
                    </a:lnTo>
                    <a:lnTo>
                      <a:pt x="4517" y="6002"/>
                    </a:lnTo>
                    <a:lnTo>
                      <a:pt x="4523" y="5977"/>
                    </a:lnTo>
                    <a:lnTo>
                      <a:pt x="4531" y="5952"/>
                    </a:lnTo>
                    <a:lnTo>
                      <a:pt x="4536" y="5952"/>
                    </a:lnTo>
                    <a:lnTo>
                      <a:pt x="4542" y="5904"/>
                    </a:lnTo>
                    <a:lnTo>
                      <a:pt x="4548" y="5854"/>
                    </a:lnTo>
                    <a:lnTo>
                      <a:pt x="4554" y="5829"/>
                    </a:lnTo>
                    <a:lnTo>
                      <a:pt x="4561" y="5804"/>
                    </a:lnTo>
                    <a:lnTo>
                      <a:pt x="4567" y="5781"/>
                    </a:lnTo>
                    <a:lnTo>
                      <a:pt x="4573" y="5731"/>
                    </a:lnTo>
                    <a:lnTo>
                      <a:pt x="4579" y="5682"/>
                    </a:lnTo>
                    <a:lnTo>
                      <a:pt x="4584" y="5630"/>
                    </a:lnTo>
                    <a:lnTo>
                      <a:pt x="4592" y="5630"/>
                    </a:lnTo>
                    <a:lnTo>
                      <a:pt x="4598" y="5580"/>
                    </a:lnTo>
                    <a:lnTo>
                      <a:pt x="4604" y="5580"/>
                    </a:lnTo>
                    <a:lnTo>
                      <a:pt x="4609" y="5528"/>
                    </a:lnTo>
                    <a:lnTo>
                      <a:pt x="4615" y="5503"/>
                    </a:lnTo>
                    <a:lnTo>
                      <a:pt x="4623" y="5451"/>
                    </a:lnTo>
                    <a:lnTo>
                      <a:pt x="4629" y="5424"/>
                    </a:lnTo>
                    <a:lnTo>
                      <a:pt x="4634" y="5370"/>
                    </a:lnTo>
                    <a:lnTo>
                      <a:pt x="4640" y="5344"/>
                    </a:lnTo>
                    <a:lnTo>
                      <a:pt x="4646" y="5317"/>
                    </a:lnTo>
                    <a:lnTo>
                      <a:pt x="4654" y="5317"/>
                    </a:lnTo>
                    <a:lnTo>
                      <a:pt x="4659" y="5236"/>
                    </a:lnTo>
                    <a:lnTo>
                      <a:pt x="4665" y="5236"/>
                    </a:lnTo>
                    <a:lnTo>
                      <a:pt x="4671" y="5180"/>
                    </a:lnTo>
                    <a:lnTo>
                      <a:pt x="4679" y="5180"/>
                    </a:lnTo>
                    <a:lnTo>
                      <a:pt x="4684" y="5153"/>
                    </a:lnTo>
                    <a:lnTo>
                      <a:pt x="4690" y="5153"/>
                    </a:lnTo>
                    <a:lnTo>
                      <a:pt x="4696" y="5153"/>
                    </a:lnTo>
                    <a:lnTo>
                      <a:pt x="4702" y="5125"/>
                    </a:lnTo>
                    <a:lnTo>
                      <a:pt x="4709" y="5125"/>
                    </a:lnTo>
                    <a:lnTo>
                      <a:pt x="4715" y="5069"/>
                    </a:lnTo>
                    <a:lnTo>
                      <a:pt x="4721" y="5069"/>
                    </a:lnTo>
                    <a:lnTo>
                      <a:pt x="4727" y="5040"/>
                    </a:lnTo>
                    <a:lnTo>
                      <a:pt x="4732" y="5040"/>
                    </a:lnTo>
                    <a:lnTo>
                      <a:pt x="4740" y="5040"/>
                    </a:lnTo>
                    <a:lnTo>
                      <a:pt x="4744" y="5011"/>
                    </a:lnTo>
                    <a:lnTo>
                      <a:pt x="4752" y="4983"/>
                    </a:lnTo>
                    <a:lnTo>
                      <a:pt x="4757" y="4983"/>
                    </a:lnTo>
                    <a:lnTo>
                      <a:pt x="4763" y="4983"/>
                    </a:lnTo>
                    <a:lnTo>
                      <a:pt x="4771" y="4956"/>
                    </a:lnTo>
                    <a:lnTo>
                      <a:pt x="4776" y="4927"/>
                    </a:lnTo>
                    <a:lnTo>
                      <a:pt x="4782" y="4927"/>
                    </a:lnTo>
                    <a:lnTo>
                      <a:pt x="4788" y="4867"/>
                    </a:lnTo>
                    <a:lnTo>
                      <a:pt x="4796" y="4867"/>
                    </a:lnTo>
                    <a:lnTo>
                      <a:pt x="4800" y="4867"/>
                    </a:lnTo>
                    <a:lnTo>
                      <a:pt x="4807" y="4839"/>
                    </a:lnTo>
                    <a:lnTo>
                      <a:pt x="4813" y="4839"/>
                    </a:lnTo>
                    <a:lnTo>
                      <a:pt x="4819" y="4810"/>
                    </a:lnTo>
                    <a:lnTo>
                      <a:pt x="4826" y="4779"/>
                    </a:lnTo>
                    <a:lnTo>
                      <a:pt x="4830" y="4752"/>
                    </a:lnTo>
                    <a:lnTo>
                      <a:pt x="4838" y="4752"/>
                    </a:lnTo>
                    <a:lnTo>
                      <a:pt x="4844" y="4697"/>
                    </a:lnTo>
                    <a:lnTo>
                      <a:pt x="4849" y="4697"/>
                    </a:lnTo>
                    <a:lnTo>
                      <a:pt x="4857" y="4670"/>
                    </a:lnTo>
                    <a:lnTo>
                      <a:pt x="4861" y="4670"/>
                    </a:lnTo>
                    <a:lnTo>
                      <a:pt x="4869" y="4643"/>
                    </a:lnTo>
                    <a:lnTo>
                      <a:pt x="4874" y="4643"/>
                    </a:lnTo>
                    <a:lnTo>
                      <a:pt x="4880" y="4614"/>
                    </a:lnTo>
                    <a:lnTo>
                      <a:pt x="4886" y="4585"/>
                    </a:lnTo>
                    <a:lnTo>
                      <a:pt x="4892" y="4558"/>
                    </a:lnTo>
                    <a:lnTo>
                      <a:pt x="4899" y="4529"/>
                    </a:lnTo>
                    <a:lnTo>
                      <a:pt x="4905" y="4501"/>
                    </a:lnTo>
                    <a:lnTo>
                      <a:pt x="4911" y="4474"/>
                    </a:lnTo>
                    <a:lnTo>
                      <a:pt x="4917" y="4474"/>
                    </a:lnTo>
                    <a:lnTo>
                      <a:pt x="4924" y="4416"/>
                    </a:lnTo>
                    <a:lnTo>
                      <a:pt x="4930" y="4357"/>
                    </a:lnTo>
                    <a:lnTo>
                      <a:pt x="4936" y="4357"/>
                    </a:lnTo>
                    <a:lnTo>
                      <a:pt x="4943" y="4299"/>
                    </a:lnTo>
                    <a:lnTo>
                      <a:pt x="4947" y="4270"/>
                    </a:lnTo>
                    <a:lnTo>
                      <a:pt x="4955" y="4241"/>
                    </a:lnTo>
                    <a:lnTo>
                      <a:pt x="4961" y="4211"/>
                    </a:lnTo>
                    <a:lnTo>
                      <a:pt x="4967" y="4211"/>
                    </a:lnTo>
                    <a:lnTo>
                      <a:pt x="4974" y="4182"/>
                    </a:lnTo>
                    <a:lnTo>
                      <a:pt x="4978" y="4151"/>
                    </a:lnTo>
                    <a:lnTo>
                      <a:pt x="4986" y="4151"/>
                    </a:lnTo>
                    <a:lnTo>
                      <a:pt x="4991" y="4122"/>
                    </a:lnTo>
                    <a:lnTo>
                      <a:pt x="4997" y="4122"/>
                    </a:lnTo>
                    <a:lnTo>
                      <a:pt x="5003" y="4063"/>
                    </a:lnTo>
                    <a:lnTo>
                      <a:pt x="5009" y="4063"/>
                    </a:lnTo>
                    <a:lnTo>
                      <a:pt x="5016" y="4328"/>
                    </a:lnTo>
                    <a:lnTo>
                      <a:pt x="5022" y="4357"/>
                    </a:lnTo>
                    <a:lnTo>
                      <a:pt x="5028" y="4357"/>
                    </a:lnTo>
                    <a:lnTo>
                      <a:pt x="5034" y="4357"/>
                    </a:lnTo>
                    <a:lnTo>
                      <a:pt x="5041" y="4328"/>
                    </a:lnTo>
                    <a:lnTo>
                      <a:pt x="5047" y="4328"/>
                    </a:lnTo>
                    <a:lnTo>
                      <a:pt x="5053" y="4270"/>
                    </a:lnTo>
                    <a:lnTo>
                      <a:pt x="5059" y="4270"/>
                    </a:lnTo>
                    <a:lnTo>
                      <a:pt x="5064" y="4241"/>
                    </a:lnTo>
                    <a:lnTo>
                      <a:pt x="5072" y="4182"/>
                    </a:lnTo>
                    <a:lnTo>
                      <a:pt x="5078" y="4182"/>
                    </a:lnTo>
                    <a:lnTo>
                      <a:pt x="5084" y="4151"/>
                    </a:lnTo>
                    <a:lnTo>
                      <a:pt x="5089" y="4122"/>
                    </a:lnTo>
                    <a:lnTo>
                      <a:pt x="5095" y="4122"/>
                    </a:lnTo>
                    <a:lnTo>
                      <a:pt x="5103" y="4063"/>
                    </a:lnTo>
                    <a:lnTo>
                      <a:pt x="5109" y="4063"/>
                    </a:lnTo>
                    <a:lnTo>
                      <a:pt x="5114" y="4032"/>
                    </a:lnTo>
                    <a:lnTo>
                      <a:pt x="5120" y="3971"/>
                    </a:lnTo>
                    <a:lnTo>
                      <a:pt x="5126" y="3971"/>
                    </a:lnTo>
                    <a:lnTo>
                      <a:pt x="5134" y="3940"/>
                    </a:lnTo>
                    <a:lnTo>
                      <a:pt x="5139" y="3909"/>
                    </a:lnTo>
                    <a:lnTo>
                      <a:pt x="5145" y="3909"/>
                    </a:lnTo>
                    <a:lnTo>
                      <a:pt x="5151" y="3879"/>
                    </a:lnTo>
                    <a:lnTo>
                      <a:pt x="5157" y="3848"/>
                    </a:lnTo>
                    <a:lnTo>
                      <a:pt x="5164" y="3848"/>
                    </a:lnTo>
                    <a:lnTo>
                      <a:pt x="5170" y="3848"/>
                    </a:lnTo>
                    <a:lnTo>
                      <a:pt x="5176" y="3817"/>
                    </a:lnTo>
                    <a:lnTo>
                      <a:pt x="5182" y="3786"/>
                    </a:lnTo>
                    <a:lnTo>
                      <a:pt x="5189" y="3756"/>
                    </a:lnTo>
                    <a:lnTo>
                      <a:pt x="5195" y="3756"/>
                    </a:lnTo>
                    <a:lnTo>
                      <a:pt x="5201" y="3692"/>
                    </a:lnTo>
                    <a:lnTo>
                      <a:pt x="5207" y="3723"/>
                    </a:lnTo>
                    <a:lnTo>
                      <a:pt x="5212" y="3660"/>
                    </a:lnTo>
                    <a:lnTo>
                      <a:pt x="5220" y="3660"/>
                    </a:lnTo>
                    <a:lnTo>
                      <a:pt x="5226" y="3629"/>
                    </a:lnTo>
                    <a:lnTo>
                      <a:pt x="5231" y="3596"/>
                    </a:lnTo>
                    <a:lnTo>
                      <a:pt x="5237" y="3564"/>
                    </a:lnTo>
                    <a:lnTo>
                      <a:pt x="5243" y="3500"/>
                    </a:lnTo>
                    <a:lnTo>
                      <a:pt x="5251" y="3468"/>
                    </a:lnTo>
                    <a:lnTo>
                      <a:pt x="5256" y="3435"/>
                    </a:lnTo>
                    <a:lnTo>
                      <a:pt x="5262" y="3402"/>
                    </a:lnTo>
                    <a:lnTo>
                      <a:pt x="5268" y="3370"/>
                    </a:lnTo>
                    <a:lnTo>
                      <a:pt x="5274" y="3304"/>
                    </a:lnTo>
                    <a:lnTo>
                      <a:pt x="5281" y="3239"/>
                    </a:lnTo>
                    <a:lnTo>
                      <a:pt x="5287" y="3239"/>
                    </a:lnTo>
                    <a:lnTo>
                      <a:pt x="5293" y="3208"/>
                    </a:lnTo>
                    <a:lnTo>
                      <a:pt x="5299" y="3145"/>
                    </a:lnTo>
                    <a:lnTo>
                      <a:pt x="5304" y="3080"/>
                    </a:lnTo>
                    <a:lnTo>
                      <a:pt x="5312" y="3080"/>
                    </a:lnTo>
                    <a:lnTo>
                      <a:pt x="5318" y="3049"/>
                    </a:lnTo>
                    <a:lnTo>
                      <a:pt x="5324" y="3016"/>
                    </a:lnTo>
                    <a:lnTo>
                      <a:pt x="5329" y="2984"/>
                    </a:lnTo>
                    <a:lnTo>
                      <a:pt x="5337" y="2951"/>
                    </a:lnTo>
                    <a:lnTo>
                      <a:pt x="5343" y="2853"/>
                    </a:lnTo>
                    <a:lnTo>
                      <a:pt x="5349" y="2686"/>
                    </a:lnTo>
                    <a:lnTo>
                      <a:pt x="5354" y="2654"/>
                    </a:lnTo>
                    <a:lnTo>
                      <a:pt x="5360" y="2619"/>
                    </a:lnTo>
                    <a:lnTo>
                      <a:pt x="5368" y="2519"/>
                    </a:lnTo>
                    <a:lnTo>
                      <a:pt x="5374" y="2485"/>
                    </a:lnTo>
                    <a:lnTo>
                      <a:pt x="5379" y="2415"/>
                    </a:lnTo>
                    <a:lnTo>
                      <a:pt x="5385" y="2346"/>
                    </a:lnTo>
                    <a:lnTo>
                      <a:pt x="5391" y="2346"/>
                    </a:lnTo>
                    <a:lnTo>
                      <a:pt x="5398" y="2277"/>
                    </a:lnTo>
                    <a:lnTo>
                      <a:pt x="5402" y="2245"/>
                    </a:lnTo>
                    <a:lnTo>
                      <a:pt x="5410" y="2208"/>
                    </a:lnTo>
                    <a:lnTo>
                      <a:pt x="5416" y="2139"/>
                    </a:lnTo>
                    <a:lnTo>
                      <a:pt x="5422" y="2139"/>
                    </a:lnTo>
                    <a:lnTo>
                      <a:pt x="5429" y="2104"/>
                    </a:lnTo>
                    <a:lnTo>
                      <a:pt x="5435" y="2068"/>
                    </a:lnTo>
                    <a:lnTo>
                      <a:pt x="5441" y="1997"/>
                    </a:lnTo>
                    <a:lnTo>
                      <a:pt x="5446" y="1962"/>
                    </a:lnTo>
                    <a:lnTo>
                      <a:pt x="5454" y="1855"/>
                    </a:lnTo>
                    <a:lnTo>
                      <a:pt x="5460" y="1891"/>
                    </a:lnTo>
                    <a:lnTo>
                      <a:pt x="5466" y="1891"/>
                    </a:lnTo>
                    <a:lnTo>
                      <a:pt x="5471" y="1782"/>
                    </a:lnTo>
                    <a:lnTo>
                      <a:pt x="5477" y="1782"/>
                    </a:lnTo>
                    <a:lnTo>
                      <a:pt x="5485" y="1782"/>
                    </a:lnTo>
                    <a:lnTo>
                      <a:pt x="5489" y="1711"/>
                    </a:lnTo>
                    <a:lnTo>
                      <a:pt x="5496" y="1711"/>
                    </a:lnTo>
                    <a:lnTo>
                      <a:pt x="5502" y="1638"/>
                    </a:lnTo>
                    <a:lnTo>
                      <a:pt x="5508" y="1599"/>
                    </a:lnTo>
                    <a:lnTo>
                      <a:pt x="5516" y="1565"/>
                    </a:lnTo>
                    <a:lnTo>
                      <a:pt x="5519" y="1528"/>
                    </a:lnTo>
                    <a:lnTo>
                      <a:pt x="5527" y="1565"/>
                    </a:lnTo>
                    <a:lnTo>
                      <a:pt x="5533" y="1528"/>
                    </a:lnTo>
                    <a:lnTo>
                      <a:pt x="5539" y="1492"/>
                    </a:lnTo>
                    <a:lnTo>
                      <a:pt x="5546" y="1419"/>
                    </a:lnTo>
                    <a:lnTo>
                      <a:pt x="5550" y="1455"/>
                    </a:lnTo>
                    <a:lnTo>
                      <a:pt x="5558" y="1382"/>
                    </a:lnTo>
                    <a:lnTo>
                      <a:pt x="5564" y="1346"/>
                    </a:lnTo>
                    <a:lnTo>
                      <a:pt x="5569" y="1346"/>
                    </a:lnTo>
                    <a:lnTo>
                      <a:pt x="5575" y="1273"/>
                    </a:lnTo>
                    <a:lnTo>
                      <a:pt x="5583" y="1273"/>
                    </a:lnTo>
                    <a:lnTo>
                      <a:pt x="5589" y="1309"/>
                    </a:lnTo>
                    <a:lnTo>
                      <a:pt x="5594" y="1273"/>
                    </a:lnTo>
                    <a:lnTo>
                      <a:pt x="5602" y="1198"/>
                    </a:lnTo>
                    <a:lnTo>
                      <a:pt x="5606" y="1198"/>
                    </a:lnTo>
                    <a:lnTo>
                      <a:pt x="5614" y="1198"/>
                    </a:lnTo>
                    <a:lnTo>
                      <a:pt x="5619" y="1198"/>
                    </a:lnTo>
                    <a:lnTo>
                      <a:pt x="5625" y="1123"/>
                    </a:lnTo>
                    <a:lnTo>
                      <a:pt x="5631" y="1123"/>
                    </a:lnTo>
                    <a:lnTo>
                      <a:pt x="5637" y="1048"/>
                    </a:lnTo>
                    <a:lnTo>
                      <a:pt x="5644" y="1087"/>
                    </a:lnTo>
                    <a:lnTo>
                      <a:pt x="5650" y="1087"/>
                    </a:lnTo>
                    <a:lnTo>
                      <a:pt x="5656" y="1123"/>
                    </a:lnTo>
                    <a:lnTo>
                      <a:pt x="5662" y="1048"/>
                    </a:lnTo>
                    <a:lnTo>
                      <a:pt x="5667" y="1012"/>
                    </a:lnTo>
                    <a:lnTo>
                      <a:pt x="5675" y="1048"/>
                    </a:lnTo>
                    <a:lnTo>
                      <a:pt x="5681" y="973"/>
                    </a:lnTo>
                    <a:lnTo>
                      <a:pt x="5686" y="1012"/>
                    </a:lnTo>
                    <a:lnTo>
                      <a:pt x="5692" y="973"/>
                    </a:lnTo>
                    <a:lnTo>
                      <a:pt x="5700" y="899"/>
                    </a:lnTo>
                    <a:lnTo>
                      <a:pt x="5706" y="973"/>
                    </a:lnTo>
                    <a:lnTo>
                      <a:pt x="5711" y="937"/>
                    </a:lnTo>
                    <a:lnTo>
                      <a:pt x="5717" y="899"/>
                    </a:lnTo>
                    <a:lnTo>
                      <a:pt x="5723" y="899"/>
                    </a:lnTo>
                    <a:lnTo>
                      <a:pt x="5731" y="899"/>
                    </a:lnTo>
                    <a:lnTo>
                      <a:pt x="5736" y="899"/>
                    </a:lnTo>
                    <a:lnTo>
                      <a:pt x="5742" y="860"/>
                    </a:lnTo>
                    <a:lnTo>
                      <a:pt x="5748" y="860"/>
                    </a:lnTo>
                    <a:lnTo>
                      <a:pt x="5754" y="860"/>
                    </a:lnTo>
                    <a:lnTo>
                      <a:pt x="5761" y="860"/>
                    </a:lnTo>
                    <a:lnTo>
                      <a:pt x="5767" y="860"/>
                    </a:lnTo>
                    <a:lnTo>
                      <a:pt x="5773" y="822"/>
                    </a:lnTo>
                    <a:lnTo>
                      <a:pt x="5779" y="822"/>
                    </a:lnTo>
                    <a:lnTo>
                      <a:pt x="5784" y="860"/>
                    </a:lnTo>
                    <a:lnTo>
                      <a:pt x="5792" y="822"/>
                    </a:lnTo>
                    <a:lnTo>
                      <a:pt x="5798" y="783"/>
                    </a:lnTo>
                    <a:lnTo>
                      <a:pt x="5804" y="822"/>
                    </a:lnTo>
                    <a:lnTo>
                      <a:pt x="5809" y="783"/>
                    </a:lnTo>
                    <a:lnTo>
                      <a:pt x="5815" y="822"/>
                    </a:lnTo>
                    <a:lnTo>
                      <a:pt x="5823" y="783"/>
                    </a:lnTo>
                    <a:lnTo>
                      <a:pt x="5829" y="783"/>
                    </a:lnTo>
                    <a:lnTo>
                      <a:pt x="5834" y="783"/>
                    </a:lnTo>
                    <a:lnTo>
                      <a:pt x="5840" y="783"/>
                    </a:lnTo>
                    <a:lnTo>
                      <a:pt x="5848" y="747"/>
                    </a:lnTo>
                    <a:lnTo>
                      <a:pt x="5854" y="747"/>
                    </a:lnTo>
                    <a:lnTo>
                      <a:pt x="5859" y="747"/>
                    </a:lnTo>
                    <a:lnTo>
                      <a:pt x="5865" y="708"/>
                    </a:lnTo>
                    <a:lnTo>
                      <a:pt x="5871" y="747"/>
                    </a:lnTo>
                    <a:lnTo>
                      <a:pt x="5878" y="747"/>
                    </a:lnTo>
                    <a:lnTo>
                      <a:pt x="5884" y="747"/>
                    </a:lnTo>
                    <a:lnTo>
                      <a:pt x="5890" y="747"/>
                    </a:lnTo>
                    <a:lnTo>
                      <a:pt x="5896" y="747"/>
                    </a:lnTo>
                    <a:lnTo>
                      <a:pt x="5901" y="708"/>
                    </a:lnTo>
                    <a:lnTo>
                      <a:pt x="5909" y="670"/>
                    </a:lnTo>
                    <a:lnTo>
                      <a:pt x="5915" y="708"/>
                    </a:lnTo>
                    <a:lnTo>
                      <a:pt x="5921" y="670"/>
                    </a:lnTo>
                    <a:lnTo>
                      <a:pt x="5926" y="670"/>
                    </a:lnTo>
                    <a:lnTo>
                      <a:pt x="5932" y="708"/>
                    </a:lnTo>
                    <a:lnTo>
                      <a:pt x="5940" y="632"/>
                    </a:lnTo>
                    <a:lnTo>
                      <a:pt x="5946" y="591"/>
                    </a:lnTo>
                    <a:lnTo>
                      <a:pt x="5951" y="670"/>
                    </a:lnTo>
                    <a:lnTo>
                      <a:pt x="5957" y="670"/>
                    </a:lnTo>
                    <a:lnTo>
                      <a:pt x="5963" y="632"/>
                    </a:lnTo>
                    <a:lnTo>
                      <a:pt x="5971" y="670"/>
                    </a:lnTo>
                    <a:lnTo>
                      <a:pt x="5976" y="670"/>
                    </a:lnTo>
                    <a:lnTo>
                      <a:pt x="5982" y="670"/>
                    </a:lnTo>
                    <a:lnTo>
                      <a:pt x="5988" y="632"/>
                    </a:lnTo>
                    <a:lnTo>
                      <a:pt x="5996" y="591"/>
                    </a:lnTo>
                    <a:lnTo>
                      <a:pt x="6001" y="632"/>
                    </a:lnTo>
                    <a:lnTo>
                      <a:pt x="6007" y="591"/>
                    </a:lnTo>
                    <a:lnTo>
                      <a:pt x="6013" y="632"/>
                    </a:lnTo>
                    <a:lnTo>
                      <a:pt x="6019" y="632"/>
                    </a:lnTo>
                    <a:lnTo>
                      <a:pt x="6026" y="591"/>
                    </a:lnTo>
                    <a:lnTo>
                      <a:pt x="6032" y="591"/>
                    </a:lnTo>
                    <a:lnTo>
                      <a:pt x="6038" y="591"/>
                    </a:lnTo>
                    <a:lnTo>
                      <a:pt x="6044" y="591"/>
                    </a:lnTo>
                    <a:lnTo>
                      <a:pt x="6049" y="591"/>
                    </a:lnTo>
                    <a:lnTo>
                      <a:pt x="6057" y="591"/>
                    </a:lnTo>
                    <a:lnTo>
                      <a:pt x="6061" y="591"/>
                    </a:lnTo>
                    <a:lnTo>
                      <a:pt x="6069" y="591"/>
                    </a:lnTo>
                    <a:lnTo>
                      <a:pt x="6074" y="632"/>
                    </a:lnTo>
                    <a:lnTo>
                      <a:pt x="6080" y="591"/>
                    </a:lnTo>
                    <a:lnTo>
                      <a:pt x="6088" y="591"/>
                    </a:lnTo>
                    <a:lnTo>
                      <a:pt x="6093" y="591"/>
                    </a:lnTo>
                    <a:lnTo>
                      <a:pt x="6099" y="591"/>
                    </a:lnTo>
                    <a:lnTo>
                      <a:pt x="6105" y="591"/>
                    </a:lnTo>
                    <a:lnTo>
                      <a:pt x="6111" y="553"/>
                    </a:lnTo>
                    <a:lnTo>
                      <a:pt x="6118" y="553"/>
                    </a:lnTo>
                    <a:lnTo>
                      <a:pt x="6124" y="553"/>
                    </a:lnTo>
                    <a:lnTo>
                      <a:pt x="6130" y="632"/>
                    </a:lnTo>
                    <a:lnTo>
                      <a:pt x="6136" y="591"/>
                    </a:lnTo>
                    <a:lnTo>
                      <a:pt x="6143" y="514"/>
                    </a:lnTo>
                    <a:lnTo>
                      <a:pt x="6147" y="553"/>
                    </a:lnTo>
                    <a:lnTo>
                      <a:pt x="6155" y="591"/>
                    </a:lnTo>
                    <a:lnTo>
                      <a:pt x="6161" y="591"/>
                    </a:lnTo>
                    <a:lnTo>
                      <a:pt x="6166" y="591"/>
                    </a:lnTo>
                    <a:lnTo>
                      <a:pt x="6174" y="553"/>
                    </a:lnTo>
                    <a:lnTo>
                      <a:pt x="6178" y="553"/>
                    </a:lnTo>
                    <a:lnTo>
                      <a:pt x="6186" y="553"/>
                    </a:lnTo>
                    <a:lnTo>
                      <a:pt x="6191" y="553"/>
                    </a:lnTo>
                    <a:lnTo>
                      <a:pt x="6197" y="553"/>
                    </a:lnTo>
                    <a:lnTo>
                      <a:pt x="6205" y="632"/>
                    </a:lnTo>
                    <a:lnTo>
                      <a:pt x="6209" y="591"/>
                    </a:lnTo>
                    <a:lnTo>
                      <a:pt x="6216" y="553"/>
                    </a:lnTo>
                    <a:lnTo>
                      <a:pt x="6222" y="632"/>
                    </a:lnTo>
                    <a:lnTo>
                      <a:pt x="6228" y="591"/>
                    </a:lnTo>
                    <a:lnTo>
                      <a:pt x="6234" y="632"/>
                    </a:lnTo>
                    <a:lnTo>
                      <a:pt x="6241" y="553"/>
                    </a:lnTo>
                    <a:lnTo>
                      <a:pt x="6247" y="591"/>
                    </a:lnTo>
                    <a:lnTo>
                      <a:pt x="6253" y="553"/>
                    </a:lnTo>
                    <a:lnTo>
                      <a:pt x="6261" y="632"/>
                    </a:lnTo>
                    <a:lnTo>
                      <a:pt x="6264" y="514"/>
                    </a:lnTo>
                    <a:lnTo>
                      <a:pt x="6272" y="553"/>
                    </a:lnTo>
                    <a:lnTo>
                      <a:pt x="6278" y="553"/>
                    </a:lnTo>
                    <a:lnTo>
                      <a:pt x="6284" y="591"/>
                    </a:lnTo>
                    <a:lnTo>
                      <a:pt x="6291" y="553"/>
                    </a:lnTo>
                    <a:lnTo>
                      <a:pt x="6295" y="514"/>
                    </a:lnTo>
                    <a:lnTo>
                      <a:pt x="6303" y="591"/>
                    </a:lnTo>
                    <a:lnTo>
                      <a:pt x="6309" y="553"/>
                    </a:lnTo>
                    <a:lnTo>
                      <a:pt x="6314" y="553"/>
                    </a:lnTo>
                    <a:lnTo>
                      <a:pt x="6320" y="553"/>
                    </a:lnTo>
                    <a:lnTo>
                      <a:pt x="6326" y="591"/>
                    </a:lnTo>
                    <a:lnTo>
                      <a:pt x="6333" y="553"/>
                    </a:lnTo>
                    <a:lnTo>
                      <a:pt x="6339" y="553"/>
                    </a:lnTo>
                    <a:lnTo>
                      <a:pt x="6345" y="591"/>
                    </a:lnTo>
                    <a:lnTo>
                      <a:pt x="6351" y="553"/>
                    </a:lnTo>
                    <a:lnTo>
                      <a:pt x="6357" y="553"/>
                    </a:lnTo>
                    <a:lnTo>
                      <a:pt x="6364" y="553"/>
                    </a:lnTo>
                    <a:lnTo>
                      <a:pt x="6370" y="553"/>
                    </a:lnTo>
                    <a:lnTo>
                      <a:pt x="6376" y="553"/>
                    </a:lnTo>
                    <a:lnTo>
                      <a:pt x="6381" y="553"/>
                    </a:lnTo>
                    <a:lnTo>
                      <a:pt x="6389" y="514"/>
                    </a:lnTo>
                    <a:lnTo>
                      <a:pt x="6395" y="553"/>
                    </a:lnTo>
                    <a:lnTo>
                      <a:pt x="6401" y="591"/>
                    </a:lnTo>
                    <a:lnTo>
                      <a:pt x="6406" y="591"/>
                    </a:lnTo>
                    <a:lnTo>
                      <a:pt x="6412" y="591"/>
                    </a:lnTo>
                    <a:lnTo>
                      <a:pt x="6420" y="553"/>
                    </a:lnTo>
                    <a:lnTo>
                      <a:pt x="6426" y="553"/>
                    </a:lnTo>
                    <a:lnTo>
                      <a:pt x="6431" y="632"/>
                    </a:lnTo>
                    <a:lnTo>
                      <a:pt x="6437" y="591"/>
                    </a:lnTo>
                    <a:lnTo>
                      <a:pt x="6443" y="632"/>
                    </a:lnTo>
                    <a:lnTo>
                      <a:pt x="6451" y="591"/>
                    </a:lnTo>
                    <a:lnTo>
                      <a:pt x="6456" y="591"/>
                    </a:lnTo>
                    <a:lnTo>
                      <a:pt x="6462" y="632"/>
                    </a:lnTo>
                    <a:lnTo>
                      <a:pt x="6468" y="591"/>
                    </a:lnTo>
                    <a:lnTo>
                      <a:pt x="6474" y="591"/>
                    </a:lnTo>
                    <a:lnTo>
                      <a:pt x="6481" y="632"/>
                    </a:lnTo>
                    <a:lnTo>
                      <a:pt x="6487" y="591"/>
                    </a:lnTo>
                    <a:lnTo>
                      <a:pt x="6493" y="632"/>
                    </a:lnTo>
                    <a:lnTo>
                      <a:pt x="6499" y="632"/>
                    </a:lnTo>
                    <a:lnTo>
                      <a:pt x="6506" y="591"/>
                    </a:lnTo>
                    <a:lnTo>
                      <a:pt x="6512" y="632"/>
                    </a:lnTo>
                    <a:lnTo>
                      <a:pt x="6518" y="591"/>
                    </a:lnTo>
                    <a:lnTo>
                      <a:pt x="6524" y="591"/>
                    </a:lnTo>
                    <a:lnTo>
                      <a:pt x="6529" y="591"/>
                    </a:lnTo>
                    <a:lnTo>
                      <a:pt x="6537" y="632"/>
                    </a:lnTo>
                    <a:lnTo>
                      <a:pt x="6543" y="591"/>
                    </a:lnTo>
                    <a:lnTo>
                      <a:pt x="6548" y="632"/>
                    </a:lnTo>
                    <a:lnTo>
                      <a:pt x="6554" y="553"/>
                    </a:lnTo>
                    <a:lnTo>
                      <a:pt x="6560" y="632"/>
                    </a:lnTo>
                    <a:lnTo>
                      <a:pt x="6568" y="591"/>
                    </a:lnTo>
                    <a:lnTo>
                      <a:pt x="6573" y="632"/>
                    </a:lnTo>
                    <a:lnTo>
                      <a:pt x="6579" y="632"/>
                    </a:lnTo>
                    <a:lnTo>
                      <a:pt x="6585" y="632"/>
                    </a:lnTo>
                    <a:lnTo>
                      <a:pt x="6591" y="632"/>
                    </a:lnTo>
                    <a:lnTo>
                      <a:pt x="6598" y="670"/>
                    </a:lnTo>
                    <a:lnTo>
                      <a:pt x="6604" y="632"/>
                    </a:lnTo>
                    <a:lnTo>
                      <a:pt x="6610" y="632"/>
                    </a:lnTo>
                    <a:lnTo>
                      <a:pt x="6616" y="670"/>
                    </a:lnTo>
                    <a:lnTo>
                      <a:pt x="6621" y="632"/>
                    </a:lnTo>
                    <a:lnTo>
                      <a:pt x="6629" y="632"/>
                    </a:lnTo>
                    <a:lnTo>
                      <a:pt x="6635" y="670"/>
                    </a:lnTo>
                    <a:lnTo>
                      <a:pt x="6641" y="670"/>
                    </a:lnTo>
                    <a:lnTo>
                      <a:pt x="6646" y="708"/>
                    </a:lnTo>
                    <a:lnTo>
                      <a:pt x="6654" y="670"/>
                    </a:lnTo>
                    <a:lnTo>
                      <a:pt x="6660" y="708"/>
                    </a:lnTo>
                    <a:lnTo>
                      <a:pt x="6666" y="708"/>
                    </a:lnTo>
                    <a:lnTo>
                      <a:pt x="6671" y="670"/>
                    </a:lnTo>
                    <a:lnTo>
                      <a:pt x="6677" y="708"/>
                    </a:lnTo>
                    <a:lnTo>
                      <a:pt x="6685" y="670"/>
                    </a:lnTo>
                    <a:lnTo>
                      <a:pt x="6691" y="670"/>
                    </a:lnTo>
                    <a:lnTo>
                      <a:pt x="6696" y="708"/>
                    </a:lnTo>
                    <a:lnTo>
                      <a:pt x="6702" y="670"/>
                    </a:lnTo>
                    <a:lnTo>
                      <a:pt x="6708" y="708"/>
                    </a:lnTo>
                    <a:lnTo>
                      <a:pt x="6716" y="708"/>
                    </a:lnTo>
                    <a:lnTo>
                      <a:pt x="6719" y="670"/>
                    </a:lnTo>
                    <a:lnTo>
                      <a:pt x="6727" y="708"/>
                    </a:lnTo>
                    <a:lnTo>
                      <a:pt x="6733" y="670"/>
                    </a:lnTo>
                    <a:lnTo>
                      <a:pt x="6739" y="708"/>
                    </a:lnTo>
                    <a:lnTo>
                      <a:pt x="6746" y="670"/>
                    </a:lnTo>
                    <a:lnTo>
                      <a:pt x="6752" y="632"/>
                    </a:lnTo>
                    <a:lnTo>
                      <a:pt x="6758" y="632"/>
                    </a:lnTo>
                    <a:lnTo>
                      <a:pt x="6764" y="632"/>
                    </a:lnTo>
                    <a:lnTo>
                      <a:pt x="6769" y="591"/>
                    </a:lnTo>
                    <a:lnTo>
                      <a:pt x="6777" y="632"/>
                    </a:lnTo>
                    <a:lnTo>
                      <a:pt x="6783" y="632"/>
                    </a:lnTo>
                    <a:lnTo>
                      <a:pt x="6788" y="591"/>
                    </a:lnTo>
                    <a:lnTo>
                      <a:pt x="6794" y="553"/>
                    </a:lnTo>
                    <a:lnTo>
                      <a:pt x="6802" y="553"/>
                    </a:lnTo>
                    <a:lnTo>
                      <a:pt x="6806" y="553"/>
                    </a:lnTo>
                    <a:lnTo>
                      <a:pt x="6813" y="553"/>
                    </a:lnTo>
                    <a:lnTo>
                      <a:pt x="6819" y="514"/>
                    </a:lnTo>
                    <a:lnTo>
                      <a:pt x="6825" y="553"/>
                    </a:lnTo>
                    <a:lnTo>
                      <a:pt x="6833" y="553"/>
                    </a:lnTo>
                    <a:lnTo>
                      <a:pt x="6836" y="514"/>
                    </a:lnTo>
                    <a:lnTo>
                      <a:pt x="6844" y="553"/>
                    </a:lnTo>
                    <a:lnTo>
                      <a:pt x="6850" y="553"/>
                    </a:lnTo>
                    <a:lnTo>
                      <a:pt x="6856" y="553"/>
                    </a:lnTo>
                    <a:lnTo>
                      <a:pt x="6863" y="553"/>
                    </a:lnTo>
                    <a:lnTo>
                      <a:pt x="6867" y="553"/>
                    </a:lnTo>
                    <a:lnTo>
                      <a:pt x="6875" y="514"/>
                    </a:lnTo>
                    <a:lnTo>
                      <a:pt x="6881" y="553"/>
                    </a:lnTo>
                    <a:lnTo>
                      <a:pt x="6886" y="591"/>
                    </a:lnTo>
                    <a:lnTo>
                      <a:pt x="6894" y="591"/>
                    </a:lnTo>
                    <a:lnTo>
                      <a:pt x="6900" y="553"/>
                    </a:lnTo>
                    <a:lnTo>
                      <a:pt x="6906" y="553"/>
                    </a:lnTo>
                    <a:lnTo>
                      <a:pt x="6911" y="553"/>
                    </a:lnTo>
                    <a:lnTo>
                      <a:pt x="6919" y="553"/>
                    </a:lnTo>
                    <a:lnTo>
                      <a:pt x="6923" y="553"/>
                    </a:lnTo>
                    <a:lnTo>
                      <a:pt x="6931" y="553"/>
                    </a:lnTo>
                    <a:lnTo>
                      <a:pt x="6936" y="553"/>
                    </a:lnTo>
                    <a:lnTo>
                      <a:pt x="6942" y="553"/>
                    </a:lnTo>
                    <a:lnTo>
                      <a:pt x="6950" y="553"/>
                    </a:lnTo>
                    <a:lnTo>
                      <a:pt x="6954" y="514"/>
                    </a:lnTo>
                    <a:lnTo>
                      <a:pt x="6961" y="514"/>
                    </a:lnTo>
                    <a:lnTo>
                      <a:pt x="6967" y="553"/>
                    </a:lnTo>
                    <a:lnTo>
                      <a:pt x="6973" y="514"/>
                    </a:lnTo>
                    <a:lnTo>
                      <a:pt x="6979" y="476"/>
                    </a:lnTo>
                    <a:lnTo>
                      <a:pt x="6984" y="436"/>
                    </a:lnTo>
                    <a:lnTo>
                      <a:pt x="6992" y="476"/>
                    </a:lnTo>
                    <a:lnTo>
                      <a:pt x="6998" y="436"/>
                    </a:lnTo>
                    <a:lnTo>
                      <a:pt x="7003" y="436"/>
                    </a:lnTo>
                    <a:lnTo>
                      <a:pt x="7009" y="476"/>
                    </a:lnTo>
                    <a:lnTo>
                      <a:pt x="7015" y="436"/>
                    </a:lnTo>
                    <a:lnTo>
                      <a:pt x="7023" y="436"/>
                    </a:lnTo>
                    <a:lnTo>
                      <a:pt x="7028" y="436"/>
                    </a:lnTo>
                    <a:lnTo>
                      <a:pt x="7034" y="397"/>
                    </a:lnTo>
                    <a:lnTo>
                      <a:pt x="7040" y="397"/>
                    </a:lnTo>
                    <a:lnTo>
                      <a:pt x="7048" y="397"/>
                    </a:lnTo>
                    <a:lnTo>
                      <a:pt x="7053" y="436"/>
                    </a:lnTo>
                    <a:lnTo>
                      <a:pt x="7059" y="357"/>
                    </a:lnTo>
                    <a:lnTo>
                      <a:pt x="7065" y="397"/>
                    </a:lnTo>
                    <a:lnTo>
                      <a:pt x="7071" y="397"/>
                    </a:lnTo>
                    <a:lnTo>
                      <a:pt x="7078" y="397"/>
                    </a:lnTo>
                    <a:lnTo>
                      <a:pt x="7084" y="397"/>
                    </a:lnTo>
                    <a:lnTo>
                      <a:pt x="7090" y="397"/>
                    </a:lnTo>
                    <a:lnTo>
                      <a:pt x="7096" y="436"/>
                    </a:lnTo>
                    <a:lnTo>
                      <a:pt x="7101" y="436"/>
                    </a:lnTo>
                    <a:lnTo>
                      <a:pt x="7109" y="436"/>
                    </a:lnTo>
                    <a:lnTo>
                      <a:pt x="7115" y="357"/>
                    </a:lnTo>
                    <a:lnTo>
                      <a:pt x="7121" y="357"/>
                    </a:lnTo>
                    <a:lnTo>
                      <a:pt x="7126" y="357"/>
                    </a:lnTo>
                    <a:lnTo>
                      <a:pt x="7132" y="397"/>
                    </a:lnTo>
                    <a:lnTo>
                      <a:pt x="7140" y="357"/>
                    </a:lnTo>
                    <a:lnTo>
                      <a:pt x="7146" y="357"/>
                    </a:lnTo>
                    <a:lnTo>
                      <a:pt x="7151" y="357"/>
                    </a:lnTo>
                    <a:lnTo>
                      <a:pt x="7157" y="357"/>
                    </a:lnTo>
                    <a:lnTo>
                      <a:pt x="7163" y="319"/>
                    </a:lnTo>
                    <a:lnTo>
                      <a:pt x="7171" y="319"/>
                    </a:lnTo>
                    <a:lnTo>
                      <a:pt x="7176" y="319"/>
                    </a:lnTo>
                    <a:lnTo>
                      <a:pt x="7182" y="240"/>
                    </a:lnTo>
                    <a:lnTo>
                      <a:pt x="7188" y="319"/>
                    </a:lnTo>
                    <a:lnTo>
                      <a:pt x="7195" y="357"/>
                    </a:lnTo>
                    <a:lnTo>
                      <a:pt x="7201" y="240"/>
                    </a:lnTo>
                    <a:lnTo>
                      <a:pt x="7207" y="240"/>
                    </a:lnTo>
                    <a:lnTo>
                      <a:pt x="7213" y="319"/>
                    </a:lnTo>
                    <a:lnTo>
                      <a:pt x="7219" y="240"/>
                    </a:lnTo>
                    <a:lnTo>
                      <a:pt x="7226" y="240"/>
                    </a:lnTo>
                    <a:lnTo>
                      <a:pt x="7232" y="319"/>
                    </a:lnTo>
                    <a:lnTo>
                      <a:pt x="7238" y="200"/>
                    </a:lnTo>
                    <a:lnTo>
                      <a:pt x="7243" y="240"/>
                    </a:lnTo>
                    <a:lnTo>
                      <a:pt x="7249" y="200"/>
                    </a:lnTo>
                    <a:lnTo>
                      <a:pt x="7257" y="200"/>
                    </a:lnTo>
                    <a:lnTo>
                      <a:pt x="7263" y="161"/>
                    </a:lnTo>
                    <a:lnTo>
                      <a:pt x="7268" y="240"/>
                    </a:lnTo>
                    <a:lnTo>
                      <a:pt x="7274" y="161"/>
                    </a:lnTo>
                    <a:lnTo>
                      <a:pt x="7280" y="200"/>
                    </a:lnTo>
                    <a:lnTo>
                      <a:pt x="7288" y="121"/>
                    </a:lnTo>
                    <a:lnTo>
                      <a:pt x="7293" y="161"/>
                    </a:lnTo>
                    <a:lnTo>
                      <a:pt x="7299" y="161"/>
                    </a:lnTo>
                    <a:lnTo>
                      <a:pt x="7305" y="200"/>
                    </a:lnTo>
                    <a:lnTo>
                      <a:pt x="7313" y="161"/>
                    </a:lnTo>
                    <a:lnTo>
                      <a:pt x="7318" y="161"/>
                    </a:lnTo>
                    <a:lnTo>
                      <a:pt x="7324" y="161"/>
                    </a:lnTo>
                    <a:lnTo>
                      <a:pt x="7330" y="161"/>
                    </a:lnTo>
                    <a:lnTo>
                      <a:pt x="7336" y="121"/>
                    </a:lnTo>
                    <a:lnTo>
                      <a:pt x="7343" y="121"/>
                    </a:lnTo>
                    <a:lnTo>
                      <a:pt x="7349" y="161"/>
                    </a:lnTo>
                    <a:lnTo>
                      <a:pt x="7355" y="161"/>
                    </a:lnTo>
                    <a:lnTo>
                      <a:pt x="7361" y="121"/>
                    </a:lnTo>
                    <a:lnTo>
                      <a:pt x="7366" y="161"/>
                    </a:lnTo>
                    <a:lnTo>
                      <a:pt x="7374" y="161"/>
                    </a:lnTo>
                    <a:lnTo>
                      <a:pt x="7380" y="81"/>
                    </a:lnTo>
                    <a:lnTo>
                      <a:pt x="7386" y="81"/>
                    </a:lnTo>
                    <a:lnTo>
                      <a:pt x="7391" y="121"/>
                    </a:lnTo>
                    <a:lnTo>
                      <a:pt x="7397" y="121"/>
                    </a:lnTo>
                    <a:lnTo>
                      <a:pt x="7405" y="81"/>
                    </a:lnTo>
                    <a:lnTo>
                      <a:pt x="7409" y="161"/>
                    </a:lnTo>
                    <a:lnTo>
                      <a:pt x="7416" y="161"/>
                    </a:lnTo>
                    <a:lnTo>
                      <a:pt x="7422" y="161"/>
                    </a:lnTo>
                    <a:lnTo>
                      <a:pt x="7428" y="81"/>
                    </a:lnTo>
                    <a:lnTo>
                      <a:pt x="7435" y="81"/>
                    </a:lnTo>
                    <a:lnTo>
                      <a:pt x="7441" y="81"/>
                    </a:lnTo>
                    <a:lnTo>
                      <a:pt x="7447" y="81"/>
                    </a:lnTo>
                    <a:lnTo>
                      <a:pt x="7453" y="200"/>
                    </a:lnTo>
                    <a:lnTo>
                      <a:pt x="7460" y="121"/>
                    </a:lnTo>
                    <a:lnTo>
                      <a:pt x="7466" y="81"/>
                    </a:lnTo>
                    <a:lnTo>
                      <a:pt x="7472" y="81"/>
                    </a:lnTo>
                    <a:lnTo>
                      <a:pt x="7478" y="121"/>
                    </a:lnTo>
                    <a:lnTo>
                      <a:pt x="7483" y="121"/>
                    </a:lnTo>
                    <a:lnTo>
                      <a:pt x="7491" y="121"/>
                    </a:lnTo>
                    <a:lnTo>
                      <a:pt x="7495" y="121"/>
                    </a:lnTo>
                    <a:lnTo>
                      <a:pt x="7503" y="121"/>
                    </a:lnTo>
                    <a:lnTo>
                      <a:pt x="7508" y="121"/>
                    </a:lnTo>
                    <a:lnTo>
                      <a:pt x="7514" y="161"/>
                    </a:lnTo>
                    <a:lnTo>
                      <a:pt x="7522" y="81"/>
                    </a:lnTo>
                    <a:lnTo>
                      <a:pt x="7526" y="81"/>
                    </a:lnTo>
                    <a:lnTo>
                      <a:pt x="7533" y="81"/>
                    </a:lnTo>
                    <a:lnTo>
                      <a:pt x="7539" y="121"/>
                    </a:lnTo>
                    <a:lnTo>
                      <a:pt x="7545" y="81"/>
                    </a:lnTo>
                    <a:lnTo>
                      <a:pt x="7551" y="81"/>
                    </a:lnTo>
                    <a:lnTo>
                      <a:pt x="7558" y="40"/>
                    </a:lnTo>
                    <a:lnTo>
                      <a:pt x="7564" y="121"/>
                    </a:lnTo>
                    <a:lnTo>
                      <a:pt x="7570" y="121"/>
                    </a:lnTo>
                    <a:lnTo>
                      <a:pt x="7576" y="81"/>
                    </a:lnTo>
                    <a:lnTo>
                      <a:pt x="7581" y="81"/>
                    </a:lnTo>
                    <a:lnTo>
                      <a:pt x="7589" y="40"/>
                    </a:lnTo>
                    <a:lnTo>
                      <a:pt x="7595" y="40"/>
                    </a:lnTo>
                    <a:lnTo>
                      <a:pt x="7601" y="40"/>
                    </a:lnTo>
                    <a:lnTo>
                      <a:pt x="7608" y="40"/>
                    </a:lnTo>
                    <a:lnTo>
                      <a:pt x="7612" y="40"/>
                    </a:lnTo>
                    <a:lnTo>
                      <a:pt x="7620" y="81"/>
                    </a:lnTo>
                    <a:lnTo>
                      <a:pt x="7626" y="40"/>
                    </a:lnTo>
                    <a:lnTo>
                      <a:pt x="7631" y="40"/>
                    </a:lnTo>
                    <a:lnTo>
                      <a:pt x="7639" y="0"/>
                    </a:lnTo>
                    <a:lnTo>
                      <a:pt x="7643" y="81"/>
                    </a:lnTo>
                    <a:lnTo>
                      <a:pt x="7650" y="81"/>
                    </a:lnTo>
                    <a:lnTo>
                      <a:pt x="7656" y="0"/>
                    </a:lnTo>
                    <a:lnTo>
                      <a:pt x="7662" y="81"/>
                    </a:lnTo>
                    <a:lnTo>
                      <a:pt x="7668" y="81"/>
                    </a:lnTo>
                    <a:lnTo>
                      <a:pt x="7674" y="121"/>
                    </a:lnTo>
                    <a:lnTo>
                      <a:pt x="7681" y="81"/>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94" name="Line 358"/>
              <p:cNvSpPr>
                <a:spLocks noChangeShapeType="1"/>
              </p:cNvSpPr>
              <p:nvPr/>
            </p:nvSpPr>
            <p:spPr bwMode="auto">
              <a:xfrm>
                <a:off x="704" y="4233"/>
                <a:ext cx="384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95" name="Line 359"/>
              <p:cNvSpPr>
                <a:spLocks noChangeShapeType="1"/>
              </p:cNvSpPr>
              <p:nvPr/>
            </p:nvSpPr>
            <p:spPr bwMode="auto">
              <a:xfrm>
                <a:off x="704" y="488"/>
                <a:ext cx="384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96" name="Line 360"/>
              <p:cNvSpPr>
                <a:spLocks noChangeShapeType="1"/>
              </p:cNvSpPr>
              <p:nvPr/>
            </p:nvSpPr>
            <p:spPr bwMode="auto">
              <a:xfrm flipV="1">
                <a:off x="704" y="488"/>
                <a:ext cx="0" cy="3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97" name="Line 361"/>
              <p:cNvSpPr>
                <a:spLocks noChangeShapeType="1"/>
              </p:cNvSpPr>
              <p:nvPr/>
            </p:nvSpPr>
            <p:spPr bwMode="auto">
              <a:xfrm flipV="1">
                <a:off x="4545" y="488"/>
                <a:ext cx="0" cy="3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98" name="Line 362"/>
              <p:cNvSpPr>
                <a:spLocks noChangeShapeType="1"/>
              </p:cNvSpPr>
              <p:nvPr/>
            </p:nvSpPr>
            <p:spPr bwMode="auto">
              <a:xfrm>
                <a:off x="704" y="417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99" name="Line 363"/>
              <p:cNvSpPr>
                <a:spLocks noChangeShapeType="1"/>
              </p:cNvSpPr>
              <p:nvPr/>
            </p:nvSpPr>
            <p:spPr bwMode="auto">
              <a:xfrm flipH="1">
                <a:off x="4494" y="417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0" name="Line 364"/>
              <p:cNvSpPr>
                <a:spLocks noChangeShapeType="1"/>
              </p:cNvSpPr>
              <p:nvPr/>
            </p:nvSpPr>
            <p:spPr bwMode="auto">
              <a:xfrm>
                <a:off x="704" y="410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1" name="Line 365"/>
              <p:cNvSpPr>
                <a:spLocks noChangeShapeType="1"/>
              </p:cNvSpPr>
              <p:nvPr/>
            </p:nvSpPr>
            <p:spPr bwMode="auto">
              <a:xfrm flipH="1">
                <a:off x="4494" y="410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2" name="Line 366"/>
              <p:cNvSpPr>
                <a:spLocks noChangeShapeType="1"/>
              </p:cNvSpPr>
              <p:nvPr/>
            </p:nvSpPr>
            <p:spPr bwMode="auto">
              <a:xfrm>
                <a:off x="704" y="404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3" name="Line 367"/>
              <p:cNvSpPr>
                <a:spLocks noChangeShapeType="1"/>
              </p:cNvSpPr>
              <p:nvPr/>
            </p:nvSpPr>
            <p:spPr bwMode="auto">
              <a:xfrm flipH="1">
                <a:off x="4494" y="404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4" name="Line 368"/>
              <p:cNvSpPr>
                <a:spLocks noChangeShapeType="1"/>
              </p:cNvSpPr>
              <p:nvPr/>
            </p:nvSpPr>
            <p:spPr bwMode="auto">
              <a:xfrm>
                <a:off x="704" y="392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5" name="Line 369"/>
              <p:cNvSpPr>
                <a:spLocks noChangeShapeType="1"/>
              </p:cNvSpPr>
              <p:nvPr/>
            </p:nvSpPr>
            <p:spPr bwMode="auto">
              <a:xfrm flipH="1">
                <a:off x="4494" y="392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6" name="Line 370"/>
              <p:cNvSpPr>
                <a:spLocks noChangeShapeType="1"/>
              </p:cNvSpPr>
              <p:nvPr/>
            </p:nvSpPr>
            <p:spPr bwMode="auto">
              <a:xfrm>
                <a:off x="704" y="385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7" name="Line 371"/>
              <p:cNvSpPr>
                <a:spLocks noChangeShapeType="1"/>
              </p:cNvSpPr>
              <p:nvPr/>
            </p:nvSpPr>
            <p:spPr bwMode="auto">
              <a:xfrm flipH="1">
                <a:off x="4494" y="385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8" name="Line 372"/>
              <p:cNvSpPr>
                <a:spLocks noChangeShapeType="1"/>
              </p:cNvSpPr>
              <p:nvPr/>
            </p:nvSpPr>
            <p:spPr bwMode="auto">
              <a:xfrm>
                <a:off x="704" y="379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9" name="Line 373"/>
              <p:cNvSpPr>
                <a:spLocks noChangeShapeType="1"/>
              </p:cNvSpPr>
              <p:nvPr/>
            </p:nvSpPr>
            <p:spPr bwMode="auto">
              <a:xfrm flipH="1">
                <a:off x="4494" y="379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0" name="Line 374"/>
              <p:cNvSpPr>
                <a:spLocks noChangeShapeType="1"/>
              </p:cNvSpPr>
              <p:nvPr/>
            </p:nvSpPr>
            <p:spPr bwMode="auto">
              <a:xfrm>
                <a:off x="704" y="367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1" name="Line 375"/>
              <p:cNvSpPr>
                <a:spLocks noChangeShapeType="1"/>
              </p:cNvSpPr>
              <p:nvPr/>
            </p:nvSpPr>
            <p:spPr bwMode="auto">
              <a:xfrm flipH="1">
                <a:off x="4494" y="367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2" name="Line 376"/>
              <p:cNvSpPr>
                <a:spLocks noChangeShapeType="1"/>
              </p:cNvSpPr>
              <p:nvPr/>
            </p:nvSpPr>
            <p:spPr bwMode="auto">
              <a:xfrm>
                <a:off x="704" y="361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3" name="Line 377"/>
              <p:cNvSpPr>
                <a:spLocks noChangeShapeType="1"/>
              </p:cNvSpPr>
              <p:nvPr/>
            </p:nvSpPr>
            <p:spPr bwMode="auto">
              <a:xfrm flipH="1">
                <a:off x="4494" y="361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4" name="Line 378"/>
              <p:cNvSpPr>
                <a:spLocks noChangeShapeType="1"/>
              </p:cNvSpPr>
              <p:nvPr/>
            </p:nvSpPr>
            <p:spPr bwMode="auto">
              <a:xfrm>
                <a:off x="704" y="354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5" name="Line 379"/>
              <p:cNvSpPr>
                <a:spLocks noChangeShapeType="1"/>
              </p:cNvSpPr>
              <p:nvPr/>
            </p:nvSpPr>
            <p:spPr bwMode="auto">
              <a:xfrm flipH="1">
                <a:off x="4494" y="354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6" name="Line 380"/>
              <p:cNvSpPr>
                <a:spLocks noChangeShapeType="1"/>
              </p:cNvSpPr>
              <p:nvPr/>
            </p:nvSpPr>
            <p:spPr bwMode="auto">
              <a:xfrm>
                <a:off x="704" y="342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7" name="Line 381"/>
              <p:cNvSpPr>
                <a:spLocks noChangeShapeType="1"/>
              </p:cNvSpPr>
              <p:nvPr/>
            </p:nvSpPr>
            <p:spPr bwMode="auto">
              <a:xfrm flipH="1">
                <a:off x="4494" y="342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8" name="Line 382"/>
              <p:cNvSpPr>
                <a:spLocks noChangeShapeType="1"/>
              </p:cNvSpPr>
              <p:nvPr/>
            </p:nvSpPr>
            <p:spPr bwMode="auto">
              <a:xfrm>
                <a:off x="704" y="335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9" name="Line 383"/>
              <p:cNvSpPr>
                <a:spLocks noChangeShapeType="1"/>
              </p:cNvSpPr>
              <p:nvPr/>
            </p:nvSpPr>
            <p:spPr bwMode="auto">
              <a:xfrm flipH="1">
                <a:off x="4494" y="335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0" name="Line 384"/>
              <p:cNvSpPr>
                <a:spLocks noChangeShapeType="1"/>
              </p:cNvSpPr>
              <p:nvPr/>
            </p:nvSpPr>
            <p:spPr bwMode="auto">
              <a:xfrm>
                <a:off x="704" y="329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1" name="Line 385"/>
              <p:cNvSpPr>
                <a:spLocks noChangeShapeType="1"/>
              </p:cNvSpPr>
              <p:nvPr/>
            </p:nvSpPr>
            <p:spPr bwMode="auto">
              <a:xfrm flipH="1">
                <a:off x="4494" y="329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2" name="Line 386"/>
              <p:cNvSpPr>
                <a:spLocks noChangeShapeType="1"/>
              </p:cNvSpPr>
              <p:nvPr/>
            </p:nvSpPr>
            <p:spPr bwMode="auto">
              <a:xfrm>
                <a:off x="704" y="317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3" name="Line 387"/>
              <p:cNvSpPr>
                <a:spLocks noChangeShapeType="1"/>
              </p:cNvSpPr>
              <p:nvPr/>
            </p:nvSpPr>
            <p:spPr bwMode="auto">
              <a:xfrm flipH="1">
                <a:off x="4494" y="317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4" name="Line 388"/>
              <p:cNvSpPr>
                <a:spLocks noChangeShapeType="1"/>
              </p:cNvSpPr>
              <p:nvPr/>
            </p:nvSpPr>
            <p:spPr bwMode="auto">
              <a:xfrm>
                <a:off x="704" y="310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5" name="Line 389"/>
              <p:cNvSpPr>
                <a:spLocks noChangeShapeType="1"/>
              </p:cNvSpPr>
              <p:nvPr/>
            </p:nvSpPr>
            <p:spPr bwMode="auto">
              <a:xfrm flipH="1">
                <a:off x="4494" y="310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6" name="Line 390"/>
              <p:cNvSpPr>
                <a:spLocks noChangeShapeType="1"/>
              </p:cNvSpPr>
              <p:nvPr/>
            </p:nvSpPr>
            <p:spPr bwMode="auto">
              <a:xfrm>
                <a:off x="704" y="304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7" name="Line 391"/>
              <p:cNvSpPr>
                <a:spLocks noChangeShapeType="1"/>
              </p:cNvSpPr>
              <p:nvPr/>
            </p:nvSpPr>
            <p:spPr bwMode="auto">
              <a:xfrm flipH="1">
                <a:off x="4494" y="304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8" name="Line 392"/>
              <p:cNvSpPr>
                <a:spLocks noChangeShapeType="1"/>
              </p:cNvSpPr>
              <p:nvPr/>
            </p:nvSpPr>
            <p:spPr bwMode="auto">
              <a:xfrm>
                <a:off x="704" y="292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9" name="Line 393"/>
              <p:cNvSpPr>
                <a:spLocks noChangeShapeType="1"/>
              </p:cNvSpPr>
              <p:nvPr/>
            </p:nvSpPr>
            <p:spPr bwMode="auto">
              <a:xfrm flipH="1">
                <a:off x="4494" y="292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0" name="Line 394"/>
              <p:cNvSpPr>
                <a:spLocks noChangeShapeType="1"/>
              </p:cNvSpPr>
              <p:nvPr/>
            </p:nvSpPr>
            <p:spPr bwMode="auto">
              <a:xfrm>
                <a:off x="704" y="286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1" name="Line 395"/>
              <p:cNvSpPr>
                <a:spLocks noChangeShapeType="1"/>
              </p:cNvSpPr>
              <p:nvPr/>
            </p:nvSpPr>
            <p:spPr bwMode="auto">
              <a:xfrm flipH="1">
                <a:off x="4494" y="286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2" name="Line 396"/>
              <p:cNvSpPr>
                <a:spLocks noChangeShapeType="1"/>
              </p:cNvSpPr>
              <p:nvPr/>
            </p:nvSpPr>
            <p:spPr bwMode="auto">
              <a:xfrm>
                <a:off x="704" y="279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3" name="Line 397"/>
              <p:cNvSpPr>
                <a:spLocks noChangeShapeType="1"/>
              </p:cNvSpPr>
              <p:nvPr/>
            </p:nvSpPr>
            <p:spPr bwMode="auto">
              <a:xfrm flipH="1">
                <a:off x="4494" y="279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4" name="Line 398"/>
              <p:cNvSpPr>
                <a:spLocks noChangeShapeType="1"/>
              </p:cNvSpPr>
              <p:nvPr/>
            </p:nvSpPr>
            <p:spPr bwMode="auto">
              <a:xfrm>
                <a:off x="704" y="267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5" name="Line 399"/>
              <p:cNvSpPr>
                <a:spLocks noChangeShapeType="1"/>
              </p:cNvSpPr>
              <p:nvPr/>
            </p:nvSpPr>
            <p:spPr bwMode="auto">
              <a:xfrm flipH="1">
                <a:off x="4494" y="267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6" name="Line 400"/>
              <p:cNvSpPr>
                <a:spLocks noChangeShapeType="1"/>
              </p:cNvSpPr>
              <p:nvPr/>
            </p:nvSpPr>
            <p:spPr bwMode="auto">
              <a:xfrm>
                <a:off x="704" y="261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7" name="Line 401"/>
              <p:cNvSpPr>
                <a:spLocks noChangeShapeType="1"/>
              </p:cNvSpPr>
              <p:nvPr/>
            </p:nvSpPr>
            <p:spPr bwMode="auto">
              <a:xfrm flipH="1">
                <a:off x="4494" y="261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8" name="Line 402"/>
              <p:cNvSpPr>
                <a:spLocks noChangeShapeType="1"/>
              </p:cNvSpPr>
              <p:nvPr/>
            </p:nvSpPr>
            <p:spPr bwMode="auto">
              <a:xfrm>
                <a:off x="704" y="254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9" name="Line 403"/>
              <p:cNvSpPr>
                <a:spLocks noChangeShapeType="1"/>
              </p:cNvSpPr>
              <p:nvPr/>
            </p:nvSpPr>
            <p:spPr bwMode="auto">
              <a:xfrm flipH="1">
                <a:off x="4494" y="254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0" name="Line 404"/>
              <p:cNvSpPr>
                <a:spLocks noChangeShapeType="1"/>
              </p:cNvSpPr>
              <p:nvPr/>
            </p:nvSpPr>
            <p:spPr bwMode="auto">
              <a:xfrm>
                <a:off x="704" y="242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1" name="Line 405"/>
              <p:cNvSpPr>
                <a:spLocks noChangeShapeType="1"/>
              </p:cNvSpPr>
              <p:nvPr/>
            </p:nvSpPr>
            <p:spPr bwMode="auto">
              <a:xfrm flipH="1">
                <a:off x="4494" y="242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2" name="Line 406"/>
              <p:cNvSpPr>
                <a:spLocks noChangeShapeType="1"/>
              </p:cNvSpPr>
              <p:nvPr/>
            </p:nvSpPr>
            <p:spPr bwMode="auto">
              <a:xfrm>
                <a:off x="704" y="236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608"/>
            <p:cNvGrpSpPr>
              <a:grpSpLocks/>
            </p:cNvGrpSpPr>
            <p:nvPr/>
          </p:nvGrpSpPr>
          <p:grpSpPr bwMode="auto">
            <a:xfrm>
              <a:off x="645" y="435"/>
              <a:ext cx="4443" cy="4543"/>
              <a:chOff x="645" y="435"/>
              <a:chExt cx="4443" cy="4543"/>
            </a:xfrm>
          </p:grpSpPr>
          <p:sp>
            <p:nvSpPr>
              <p:cNvPr id="5182" name="Line 408"/>
              <p:cNvSpPr>
                <a:spLocks noChangeShapeType="1"/>
              </p:cNvSpPr>
              <p:nvPr/>
            </p:nvSpPr>
            <p:spPr bwMode="auto">
              <a:xfrm flipH="1">
                <a:off x="4494" y="236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3" name="Line 409"/>
              <p:cNvSpPr>
                <a:spLocks noChangeShapeType="1"/>
              </p:cNvSpPr>
              <p:nvPr/>
            </p:nvSpPr>
            <p:spPr bwMode="auto">
              <a:xfrm>
                <a:off x="704" y="229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4" name="Line 410"/>
              <p:cNvSpPr>
                <a:spLocks noChangeShapeType="1"/>
              </p:cNvSpPr>
              <p:nvPr/>
            </p:nvSpPr>
            <p:spPr bwMode="auto">
              <a:xfrm flipH="1">
                <a:off x="4494" y="229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5" name="Line 411"/>
              <p:cNvSpPr>
                <a:spLocks noChangeShapeType="1"/>
              </p:cNvSpPr>
              <p:nvPr/>
            </p:nvSpPr>
            <p:spPr bwMode="auto">
              <a:xfrm>
                <a:off x="704" y="217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7" name="Line 412"/>
              <p:cNvSpPr>
                <a:spLocks noChangeShapeType="1"/>
              </p:cNvSpPr>
              <p:nvPr/>
            </p:nvSpPr>
            <p:spPr bwMode="auto">
              <a:xfrm flipH="1">
                <a:off x="4494" y="217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8" name="Line 413"/>
              <p:cNvSpPr>
                <a:spLocks noChangeShapeType="1"/>
              </p:cNvSpPr>
              <p:nvPr/>
            </p:nvSpPr>
            <p:spPr bwMode="auto">
              <a:xfrm>
                <a:off x="704" y="211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9" name="Line 414"/>
              <p:cNvSpPr>
                <a:spLocks noChangeShapeType="1"/>
              </p:cNvSpPr>
              <p:nvPr/>
            </p:nvSpPr>
            <p:spPr bwMode="auto">
              <a:xfrm flipH="1">
                <a:off x="4494" y="211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0" name="Line 415"/>
              <p:cNvSpPr>
                <a:spLocks noChangeShapeType="1"/>
              </p:cNvSpPr>
              <p:nvPr/>
            </p:nvSpPr>
            <p:spPr bwMode="auto">
              <a:xfrm>
                <a:off x="704" y="204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1" name="Line 416"/>
              <p:cNvSpPr>
                <a:spLocks noChangeShapeType="1"/>
              </p:cNvSpPr>
              <p:nvPr/>
            </p:nvSpPr>
            <p:spPr bwMode="auto">
              <a:xfrm flipH="1">
                <a:off x="4494" y="204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2" name="Line 417"/>
              <p:cNvSpPr>
                <a:spLocks noChangeShapeType="1"/>
              </p:cNvSpPr>
              <p:nvPr/>
            </p:nvSpPr>
            <p:spPr bwMode="auto">
              <a:xfrm>
                <a:off x="704" y="192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3" name="Line 418"/>
              <p:cNvSpPr>
                <a:spLocks noChangeShapeType="1"/>
              </p:cNvSpPr>
              <p:nvPr/>
            </p:nvSpPr>
            <p:spPr bwMode="auto">
              <a:xfrm flipH="1">
                <a:off x="4494" y="192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4" name="Line 419"/>
              <p:cNvSpPr>
                <a:spLocks noChangeShapeType="1"/>
              </p:cNvSpPr>
              <p:nvPr/>
            </p:nvSpPr>
            <p:spPr bwMode="auto">
              <a:xfrm>
                <a:off x="704" y="186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5" name="Line 420"/>
              <p:cNvSpPr>
                <a:spLocks noChangeShapeType="1"/>
              </p:cNvSpPr>
              <p:nvPr/>
            </p:nvSpPr>
            <p:spPr bwMode="auto">
              <a:xfrm flipH="1">
                <a:off x="4494" y="186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6" name="Line 421"/>
              <p:cNvSpPr>
                <a:spLocks noChangeShapeType="1"/>
              </p:cNvSpPr>
              <p:nvPr/>
            </p:nvSpPr>
            <p:spPr bwMode="auto">
              <a:xfrm>
                <a:off x="704" y="179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7" name="Line 422"/>
              <p:cNvSpPr>
                <a:spLocks noChangeShapeType="1"/>
              </p:cNvSpPr>
              <p:nvPr/>
            </p:nvSpPr>
            <p:spPr bwMode="auto">
              <a:xfrm flipH="1">
                <a:off x="4494" y="179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8" name="Line 423"/>
              <p:cNvSpPr>
                <a:spLocks noChangeShapeType="1"/>
              </p:cNvSpPr>
              <p:nvPr/>
            </p:nvSpPr>
            <p:spPr bwMode="auto">
              <a:xfrm>
                <a:off x="704" y="167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9" name="Line 424"/>
              <p:cNvSpPr>
                <a:spLocks noChangeShapeType="1"/>
              </p:cNvSpPr>
              <p:nvPr/>
            </p:nvSpPr>
            <p:spPr bwMode="auto">
              <a:xfrm flipH="1">
                <a:off x="4494" y="167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0" name="Line 425"/>
              <p:cNvSpPr>
                <a:spLocks noChangeShapeType="1"/>
              </p:cNvSpPr>
              <p:nvPr/>
            </p:nvSpPr>
            <p:spPr bwMode="auto">
              <a:xfrm>
                <a:off x="704" y="161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1" name="Line 426"/>
              <p:cNvSpPr>
                <a:spLocks noChangeShapeType="1"/>
              </p:cNvSpPr>
              <p:nvPr/>
            </p:nvSpPr>
            <p:spPr bwMode="auto">
              <a:xfrm flipH="1">
                <a:off x="4494" y="161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2" name="Line 427"/>
              <p:cNvSpPr>
                <a:spLocks noChangeShapeType="1"/>
              </p:cNvSpPr>
              <p:nvPr/>
            </p:nvSpPr>
            <p:spPr bwMode="auto">
              <a:xfrm>
                <a:off x="704" y="154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3" name="Line 428"/>
              <p:cNvSpPr>
                <a:spLocks noChangeShapeType="1"/>
              </p:cNvSpPr>
              <p:nvPr/>
            </p:nvSpPr>
            <p:spPr bwMode="auto">
              <a:xfrm flipH="1">
                <a:off x="4494" y="154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4" name="Line 429"/>
              <p:cNvSpPr>
                <a:spLocks noChangeShapeType="1"/>
              </p:cNvSpPr>
              <p:nvPr/>
            </p:nvSpPr>
            <p:spPr bwMode="auto">
              <a:xfrm>
                <a:off x="704" y="142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5" name="Line 430"/>
              <p:cNvSpPr>
                <a:spLocks noChangeShapeType="1"/>
              </p:cNvSpPr>
              <p:nvPr/>
            </p:nvSpPr>
            <p:spPr bwMode="auto">
              <a:xfrm flipH="1">
                <a:off x="4494" y="142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6" name="Line 431"/>
              <p:cNvSpPr>
                <a:spLocks noChangeShapeType="1"/>
              </p:cNvSpPr>
              <p:nvPr/>
            </p:nvSpPr>
            <p:spPr bwMode="auto">
              <a:xfrm>
                <a:off x="704" y="136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7" name="Line 432"/>
              <p:cNvSpPr>
                <a:spLocks noChangeShapeType="1"/>
              </p:cNvSpPr>
              <p:nvPr/>
            </p:nvSpPr>
            <p:spPr bwMode="auto">
              <a:xfrm flipH="1">
                <a:off x="4494" y="136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8" name="Line 433"/>
              <p:cNvSpPr>
                <a:spLocks noChangeShapeType="1"/>
              </p:cNvSpPr>
              <p:nvPr/>
            </p:nvSpPr>
            <p:spPr bwMode="auto">
              <a:xfrm>
                <a:off x="704" y="130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9" name="Line 434"/>
              <p:cNvSpPr>
                <a:spLocks noChangeShapeType="1"/>
              </p:cNvSpPr>
              <p:nvPr/>
            </p:nvSpPr>
            <p:spPr bwMode="auto">
              <a:xfrm flipH="1">
                <a:off x="4494" y="130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0" name="Line 435"/>
              <p:cNvSpPr>
                <a:spLocks noChangeShapeType="1"/>
              </p:cNvSpPr>
              <p:nvPr/>
            </p:nvSpPr>
            <p:spPr bwMode="auto">
              <a:xfrm>
                <a:off x="704" y="117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1" name="Line 436"/>
              <p:cNvSpPr>
                <a:spLocks noChangeShapeType="1"/>
              </p:cNvSpPr>
              <p:nvPr/>
            </p:nvSpPr>
            <p:spPr bwMode="auto">
              <a:xfrm flipH="1">
                <a:off x="4494" y="117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2" name="Line 437"/>
              <p:cNvSpPr>
                <a:spLocks noChangeShapeType="1"/>
              </p:cNvSpPr>
              <p:nvPr/>
            </p:nvSpPr>
            <p:spPr bwMode="auto">
              <a:xfrm>
                <a:off x="704" y="111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3" name="Line 438"/>
              <p:cNvSpPr>
                <a:spLocks noChangeShapeType="1"/>
              </p:cNvSpPr>
              <p:nvPr/>
            </p:nvSpPr>
            <p:spPr bwMode="auto">
              <a:xfrm flipH="1">
                <a:off x="4494" y="111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4" name="Line 439"/>
              <p:cNvSpPr>
                <a:spLocks noChangeShapeType="1"/>
              </p:cNvSpPr>
              <p:nvPr/>
            </p:nvSpPr>
            <p:spPr bwMode="auto">
              <a:xfrm>
                <a:off x="704" y="105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5" name="Line 440"/>
              <p:cNvSpPr>
                <a:spLocks noChangeShapeType="1"/>
              </p:cNvSpPr>
              <p:nvPr/>
            </p:nvSpPr>
            <p:spPr bwMode="auto">
              <a:xfrm flipH="1">
                <a:off x="4494" y="105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6" name="Line 441"/>
              <p:cNvSpPr>
                <a:spLocks noChangeShapeType="1"/>
              </p:cNvSpPr>
              <p:nvPr/>
            </p:nvSpPr>
            <p:spPr bwMode="auto">
              <a:xfrm>
                <a:off x="704" y="92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7" name="Line 442"/>
              <p:cNvSpPr>
                <a:spLocks noChangeShapeType="1"/>
              </p:cNvSpPr>
              <p:nvPr/>
            </p:nvSpPr>
            <p:spPr bwMode="auto">
              <a:xfrm flipH="1">
                <a:off x="4494" y="92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8" name="Line 443"/>
              <p:cNvSpPr>
                <a:spLocks noChangeShapeType="1"/>
              </p:cNvSpPr>
              <p:nvPr/>
            </p:nvSpPr>
            <p:spPr bwMode="auto">
              <a:xfrm>
                <a:off x="704" y="86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9" name="Line 444"/>
              <p:cNvSpPr>
                <a:spLocks noChangeShapeType="1"/>
              </p:cNvSpPr>
              <p:nvPr/>
            </p:nvSpPr>
            <p:spPr bwMode="auto">
              <a:xfrm flipH="1">
                <a:off x="4494" y="86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0" name="Line 445"/>
              <p:cNvSpPr>
                <a:spLocks noChangeShapeType="1"/>
              </p:cNvSpPr>
              <p:nvPr/>
            </p:nvSpPr>
            <p:spPr bwMode="auto">
              <a:xfrm>
                <a:off x="704" y="80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1" name="Line 446"/>
              <p:cNvSpPr>
                <a:spLocks noChangeShapeType="1"/>
              </p:cNvSpPr>
              <p:nvPr/>
            </p:nvSpPr>
            <p:spPr bwMode="auto">
              <a:xfrm flipH="1">
                <a:off x="4494" y="80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2" name="Line 447"/>
              <p:cNvSpPr>
                <a:spLocks noChangeShapeType="1"/>
              </p:cNvSpPr>
              <p:nvPr/>
            </p:nvSpPr>
            <p:spPr bwMode="auto">
              <a:xfrm>
                <a:off x="704" y="67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3" name="Line 448"/>
              <p:cNvSpPr>
                <a:spLocks noChangeShapeType="1"/>
              </p:cNvSpPr>
              <p:nvPr/>
            </p:nvSpPr>
            <p:spPr bwMode="auto">
              <a:xfrm flipH="1">
                <a:off x="4494" y="67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4" name="Line 449"/>
              <p:cNvSpPr>
                <a:spLocks noChangeShapeType="1"/>
              </p:cNvSpPr>
              <p:nvPr/>
            </p:nvSpPr>
            <p:spPr bwMode="auto">
              <a:xfrm>
                <a:off x="704" y="61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5" name="Line 450"/>
              <p:cNvSpPr>
                <a:spLocks noChangeShapeType="1"/>
              </p:cNvSpPr>
              <p:nvPr/>
            </p:nvSpPr>
            <p:spPr bwMode="auto">
              <a:xfrm flipH="1">
                <a:off x="4494" y="61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6" name="Line 451"/>
              <p:cNvSpPr>
                <a:spLocks noChangeShapeType="1"/>
              </p:cNvSpPr>
              <p:nvPr/>
            </p:nvSpPr>
            <p:spPr bwMode="auto">
              <a:xfrm>
                <a:off x="704" y="55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7" name="Line 452"/>
              <p:cNvSpPr>
                <a:spLocks noChangeShapeType="1"/>
              </p:cNvSpPr>
              <p:nvPr/>
            </p:nvSpPr>
            <p:spPr bwMode="auto">
              <a:xfrm flipH="1">
                <a:off x="4494" y="55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8" name="Line 453"/>
              <p:cNvSpPr>
                <a:spLocks noChangeShapeType="1"/>
              </p:cNvSpPr>
              <p:nvPr/>
            </p:nvSpPr>
            <p:spPr bwMode="auto">
              <a:xfrm>
                <a:off x="704" y="423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9" name="Line 454"/>
              <p:cNvSpPr>
                <a:spLocks noChangeShapeType="1"/>
              </p:cNvSpPr>
              <p:nvPr/>
            </p:nvSpPr>
            <p:spPr bwMode="auto">
              <a:xfrm flipH="1">
                <a:off x="4444" y="423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0" name="Line 455"/>
              <p:cNvSpPr>
                <a:spLocks noChangeShapeType="1"/>
              </p:cNvSpPr>
              <p:nvPr/>
            </p:nvSpPr>
            <p:spPr bwMode="auto">
              <a:xfrm>
                <a:off x="704" y="3984"/>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1" name="Line 456"/>
              <p:cNvSpPr>
                <a:spLocks noChangeShapeType="1"/>
              </p:cNvSpPr>
              <p:nvPr/>
            </p:nvSpPr>
            <p:spPr bwMode="auto">
              <a:xfrm flipH="1">
                <a:off x="4444" y="3984"/>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2" name="Line 457"/>
              <p:cNvSpPr>
                <a:spLocks noChangeShapeType="1"/>
              </p:cNvSpPr>
              <p:nvPr/>
            </p:nvSpPr>
            <p:spPr bwMode="auto">
              <a:xfrm>
                <a:off x="704" y="373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3" name="Line 458"/>
              <p:cNvSpPr>
                <a:spLocks noChangeShapeType="1"/>
              </p:cNvSpPr>
              <p:nvPr/>
            </p:nvSpPr>
            <p:spPr bwMode="auto">
              <a:xfrm flipH="1">
                <a:off x="4444" y="373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4" name="Line 459"/>
              <p:cNvSpPr>
                <a:spLocks noChangeShapeType="1"/>
              </p:cNvSpPr>
              <p:nvPr/>
            </p:nvSpPr>
            <p:spPr bwMode="auto">
              <a:xfrm>
                <a:off x="704" y="3484"/>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5" name="Line 460"/>
              <p:cNvSpPr>
                <a:spLocks noChangeShapeType="1"/>
              </p:cNvSpPr>
              <p:nvPr/>
            </p:nvSpPr>
            <p:spPr bwMode="auto">
              <a:xfrm flipH="1">
                <a:off x="4444" y="3484"/>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6" name="Line 461"/>
              <p:cNvSpPr>
                <a:spLocks noChangeShapeType="1"/>
              </p:cNvSpPr>
              <p:nvPr/>
            </p:nvSpPr>
            <p:spPr bwMode="auto">
              <a:xfrm>
                <a:off x="704" y="3234"/>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7" name="Line 462"/>
              <p:cNvSpPr>
                <a:spLocks noChangeShapeType="1"/>
              </p:cNvSpPr>
              <p:nvPr/>
            </p:nvSpPr>
            <p:spPr bwMode="auto">
              <a:xfrm flipH="1">
                <a:off x="4444" y="3234"/>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8" name="Line 463"/>
              <p:cNvSpPr>
                <a:spLocks noChangeShapeType="1"/>
              </p:cNvSpPr>
              <p:nvPr/>
            </p:nvSpPr>
            <p:spPr bwMode="auto">
              <a:xfrm>
                <a:off x="704" y="2985"/>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9" name="Line 464"/>
              <p:cNvSpPr>
                <a:spLocks noChangeShapeType="1"/>
              </p:cNvSpPr>
              <p:nvPr/>
            </p:nvSpPr>
            <p:spPr bwMode="auto">
              <a:xfrm flipH="1">
                <a:off x="4444" y="2985"/>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0" name="Line 465"/>
              <p:cNvSpPr>
                <a:spLocks noChangeShapeType="1"/>
              </p:cNvSpPr>
              <p:nvPr/>
            </p:nvSpPr>
            <p:spPr bwMode="auto">
              <a:xfrm>
                <a:off x="704" y="2735"/>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1" name="Line 466"/>
              <p:cNvSpPr>
                <a:spLocks noChangeShapeType="1"/>
              </p:cNvSpPr>
              <p:nvPr/>
            </p:nvSpPr>
            <p:spPr bwMode="auto">
              <a:xfrm flipH="1">
                <a:off x="4444" y="2735"/>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2" name="Line 467"/>
              <p:cNvSpPr>
                <a:spLocks noChangeShapeType="1"/>
              </p:cNvSpPr>
              <p:nvPr/>
            </p:nvSpPr>
            <p:spPr bwMode="auto">
              <a:xfrm>
                <a:off x="704" y="2485"/>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3" name="Line 468"/>
              <p:cNvSpPr>
                <a:spLocks noChangeShapeType="1"/>
              </p:cNvSpPr>
              <p:nvPr/>
            </p:nvSpPr>
            <p:spPr bwMode="auto">
              <a:xfrm flipH="1">
                <a:off x="4444" y="2485"/>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4" name="Line 469"/>
              <p:cNvSpPr>
                <a:spLocks noChangeShapeType="1"/>
              </p:cNvSpPr>
              <p:nvPr/>
            </p:nvSpPr>
            <p:spPr bwMode="auto">
              <a:xfrm>
                <a:off x="704" y="2236"/>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5" name="Line 470"/>
              <p:cNvSpPr>
                <a:spLocks noChangeShapeType="1"/>
              </p:cNvSpPr>
              <p:nvPr/>
            </p:nvSpPr>
            <p:spPr bwMode="auto">
              <a:xfrm flipH="1">
                <a:off x="4444" y="2236"/>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6" name="Line 471"/>
              <p:cNvSpPr>
                <a:spLocks noChangeShapeType="1"/>
              </p:cNvSpPr>
              <p:nvPr/>
            </p:nvSpPr>
            <p:spPr bwMode="auto">
              <a:xfrm>
                <a:off x="704" y="1986"/>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7" name="Line 472"/>
              <p:cNvSpPr>
                <a:spLocks noChangeShapeType="1"/>
              </p:cNvSpPr>
              <p:nvPr/>
            </p:nvSpPr>
            <p:spPr bwMode="auto">
              <a:xfrm flipH="1">
                <a:off x="4444" y="1986"/>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8" name="Line 473"/>
              <p:cNvSpPr>
                <a:spLocks noChangeShapeType="1"/>
              </p:cNvSpPr>
              <p:nvPr/>
            </p:nvSpPr>
            <p:spPr bwMode="auto">
              <a:xfrm>
                <a:off x="704" y="173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9" name="Line 474"/>
              <p:cNvSpPr>
                <a:spLocks noChangeShapeType="1"/>
              </p:cNvSpPr>
              <p:nvPr/>
            </p:nvSpPr>
            <p:spPr bwMode="auto">
              <a:xfrm flipH="1">
                <a:off x="4444" y="173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0" name="Line 475"/>
              <p:cNvSpPr>
                <a:spLocks noChangeShapeType="1"/>
              </p:cNvSpPr>
              <p:nvPr/>
            </p:nvSpPr>
            <p:spPr bwMode="auto">
              <a:xfrm>
                <a:off x="704" y="148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1" name="Line 476"/>
              <p:cNvSpPr>
                <a:spLocks noChangeShapeType="1"/>
              </p:cNvSpPr>
              <p:nvPr/>
            </p:nvSpPr>
            <p:spPr bwMode="auto">
              <a:xfrm flipH="1">
                <a:off x="4444" y="148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2" name="Line 477"/>
              <p:cNvSpPr>
                <a:spLocks noChangeShapeType="1"/>
              </p:cNvSpPr>
              <p:nvPr/>
            </p:nvSpPr>
            <p:spPr bwMode="auto">
              <a:xfrm>
                <a:off x="704" y="123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3" name="Line 478"/>
              <p:cNvSpPr>
                <a:spLocks noChangeShapeType="1"/>
              </p:cNvSpPr>
              <p:nvPr/>
            </p:nvSpPr>
            <p:spPr bwMode="auto">
              <a:xfrm flipH="1">
                <a:off x="4444" y="123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4" name="Line 479"/>
              <p:cNvSpPr>
                <a:spLocks noChangeShapeType="1"/>
              </p:cNvSpPr>
              <p:nvPr/>
            </p:nvSpPr>
            <p:spPr bwMode="auto">
              <a:xfrm>
                <a:off x="704" y="98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5" name="Line 480"/>
              <p:cNvSpPr>
                <a:spLocks noChangeShapeType="1"/>
              </p:cNvSpPr>
              <p:nvPr/>
            </p:nvSpPr>
            <p:spPr bwMode="auto">
              <a:xfrm flipH="1">
                <a:off x="4444" y="98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6" name="Line 481"/>
              <p:cNvSpPr>
                <a:spLocks noChangeShapeType="1"/>
              </p:cNvSpPr>
              <p:nvPr/>
            </p:nvSpPr>
            <p:spPr bwMode="auto">
              <a:xfrm>
                <a:off x="704" y="73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7" name="Line 482"/>
              <p:cNvSpPr>
                <a:spLocks noChangeShapeType="1"/>
              </p:cNvSpPr>
              <p:nvPr/>
            </p:nvSpPr>
            <p:spPr bwMode="auto">
              <a:xfrm flipH="1">
                <a:off x="4444" y="73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8" name="Line 483"/>
              <p:cNvSpPr>
                <a:spLocks noChangeShapeType="1"/>
              </p:cNvSpPr>
              <p:nvPr/>
            </p:nvSpPr>
            <p:spPr bwMode="auto">
              <a:xfrm>
                <a:off x="704" y="48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9" name="Line 484"/>
              <p:cNvSpPr>
                <a:spLocks noChangeShapeType="1"/>
              </p:cNvSpPr>
              <p:nvPr/>
            </p:nvSpPr>
            <p:spPr bwMode="auto">
              <a:xfrm flipH="1">
                <a:off x="4444" y="48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20" name="Rectangle 485"/>
              <p:cNvSpPr>
                <a:spLocks noChangeArrowheads="1"/>
              </p:cNvSpPr>
              <p:nvPr/>
            </p:nvSpPr>
            <p:spPr bwMode="auto">
              <a:xfrm>
                <a:off x="4598" y="4180"/>
                <a:ext cx="21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200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1" name="Rectangle 486"/>
              <p:cNvSpPr>
                <a:spLocks noChangeArrowheads="1"/>
              </p:cNvSpPr>
              <p:nvPr/>
            </p:nvSpPr>
            <p:spPr bwMode="auto">
              <a:xfrm>
                <a:off x="4598" y="3931"/>
                <a:ext cx="21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300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2" name="Rectangle 487"/>
              <p:cNvSpPr>
                <a:spLocks noChangeArrowheads="1"/>
              </p:cNvSpPr>
              <p:nvPr/>
            </p:nvSpPr>
            <p:spPr bwMode="auto">
              <a:xfrm>
                <a:off x="4598" y="3681"/>
                <a:ext cx="21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400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3" name="Rectangle 488"/>
              <p:cNvSpPr>
                <a:spLocks noChangeArrowheads="1"/>
              </p:cNvSpPr>
              <p:nvPr/>
            </p:nvSpPr>
            <p:spPr bwMode="auto">
              <a:xfrm>
                <a:off x="4598" y="3431"/>
                <a:ext cx="21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500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4" name="Rectangle 489"/>
              <p:cNvSpPr>
                <a:spLocks noChangeArrowheads="1"/>
              </p:cNvSpPr>
              <p:nvPr/>
            </p:nvSpPr>
            <p:spPr bwMode="auto">
              <a:xfrm>
                <a:off x="4598" y="3182"/>
                <a:ext cx="21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600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5" name="Rectangle 490"/>
              <p:cNvSpPr>
                <a:spLocks noChangeArrowheads="1"/>
              </p:cNvSpPr>
              <p:nvPr/>
            </p:nvSpPr>
            <p:spPr bwMode="auto">
              <a:xfrm>
                <a:off x="4598" y="2932"/>
                <a:ext cx="21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700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6" name="Rectangle 491"/>
              <p:cNvSpPr>
                <a:spLocks noChangeArrowheads="1"/>
              </p:cNvSpPr>
              <p:nvPr/>
            </p:nvSpPr>
            <p:spPr bwMode="auto">
              <a:xfrm>
                <a:off x="4598" y="2682"/>
                <a:ext cx="21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itchFamily="34" charset="0"/>
                    <a:cs typeface="Arial" pitchFamily="34" charset="0"/>
                  </a:rPr>
                  <a:t>800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27" name="Rectangle 492"/>
              <p:cNvSpPr>
                <a:spLocks noChangeArrowheads="1"/>
              </p:cNvSpPr>
              <p:nvPr/>
            </p:nvSpPr>
            <p:spPr bwMode="auto">
              <a:xfrm>
                <a:off x="4598" y="2432"/>
                <a:ext cx="21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900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8" name="Rectangle 493"/>
              <p:cNvSpPr>
                <a:spLocks noChangeArrowheads="1"/>
              </p:cNvSpPr>
              <p:nvPr/>
            </p:nvSpPr>
            <p:spPr bwMode="auto">
              <a:xfrm>
                <a:off x="4598" y="2182"/>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9" name="Rectangle 494"/>
              <p:cNvSpPr>
                <a:spLocks noChangeArrowheads="1"/>
              </p:cNvSpPr>
              <p:nvPr/>
            </p:nvSpPr>
            <p:spPr bwMode="auto">
              <a:xfrm>
                <a:off x="4598" y="1934"/>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0" name="Rectangle 495"/>
              <p:cNvSpPr>
                <a:spLocks noChangeArrowheads="1"/>
              </p:cNvSpPr>
              <p:nvPr/>
            </p:nvSpPr>
            <p:spPr bwMode="auto">
              <a:xfrm>
                <a:off x="4598" y="1683"/>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1200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1" name="Rectangle 496"/>
              <p:cNvSpPr>
                <a:spLocks noChangeArrowheads="1"/>
              </p:cNvSpPr>
              <p:nvPr/>
            </p:nvSpPr>
            <p:spPr bwMode="auto">
              <a:xfrm>
                <a:off x="4598" y="1433"/>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1300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2" name="Rectangle 497"/>
              <p:cNvSpPr>
                <a:spLocks noChangeArrowheads="1"/>
              </p:cNvSpPr>
              <p:nvPr/>
            </p:nvSpPr>
            <p:spPr bwMode="auto">
              <a:xfrm>
                <a:off x="4598" y="1184"/>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1400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3" name="Rectangle 498"/>
              <p:cNvSpPr>
                <a:spLocks noChangeArrowheads="1"/>
              </p:cNvSpPr>
              <p:nvPr/>
            </p:nvSpPr>
            <p:spPr bwMode="auto">
              <a:xfrm>
                <a:off x="4598" y="934"/>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1500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4" name="Rectangle 499"/>
              <p:cNvSpPr>
                <a:spLocks noChangeArrowheads="1"/>
              </p:cNvSpPr>
              <p:nvPr/>
            </p:nvSpPr>
            <p:spPr bwMode="auto">
              <a:xfrm>
                <a:off x="4598" y="685"/>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1600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5" name="Rectangle 500"/>
              <p:cNvSpPr>
                <a:spLocks noChangeArrowheads="1"/>
              </p:cNvSpPr>
              <p:nvPr/>
            </p:nvSpPr>
            <p:spPr bwMode="auto">
              <a:xfrm>
                <a:off x="4598" y="435"/>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1700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6" name="Rectangle 501"/>
              <p:cNvSpPr>
                <a:spLocks noChangeArrowheads="1"/>
              </p:cNvSpPr>
              <p:nvPr/>
            </p:nvSpPr>
            <p:spPr bwMode="auto">
              <a:xfrm rot="16200000">
                <a:off x="4308" y="1966"/>
                <a:ext cx="137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0000"/>
                    </a:solidFill>
                    <a:effectLst/>
                    <a:latin typeface="Arial" pitchFamily="34" charset="0"/>
                    <a:cs typeface="Arial" pitchFamily="34" charset="0"/>
                  </a:rPr>
                  <a:t>Discharge (</a:t>
                </a:r>
                <a:r>
                  <a:rPr kumimoji="0" lang="en-US" altLang="en-US" sz="1800" b="0" i="0" u="none" strike="noStrike" cap="none" normalizeH="0" baseline="0" dirty="0" err="1" smtClean="0">
                    <a:ln>
                      <a:noFill/>
                    </a:ln>
                    <a:solidFill>
                      <a:srgbClr val="FF0000"/>
                    </a:solidFill>
                    <a:effectLst/>
                    <a:latin typeface="Arial" pitchFamily="34" charset="0"/>
                    <a:cs typeface="Arial" pitchFamily="34" charset="0"/>
                  </a:rPr>
                  <a:t>cfs</a:t>
                </a:r>
                <a:r>
                  <a:rPr kumimoji="0" lang="en-US" altLang="en-US" sz="1800" b="0" i="0" u="none" strike="noStrike" cap="none" normalizeH="0" baseline="0" dirty="0" smtClean="0">
                    <a:ln>
                      <a:noFill/>
                    </a:ln>
                    <a:solidFill>
                      <a:srgbClr val="FF0000"/>
                    </a:solidFill>
                    <a:effectLst/>
                    <a:latin typeface="Arial"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39" name="Rectangle 504"/>
              <p:cNvSpPr>
                <a:spLocks noChangeArrowheads="1"/>
              </p:cNvSpPr>
              <p:nvPr/>
            </p:nvSpPr>
            <p:spPr bwMode="auto">
              <a:xfrm>
                <a:off x="704" y="488"/>
                <a:ext cx="3841" cy="3745"/>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0" name="Freeform 505"/>
              <p:cNvSpPr>
                <a:spLocks/>
              </p:cNvSpPr>
              <p:nvPr/>
            </p:nvSpPr>
            <p:spPr bwMode="auto">
              <a:xfrm>
                <a:off x="704" y="513"/>
                <a:ext cx="730" cy="3679"/>
              </a:xfrm>
              <a:custGeom>
                <a:avLst/>
                <a:gdLst>
                  <a:gd name="T0" fmla="*/ 19 w 1459"/>
                  <a:gd name="T1" fmla="*/ 7321 h 7358"/>
                  <a:gd name="T2" fmla="*/ 42 w 1459"/>
                  <a:gd name="T3" fmla="*/ 7310 h 7358"/>
                  <a:gd name="T4" fmla="*/ 69 w 1459"/>
                  <a:gd name="T5" fmla="*/ 7310 h 7358"/>
                  <a:gd name="T6" fmla="*/ 92 w 1459"/>
                  <a:gd name="T7" fmla="*/ 7317 h 7358"/>
                  <a:gd name="T8" fmla="*/ 117 w 1459"/>
                  <a:gd name="T9" fmla="*/ 7315 h 7358"/>
                  <a:gd name="T10" fmla="*/ 142 w 1459"/>
                  <a:gd name="T11" fmla="*/ 7323 h 7358"/>
                  <a:gd name="T12" fmla="*/ 167 w 1459"/>
                  <a:gd name="T13" fmla="*/ 7329 h 7358"/>
                  <a:gd name="T14" fmla="*/ 190 w 1459"/>
                  <a:gd name="T15" fmla="*/ 7329 h 7358"/>
                  <a:gd name="T16" fmla="*/ 215 w 1459"/>
                  <a:gd name="T17" fmla="*/ 7340 h 7358"/>
                  <a:gd name="T18" fmla="*/ 240 w 1459"/>
                  <a:gd name="T19" fmla="*/ 7340 h 7358"/>
                  <a:gd name="T20" fmla="*/ 265 w 1459"/>
                  <a:gd name="T21" fmla="*/ 7350 h 7358"/>
                  <a:gd name="T22" fmla="*/ 290 w 1459"/>
                  <a:gd name="T23" fmla="*/ 7354 h 7358"/>
                  <a:gd name="T24" fmla="*/ 315 w 1459"/>
                  <a:gd name="T25" fmla="*/ 7352 h 7358"/>
                  <a:gd name="T26" fmla="*/ 338 w 1459"/>
                  <a:gd name="T27" fmla="*/ 7358 h 7358"/>
                  <a:gd name="T28" fmla="*/ 363 w 1459"/>
                  <a:gd name="T29" fmla="*/ 7356 h 7358"/>
                  <a:gd name="T30" fmla="*/ 388 w 1459"/>
                  <a:gd name="T31" fmla="*/ 7350 h 7358"/>
                  <a:gd name="T32" fmla="*/ 413 w 1459"/>
                  <a:gd name="T33" fmla="*/ 7339 h 7358"/>
                  <a:gd name="T34" fmla="*/ 438 w 1459"/>
                  <a:gd name="T35" fmla="*/ 7323 h 7358"/>
                  <a:gd name="T36" fmla="*/ 463 w 1459"/>
                  <a:gd name="T37" fmla="*/ 7281 h 7358"/>
                  <a:gd name="T38" fmla="*/ 486 w 1459"/>
                  <a:gd name="T39" fmla="*/ 7252 h 7358"/>
                  <a:gd name="T40" fmla="*/ 511 w 1459"/>
                  <a:gd name="T41" fmla="*/ 7210 h 7358"/>
                  <a:gd name="T42" fmla="*/ 536 w 1459"/>
                  <a:gd name="T43" fmla="*/ 7160 h 7358"/>
                  <a:gd name="T44" fmla="*/ 560 w 1459"/>
                  <a:gd name="T45" fmla="*/ 7118 h 7358"/>
                  <a:gd name="T46" fmla="*/ 585 w 1459"/>
                  <a:gd name="T47" fmla="*/ 6855 h 7358"/>
                  <a:gd name="T48" fmla="*/ 610 w 1459"/>
                  <a:gd name="T49" fmla="*/ 4418 h 7358"/>
                  <a:gd name="T50" fmla="*/ 633 w 1459"/>
                  <a:gd name="T51" fmla="*/ 0 h 7358"/>
                  <a:gd name="T52" fmla="*/ 658 w 1459"/>
                  <a:gd name="T53" fmla="*/ 2022 h 7358"/>
                  <a:gd name="T54" fmla="*/ 683 w 1459"/>
                  <a:gd name="T55" fmla="*/ 4343 h 7358"/>
                  <a:gd name="T56" fmla="*/ 708 w 1459"/>
                  <a:gd name="T57" fmla="*/ 5184 h 7358"/>
                  <a:gd name="T58" fmla="*/ 731 w 1459"/>
                  <a:gd name="T59" fmla="*/ 7068 h 7358"/>
                  <a:gd name="T60" fmla="*/ 762 w 1459"/>
                  <a:gd name="T61" fmla="*/ 5478 h 7358"/>
                  <a:gd name="T62" fmla="*/ 787 w 1459"/>
                  <a:gd name="T63" fmla="*/ 6551 h 7358"/>
                  <a:gd name="T64" fmla="*/ 814 w 1459"/>
                  <a:gd name="T65" fmla="*/ 6027 h 7358"/>
                  <a:gd name="T66" fmla="*/ 837 w 1459"/>
                  <a:gd name="T67" fmla="*/ 6123 h 7358"/>
                  <a:gd name="T68" fmla="*/ 862 w 1459"/>
                  <a:gd name="T69" fmla="*/ 5889 h 7358"/>
                  <a:gd name="T70" fmla="*/ 887 w 1459"/>
                  <a:gd name="T71" fmla="*/ 6054 h 7358"/>
                  <a:gd name="T72" fmla="*/ 910 w 1459"/>
                  <a:gd name="T73" fmla="*/ 5601 h 7358"/>
                  <a:gd name="T74" fmla="*/ 935 w 1459"/>
                  <a:gd name="T75" fmla="*/ 5854 h 7358"/>
                  <a:gd name="T76" fmla="*/ 960 w 1459"/>
                  <a:gd name="T77" fmla="*/ 4986 h 7358"/>
                  <a:gd name="T78" fmla="*/ 985 w 1459"/>
                  <a:gd name="T79" fmla="*/ 6035 h 7358"/>
                  <a:gd name="T80" fmla="*/ 1010 w 1459"/>
                  <a:gd name="T81" fmla="*/ 5741 h 7358"/>
                  <a:gd name="T82" fmla="*/ 1035 w 1459"/>
                  <a:gd name="T83" fmla="*/ 5827 h 7358"/>
                  <a:gd name="T84" fmla="*/ 1060 w 1459"/>
                  <a:gd name="T85" fmla="*/ 6012 h 7358"/>
                  <a:gd name="T86" fmla="*/ 1083 w 1459"/>
                  <a:gd name="T87" fmla="*/ 5766 h 7358"/>
                  <a:gd name="T88" fmla="*/ 1108 w 1459"/>
                  <a:gd name="T89" fmla="*/ 3120 h 7358"/>
                  <a:gd name="T90" fmla="*/ 1133 w 1459"/>
                  <a:gd name="T91" fmla="*/ 1747 h 7358"/>
                  <a:gd name="T92" fmla="*/ 1158 w 1459"/>
                  <a:gd name="T93" fmla="*/ 23 h 7358"/>
                  <a:gd name="T94" fmla="*/ 1183 w 1459"/>
                  <a:gd name="T95" fmla="*/ 2471 h 7358"/>
                  <a:gd name="T96" fmla="*/ 1207 w 1459"/>
                  <a:gd name="T97" fmla="*/ 2546 h 7358"/>
                  <a:gd name="T98" fmla="*/ 1231 w 1459"/>
                  <a:gd name="T99" fmla="*/ 3644 h 7358"/>
                  <a:gd name="T100" fmla="*/ 1255 w 1459"/>
                  <a:gd name="T101" fmla="*/ 4942 h 7358"/>
                  <a:gd name="T102" fmla="*/ 1280 w 1459"/>
                  <a:gd name="T103" fmla="*/ 6674 h 7358"/>
                  <a:gd name="T104" fmla="*/ 1305 w 1459"/>
                  <a:gd name="T105" fmla="*/ 7206 h 7358"/>
                  <a:gd name="T106" fmla="*/ 1330 w 1459"/>
                  <a:gd name="T107" fmla="*/ 7246 h 7358"/>
                  <a:gd name="T108" fmla="*/ 1355 w 1459"/>
                  <a:gd name="T109" fmla="*/ 7252 h 7358"/>
                  <a:gd name="T110" fmla="*/ 1378 w 1459"/>
                  <a:gd name="T111" fmla="*/ 5695 h 7358"/>
                  <a:gd name="T112" fmla="*/ 1403 w 1459"/>
                  <a:gd name="T113" fmla="*/ 6557 h 7358"/>
                  <a:gd name="T114" fmla="*/ 1428 w 1459"/>
                  <a:gd name="T115" fmla="*/ 6680 h 7358"/>
                  <a:gd name="T116" fmla="*/ 1453 w 1459"/>
                  <a:gd name="T117" fmla="*/ 6931 h 7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9" h="7358">
                    <a:moveTo>
                      <a:pt x="0" y="7317"/>
                    </a:moveTo>
                    <a:lnTo>
                      <a:pt x="8" y="7319"/>
                    </a:lnTo>
                    <a:lnTo>
                      <a:pt x="13" y="7321"/>
                    </a:lnTo>
                    <a:lnTo>
                      <a:pt x="19" y="7321"/>
                    </a:lnTo>
                    <a:lnTo>
                      <a:pt x="25" y="7319"/>
                    </a:lnTo>
                    <a:lnTo>
                      <a:pt x="31" y="7315"/>
                    </a:lnTo>
                    <a:lnTo>
                      <a:pt x="38" y="7315"/>
                    </a:lnTo>
                    <a:lnTo>
                      <a:pt x="42" y="7310"/>
                    </a:lnTo>
                    <a:lnTo>
                      <a:pt x="50" y="7310"/>
                    </a:lnTo>
                    <a:lnTo>
                      <a:pt x="56" y="7310"/>
                    </a:lnTo>
                    <a:lnTo>
                      <a:pt x="61" y="7306"/>
                    </a:lnTo>
                    <a:lnTo>
                      <a:pt x="69" y="7310"/>
                    </a:lnTo>
                    <a:lnTo>
                      <a:pt x="73" y="7314"/>
                    </a:lnTo>
                    <a:lnTo>
                      <a:pt x="81" y="7310"/>
                    </a:lnTo>
                    <a:lnTo>
                      <a:pt x="86" y="7314"/>
                    </a:lnTo>
                    <a:lnTo>
                      <a:pt x="92" y="7317"/>
                    </a:lnTo>
                    <a:lnTo>
                      <a:pt x="100" y="7315"/>
                    </a:lnTo>
                    <a:lnTo>
                      <a:pt x="104" y="7314"/>
                    </a:lnTo>
                    <a:lnTo>
                      <a:pt x="111" y="7310"/>
                    </a:lnTo>
                    <a:lnTo>
                      <a:pt x="117" y="7315"/>
                    </a:lnTo>
                    <a:lnTo>
                      <a:pt x="123" y="7323"/>
                    </a:lnTo>
                    <a:lnTo>
                      <a:pt x="130" y="7319"/>
                    </a:lnTo>
                    <a:lnTo>
                      <a:pt x="136" y="7321"/>
                    </a:lnTo>
                    <a:lnTo>
                      <a:pt x="142" y="7323"/>
                    </a:lnTo>
                    <a:lnTo>
                      <a:pt x="148" y="7327"/>
                    </a:lnTo>
                    <a:lnTo>
                      <a:pt x="155" y="7325"/>
                    </a:lnTo>
                    <a:lnTo>
                      <a:pt x="159" y="7323"/>
                    </a:lnTo>
                    <a:lnTo>
                      <a:pt x="167" y="7329"/>
                    </a:lnTo>
                    <a:lnTo>
                      <a:pt x="173" y="7327"/>
                    </a:lnTo>
                    <a:lnTo>
                      <a:pt x="178" y="7327"/>
                    </a:lnTo>
                    <a:lnTo>
                      <a:pt x="186" y="7327"/>
                    </a:lnTo>
                    <a:lnTo>
                      <a:pt x="190" y="7329"/>
                    </a:lnTo>
                    <a:lnTo>
                      <a:pt x="198" y="7335"/>
                    </a:lnTo>
                    <a:lnTo>
                      <a:pt x="203" y="7335"/>
                    </a:lnTo>
                    <a:lnTo>
                      <a:pt x="209" y="7337"/>
                    </a:lnTo>
                    <a:lnTo>
                      <a:pt x="215" y="7340"/>
                    </a:lnTo>
                    <a:lnTo>
                      <a:pt x="221" y="7340"/>
                    </a:lnTo>
                    <a:lnTo>
                      <a:pt x="228" y="7340"/>
                    </a:lnTo>
                    <a:lnTo>
                      <a:pt x="234" y="7344"/>
                    </a:lnTo>
                    <a:lnTo>
                      <a:pt x="240" y="7340"/>
                    </a:lnTo>
                    <a:lnTo>
                      <a:pt x="246" y="7342"/>
                    </a:lnTo>
                    <a:lnTo>
                      <a:pt x="253" y="7344"/>
                    </a:lnTo>
                    <a:lnTo>
                      <a:pt x="259" y="7348"/>
                    </a:lnTo>
                    <a:lnTo>
                      <a:pt x="265" y="7350"/>
                    </a:lnTo>
                    <a:lnTo>
                      <a:pt x="271" y="7354"/>
                    </a:lnTo>
                    <a:lnTo>
                      <a:pt x="276" y="7354"/>
                    </a:lnTo>
                    <a:lnTo>
                      <a:pt x="284" y="7356"/>
                    </a:lnTo>
                    <a:lnTo>
                      <a:pt x="290" y="7354"/>
                    </a:lnTo>
                    <a:lnTo>
                      <a:pt x="296" y="7354"/>
                    </a:lnTo>
                    <a:lnTo>
                      <a:pt x="301" y="7352"/>
                    </a:lnTo>
                    <a:lnTo>
                      <a:pt x="307" y="7354"/>
                    </a:lnTo>
                    <a:lnTo>
                      <a:pt x="315" y="7352"/>
                    </a:lnTo>
                    <a:lnTo>
                      <a:pt x="320" y="7352"/>
                    </a:lnTo>
                    <a:lnTo>
                      <a:pt x="326" y="7354"/>
                    </a:lnTo>
                    <a:lnTo>
                      <a:pt x="332" y="7356"/>
                    </a:lnTo>
                    <a:lnTo>
                      <a:pt x="338" y="7358"/>
                    </a:lnTo>
                    <a:lnTo>
                      <a:pt x="345" y="7356"/>
                    </a:lnTo>
                    <a:lnTo>
                      <a:pt x="351" y="7356"/>
                    </a:lnTo>
                    <a:lnTo>
                      <a:pt x="357" y="7356"/>
                    </a:lnTo>
                    <a:lnTo>
                      <a:pt x="363" y="7356"/>
                    </a:lnTo>
                    <a:lnTo>
                      <a:pt x="368" y="7354"/>
                    </a:lnTo>
                    <a:lnTo>
                      <a:pt x="376" y="7354"/>
                    </a:lnTo>
                    <a:lnTo>
                      <a:pt x="382" y="7352"/>
                    </a:lnTo>
                    <a:lnTo>
                      <a:pt x="388" y="7350"/>
                    </a:lnTo>
                    <a:lnTo>
                      <a:pt x="393" y="7348"/>
                    </a:lnTo>
                    <a:lnTo>
                      <a:pt x="401" y="7346"/>
                    </a:lnTo>
                    <a:lnTo>
                      <a:pt x="407" y="7335"/>
                    </a:lnTo>
                    <a:lnTo>
                      <a:pt x="413" y="7339"/>
                    </a:lnTo>
                    <a:lnTo>
                      <a:pt x="418" y="7340"/>
                    </a:lnTo>
                    <a:lnTo>
                      <a:pt x="424" y="7335"/>
                    </a:lnTo>
                    <a:lnTo>
                      <a:pt x="432" y="7327"/>
                    </a:lnTo>
                    <a:lnTo>
                      <a:pt x="438" y="7323"/>
                    </a:lnTo>
                    <a:lnTo>
                      <a:pt x="443" y="7315"/>
                    </a:lnTo>
                    <a:lnTo>
                      <a:pt x="449" y="7308"/>
                    </a:lnTo>
                    <a:lnTo>
                      <a:pt x="455" y="7291"/>
                    </a:lnTo>
                    <a:lnTo>
                      <a:pt x="463" y="7281"/>
                    </a:lnTo>
                    <a:lnTo>
                      <a:pt x="468" y="7281"/>
                    </a:lnTo>
                    <a:lnTo>
                      <a:pt x="474" y="7267"/>
                    </a:lnTo>
                    <a:lnTo>
                      <a:pt x="480" y="7256"/>
                    </a:lnTo>
                    <a:lnTo>
                      <a:pt x="486" y="7252"/>
                    </a:lnTo>
                    <a:lnTo>
                      <a:pt x="493" y="7248"/>
                    </a:lnTo>
                    <a:lnTo>
                      <a:pt x="499" y="7244"/>
                    </a:lnTo>
                    <a:lnTo>
                      <a:pt x="505" y="7239"/>
                    </a:lnTo>
                    <a:lnTo>
                      <a:pt x="511" y="7210"/>
                    </a:lnTo>
                    <a:lnTo>
                      <a:pt x="516" y="7202"/>
                    </a:lnTo>
                    <a:lnTo>
                      <a:pt x="524" y="7187"/>
                    </a:lnTo>
                    <a:lnTo>
                      <a:pt x="530" y="7187"/>
                    </a:lnTo>
                    <a:lnTo>
                      <a:pt x="536" y="7160"/>
                    </a:lnTo>
                    <a:lnTo>
                      <a:pt x="541" y="7158"/>
                    </a:lnTo>
                    <a:lnTo>
                      <a:pt x="549" y="7131"/>
                    </a:lnTo>
                    <a:lnTo>
                      <a:pt x="555" y="7131"/>
                    </a:lnTo>
                    <a:lnTo>
                      <a:pt x="560" y="7118"/>
                    </a:lnTo>
                    <a:lnTo>
                      <a:pt x="566" y="7043"/>
                    </a:lnTo>
                    <a:lnTo>
                      <a:pt x="572" y="7012"/>
                    </a:lnTo>
                    <a:lnTo>
                      <a:pt x="580" y="6945"/>
                    </a:lnTo>
                    <a:lnTo>
                      <a:pt x="585" y="6855"/>
                    </a:lnTo>
                    <a:lnTo>
                      <a:pt x="591" y="6705"/>
                    </a:lnTo>
                    <a:lnTo>
                      <a:pt x="597" y="6528"/>
                    </a:lnTo>
                    <a:lnTo>
                      <a:pt x="603" y="6048"/>
                    </a:lnTo>
                    <a:lnTo>
                      <a:pt x="610" y="4418"/>
                    </a:lnTo>
                    <a:lnTo>
                      <a:pt x="616" y="1522"/>
                    </a:lnTo>
                    <a:lnTo>
                      <a:pt x="622" y="0"/>
                    </a:lnTo>
                    <a:lnTo>
                      <a:pt x="628" y="0"/>
                    </a:lnTo>
                    <a:lnTo>
                      <a:pt x="633" y="0"/>
                    </a:lnTo>
                    <a:lnTo>
                      <a:pt x="641" y="0"/>
                    </a:lnTo>
                    <a:lnTo>
                      <a:pt x="647" y="0"/>
                    </a:lnTo>
                    <a:lnTo>
                      <a:pt x="653" y="224"/>
                    </a:lnTo>
                    <a:lnTo>
                      <a:pt x="658" y="2022"/>
                    </a:lnTo>
                    <a:lnTo>
                      <a:pt x="666" y="274"/>
                    </a:lnTo>
                    <a:lnTo>
                      <a:pt x="672" y="3095"/>
                    </a:lnTo>
                    <a:lnTo>
                      <a:pt x="678" y="4543"/>
                    </a:lnTo>
                    <a:lnTo>
                      <a:pt x="683" y="4343"/>
                    </a:lnTo>
                    <a:lnTo>
                      <a:pt x="689" y="3395"/>
                    </a:lnTo>
                    <a:lnTo>
                      <a:pt x="697" y="3420"/>
                    </a:lnTo>
                    <a:lnTo>
                      <a:pt x="703" y="0"/>
                    </a:lnTo>
                    <a:lnTo>
                      <a:pt x="708" y="5184"/>
                    </a:lnTo>
                    <a:lnTo>
                      <a:pt x="714" y="5584"/>
                    </a:lnTo>
                    <a:lnTo>
                      <a:pt x="720" y="6674"/>
                    </a:lnTo>
                    <a:lnTo>
                      <a:pt x="727" y="7129"/>
                    </a:lnTo>
                    <a:lnTo>
                      <a:pt x="731" y="7068"/>
                    </a:lnTo>
                    <a:lnTo>
                      <a:pt x="739" y="7033"/>
                    </a:lnTo>
                    <a:lnTo>
                      <a:pt x="745" y="5169"/>
                    </a:lnTo>
                    <a:lnTo>
                      <a:pt x="758" y="5941"/>
                    </a:lnTo>
                    <a:lnTo>
                      <a:pt x="762" y="5478"/>
                    </a:lnTo>
                    <a:lnTo>
                      <a:pt x="770" y="6006"/>
                    </a:lnTo>
                    <a:lnTo>
                      <a:pt x="775" y="6129"/>
                    </a:lnTo>
                    <a:lnTo>
                      <a:pt x="781" y="6016"/>
                    </a:lnTo>
                    <a:lnTo>
                      <a:pt x="787" y="6551"/>
                    </a:lnTo>
                    <a:lnTo>
                      <a:pt x="795" y="6215"/>
                    </a:lnTo>
                    <a:lnTo>
                      <a:pt x="800" y="5797"/>
                    </a:lnTo>
                    <a:lnTo>
                      <a:pt x="806" y="6087"/>
                    </a:lnTo>
                    <a:lnTo>
                      <a:pt x="814" y="6027"/>
                    </a:lnTo>
                    <a:lnTo>
                      <a:pt x="818" y="5593"/>
                    </a:lnTo>
                    <a:lnTo>
                      <a:pt x="825" y="5920"/>
                    </a:lnTo>
                    <a:lnTo>
                      <a:pt x="831" y="5388"/>
                    </a:lnTo>
                    <a:lnTo>
                      <a:pt x="837" y="6123"/>
                    </a:lnTo>
                    <a:lnTo>
                      <a:pt x="845" y="5841"/>
                    </a:lnTo>
                    <a:lnTo>
                      <a:pt x="848" y="6175"/>
                    </a:lnTo>
                    <a:lnTo>
                      <a:pt x="856" y="5900"/>
                    </a:lnTo>
                    <a:lnTo>
                      <a:pt x="862" y="5889"/>
                    </a:lnTo>
                    <a:lnTo>
                      <a:pt x="868" y="6090"/>
                    </a:lnTo>
                    <a:lnTo>
                      <a:pt x="875" y="5810"/>
                    </a:lnTo>
                    <a:lnTo>
                      <a:pt x="879" y="5902"/>
                    </a:lnTo>
                    <a:lnTo>
                      <a:pt x="887" y="6054"/>
                    </a:lnTo>
                    <a:lnTo>
                      <a:pt x="893" y="5660"/>
                    </a:lnTo>
                    <a:lnTo>
                      <a:pt x="898" y="5937"/>
                    </a:lnTo>
                    <a:lnTo>
                      <a:pt x="904" y="5969"/>
                    </a:lnTo>
                    <a:lnTo>
                      <a:pt x="910" y="5601"/>
                    </a:lnTo>
                    <a:lnTo>
                      <a:pt x="918" y="5994"/>
                    </a:lnTo>
                    <a:lnTo>
                      <a:pt x="923" y="5461"/>
                    </a:lnTo>
                    <a:lnTo>
                      <a:pt x="929" y="5614"/>
                    </a:lnTo>
                    <a:lnTo>
                      <a:pt x="935" y="5854"/>
                    </a:lnTo>
                    <a:lnTo>
                      <a:pt x="943" y="5117"/>
                    </a:lnTo>
                    <a:lnTo>
                      <a:pt x="948" y="6315"/>
                    </a:lnTo>
                    <a:lnTo>
                      <a:pt x="954" y="5697"/>
                    </a:lnTo>
                    <a:lnTo>
                      <a:pt x="960" y="4986"/>
                    </a:lnTo>
                    <a:lnTo>
                      <a:pt x="966" y="5991"/>
                    </a:lnTo>
                    <a:lnTo>
                      <a:pt x="973" y="5639"/>
                    </a:lnTo>
                    <a:lnTo>
                      <a:pt x="979" y="6482"/>
                    </a:lnTo>
                    <a:lnTo>
                      <a:pt x="985" y="6035"/>
                    </a:lnTo>
                    <a:lnTo>
                      <a:pt x="991" y="6104"/>
                    </a:lnTo>
                    <a:lnTo>
                      <a:pt x="996" y="5693"/>
                    </a:lnTo>
                    <a:lnTo>
                      <a:pt x="1004" y="6148"/>
                    </a:lnTo>
                    <a:lnTo>
                      <a:pt x="1010" y="5741"/>
                    </a:lnTo>
                    <a:lnTo>
                      <a:pt x="1015" y="5912"/>
                    </a:lnTo>
                    <a:lnTo>
                      <a:pt x="1021" y="5889"/>
                    </a:lnTo>
                    <a:lnTo>
                      <a:pt x="1027" y="6121"/>
                    </a:lnTo>
                    <a:lnTo>
                      <a:pt x="1035" y="5827"/>
                    </a:lnTo>
                    <a:lnTo>
                      <a:pt x="1040" y="5653"/>
                    </a:lnTo>
                    <a:lnTo>
                      <a:pt x="1046" y="6513"/>
                    </a:lnTo>
                    <a:lnTo>
                      <a:pt x="1052" y="5818"/>
                    </a:lnTo>
                    <a:lnTo>
                      <a:pt x="1060" y="6012"/>
                    </a:lnTo>
                    <a:lnTo>
                      <a:pt x="1065" y="5555"/>
                    </a:lnTo>
                    <a:lnTo>
                      <a:pt x="1071" y="5662"/>
                    </a:lnTo>
                    <a:lnTo>
                      <a:pt x="1077" y="5585"/>
                    </a:lnTo>
                    <a:lnTo>
                      <a:pt x="1083" y="5766"/>
                    </a:lnTo>
                    <a:lnTo>
                      <a:pt x="1090" y="5009"/>
                    </a:lnTo>
                    <a:lnTo>
                      <a:pt x="1096" y="4817"/>
                    </a:lnTo>
                    <a:lnTo>
                      <a:pt x="1102" y="3944"/>
                    </a:lnTo>
                    <a:lnTo>
                      <a:pt x="1108" y="3120"/>
                    </a:lnTo>
                    <a:lnTo>
                      <a:pt x="1113" y="2047"/>
                    </a:lnTo>
                    <a:lnTo>
                      <a:pt x="1121" y="1473"/>
                    </a:lnTo>
                    <a:lnTo>
                      <a:pt x="1127" y="3095"/>
                    </a:lnTo>
                    <a:lnTo>
                      <a:pt x="1133" y="1747"/>
                    </a:lnTo>
                    <a:lnTo>
                      <a:pt x="1138" y="2970"/>
                    </a:lnTo>
                    <a:lnTo>
                      <a:pt x="1144" y="1248"/>
                    </a:lnTo>
                    <a:lnTo>
                      <a:pt x="1152" y="23"/>
                    </a:lnTo>
                    <a:lnTo>
                      <a:pt x="1158" y="23"/>
                    </a:lnTo>
                    <a:lnTo>
                      <a:pt x="1163" y="23"/>
                    </a:lnTo>
                    <a:lnTo>
                      <a:pt x="1169" y="23"/>
                    </a:lnTo>
                    <a:lnTo>
                      <a:pt x="1175" y="50"/>
                    </a:lnTo>
                    <a:lnTo>
                      <a:pt x="1183" y="2471"/>
                    </a:lnTo>
                    <a:lnTo>
                      <a:pt x="1188" y="2820"/>
                    </a:lnTo>
                    <a:lnTo>
                      <a:pt x="1194" y="1572"/>
                    </a:lnTo>
                    <a:lnTo>
                      <a:pt x="1200" y="1547"/>
                    </a:lnTo>
                    <a:lnTo>
                      <a:pt x="1207" y="2546"/>
                    </a:lnTo>
                    <a:lnTo>
                      <a:pt x="1213" y="4143"/>
                    </a:lnTo>
                    <a:lnTo>
                      <a:pt x="1219" y="3270"/>
                    </a:lnTo>
                    <a:lnTo>
                      <a:pt x="1225" y="175"/>
                    </a:lnTo>
                    <a:lnTo>
                      <a:pt x="1231" y="3644"/>
                    </a:lnTo>
                    <a:lnTo>
                      <a:pt x="1238" y="1822"/>
                    </a:lnTo>
                    <a:lnTo>
                      <a:pt x="1244" y="2371"/>
                    </a:lnTo>
                    <a:lnTo>
                      <a:pt x="1250" y="2321"/>
                    </a:lnTo>
                    <a:lnTo>
                      <a:pt x="1255" y="4942"/>
                    </a:lnTo>
                    <a:lnTo>
                      <a:pt x="1261" y="2646"/>
                    </a:lnTo>
                    <a:lnTo>
                      <a:pt x="1269" y="3644"/>
                    </a:lnTo>
                    <a:lnTo>
                      <a:pt x="1275" y="6891"/>
                    </a:lnTo>
                    <a:lnTo>
                      <a:pt x="1280" y="6674"/>
                    </a:lnTo>
                    <a:lnTo>
                      <a:pt x="1286" y="7273"/>
                    </a:lnTo>
                    <a:lnTo>
                      <a:pt x="1292" y="3420"/>
                    </a:lnTo>
                    <a:lnTo>
                      <a:pt x="1300" y="7189"/>
                    </a:lnTo>
                    <a:lnTo>
                      <a:pt x="1305" y="7206"/>
                    </a:lnTo>
                    <a:lnTo>
                      <a:pt x="1311" y="7271"/>
                    </a:lnTo>
                    <a:lnTo>
                      <a:pt x="1317" y="4343"/>
                    </a:lnTo>
                    <a:lnTo>
                      <a:pt x="1323" y="5858"/>
                    </a:lnTo>
                    <a:lnTo>
                      <a:pt x="1330" y="7246"/>
                    </a:lnTo>
                    <a:lnTo>
                      <a:pt x="1336" y="6954"/>
                    </a:lnTo>
                    <a:lnTo>
                      <a:pt x="1342" y="7229"/>
                    </a:lnTo>
                    <a:lnTo>
                      <a:pt x="1348" y="6935"/>
                    </a:lnTo>
                    <a:lnTo>
                      <a:pt x="1355" y="7252"/>
                    </a:lnTo>
                    <a:lnTo>
                      <a:pt x="1361" y="7315"/>
                    </a:lnTo>
                    <a:lnTo>
                      <a:pt x="1367" y="6972"/>
                    </a:lnTo>
                    <a:lnTo>
                      <a:pt x="1373" y="6269"/>
                    </a:lnTo>
                    <a:lnTo>
                      <a:pt x="1378" y="5695"/>
                    </a:lnTo>
                    <a:lnTo>
                      <a:pt x="1386" y="4917"/>
                    </a:lnTo>
                    <a:lnTo>
                      <a:pt x="1390" y="6336"/>
                    </a:lnTo>
                    <a:lnTo>
                      <a:pt x="1398" y="6578"/>
                    </a:lnTo>
                    <a:lnTo>
                      <a:pt x="1403" y="6557"/>
                    </a:lnTo>
                    <a:lnTo>
                      <a:pt x="1409" y="6709"/>
                    </a:lnTo>
                    <a:lnTo>
                      <a:pt x="1417" y="6653"/>
                    </a:lnTo>
                    <a:lnTo>
                      <a:pt x="1421" y="6144"/>
                    </a:lnTo>
                    <a:lnTo>
                      <a:pt x="1428" y="6680"/>
                    </a:lnTo>
                    <a:lnTo>
                      <a:pt x="1434" y="6640"/>
                    </a:lnTo>
                    <a:lnTo>
                      <a:pt x="1440" y="6828"/>
                    </a:lnTo>
                    <a:lnTo>
                      <a:pt x="1447" y="6837"/>
                    </a:lnTo>
                    <a:lnTo>
                      <a:pt x="1453" y="6931"/>
                    </a:lnTo>
                    <a:lnTo>
                      <a:pt x="1459" y="6753"/>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1" name="Freeform 506"/>
              <p:cNvSpPr>
                <a:spLocks/>
              </p:cNvSpPr>
              <p:nvPr/>
            </p:nvSpPr>
            <p:spPr bwMode="auto">
              <a:xfrm>
                <a:off x="1449" y="550"/>
                <a:ext cx="3096" cy="3671"/>
              </a:xfrm>
              <a:custGeom>
                <a:avLst/>
                <a:gdLst>
                  <a:gd name="T0" fmla="*/ 92 w 6191"/>
                  <a:gd name="T1" fmla="*/ 7070 h 7342"/>
                  <a:gd name="T2" fmla="*/ 190 w 6191"/>
                  <a:gd name="T3" fmla="*/ 7156 h 7342"/>
                  <a:gd name="T4" fmla="*/ 290 w 6191"/>
                  <a:gd name="T5" fmla="*/ 7208 h 7342"/>
                  <a:gd name="T6" fmla="*/ 387 w 6191"/>
                  <a:gd name="T7" fmla="*/ 7241 h 7342"/>
                  <a:gd name="T8" fmla="*/ 485 w 6191"/>
                  <a:gd name="T9" fmla="*/ 7264 h 7342"/>
                  <a:gd name="T10" fmla="*/ 585 w 6191"/>
                  <a:gd name="T11" fmla="*/ 7290 h 7342"/>
                  <a:gd name="T12" fmla="*/ 683 w 6191"/>
                  <a:gd name="T13" fmla="*/ 7302 h 7342"/>
                  <a:gd name="T14" fmla="*/ 781 w 6191"/>
                  <a:gd name="T15" fmla="*/ 7306 h 7342"/>
                  <a:gd name="T16" fmla="*/ 879 w 6191"/>
                  <a:gd name="T17" fmla="*/ 7310 h 7342"/>
                  <a:gd name="T18" fmla="*/ 979 w 6191"/>
                  <a:gd name="T19" fmla="*/ 7321 h 7342"/>
                  <a:gd name="T20" fmla="*/ 1077 w 6191"/>
                  <a:gd name="T21" fmla="*/ 7312 h 7342"/>
                  <a:gd name="T22" fmla="*/ 1175 w 6191"/>
                  <a:gd name="T23" fmla="*/ 7319 h 7342"/>
                  <a:gd name="T24" fmla="*/ 1274 w 6191"/>
                  <a:gd name="T25" fmla="*/ 7319 h 7342"/>
                  <a:gd name="T26" fmla="*/ 1372 w 6191"/>
                  <a:gd name="T27" fmla="*/ 7327 h 7342"/>
                  <a:gd name="T28" fmla="*/ 1470 w 6191"/>
                  <a:gd name="T29" fmla="*/ 7329 h 7342"/>
                  <a:gd name="T30" fmla="*/ 1568 w 6191"/>
                  <a:gd name="T31" fmla="*/ 7335 h 7342"/>
                  <a:gd name="T32" fmla="*/ 1668 w 6191"/>
                  <a:gd name="T33" fmla="*/ 7337 h 7342"/>
                  <a:gd name="T34" fmla="*/ 1766 w 6191"/>
                  <a:gd name="T35" fmla="*/ 7338 h 7342"/>
                  <a:gd name="T36" fmla="*/ 1864 w 6191"/>
                  <a:gd name="T37" fmla="*/ 7342 h 7342"/>
                  <a:gd name="T38" fmla="*/ 1964 w 6191"/>
                  <a:gd name="T39" fmla="*/ 7335 h 7342"/>
                  <a:gd name="T40" fmla="*/ 2062 w 6191"/>
                  <a:gd name="T41" fmla="*/ 7302 h 7342"/>
                  <a:gd name="T42" fmla="*/ 2160 w 6191"/>
                  <a:gd name="T43" fmla="*/ 7252 h 7342"/>
                  <a:gd name="T44" fmla="*/ 2257 w 6191"/>
                  <a:gd name="T45" fmla="*/ 6163 h 7342"/>
                  <a:gd name="T46" fmla="*/ 2357 w 6191"/>
                  <a:gd name="T47" fmla="*/ 6221 h 7342"/>
                  <a:gd name="T48" fmla="*/ 2455 w 6191"/>
                  <a:gd name="T49" fmla="*/ 5735 h 7342"/>
                  <a:gd name="T50" fmla="*/ 2553 w 6191"/>
                  <a:gd name="T51" fmla="*/ 2598 h 7342"/>
                  <a:gd name="T52" fmla="*/ 2651 w 6191"/>
                  <a:gd name="T53" fmla="*/ 4794 h 7342"/>
                  <a:gd name="T54" fmla="*/ 2751 w 6191"/>
                  <a:gd name="T55" fmla="*/ 6897 h 7342"/>
                  <a:gd name="T56" fmla="*/ 2849 w 6191"/>
                  <a:gd name="T57" fmla="*/ 7029 h 7342"/>
                  <a:gd name="T58" fmla="*/ 2947 w 6191"/>
                  <a:gd name="T59" fmla="*/ 7189 h 7342"/>
                  <a:gd name="T60" fmla="*/ 3046 w 6191"/>
                  <a:gd name="T61" fmla="*/ 7218 h 7342"/>
                  <a:gd name="T62" fmla="*/ 3144 w 6191"/>
                  <a:gd name="T63" fmla="*/ 7248 h 7342"/>
                  <a:gd name="T64" fmla="*/ 3242 w 6191"/>
                  <a:gd name="T65" fmla="*/ 7229 h 7342"/>
                  <a:gd name="T66" fmla="*/ 3340 w 6191"/>
                  <a:gd name="T67" fmla="*/ 7283 h 7342"/>
                  <a:gd name="T68" fmla="*/ 3440 w 6191"/>
                  <a:gd name="T69" fmla="*/ 7287 h 7342"/>
                  <a:gd name="T70" fmla="*/ 3538 w 6191"/>
                  <a:gd name="T71" fmla="*/ 7116 h 7342"/>
                  <a:gd name="T72" fmla="*/ 3636 w 6191"/>
                  <a:gd name="T73" fmla="*/ 7242 h 7342"/>
                  <a:gd name="T74" fmla="*/ 3736 w 6191"/>
                  <a:gd name="T75" fmla="*/ 7171 h 7342"/>
                  <a:gd name="T76" fmla="*/ 3834 w 6191"/>
                  <a:gd name="T77" fmla="*/ 7231 h 7342"/>
                  <a:gd name="T78" fmla="*/ 3932 w 6191"/>
                  <a:gd name="T79" fmla="*/ 7283 h 7342"/>
                  <a:gd name="T80" fmla="*/ 4029 w 6191"/>
                  <a:gd name="T81" fmla="*/ 7302 h 7342"/>
                  <a:gd name="T82" fmla="*/ 4129 w 6191"/>
                  <a:gd name="T83" fmla="*/ 6515 h 7342"/>
                  <a:gd name="T84" fmla="*/ 4227 w 6191"/>
                  <a:gd name="T85" fmla="*/ 7033 h 7342"/>
                  <a:gd name="T86" fmla="*/ 4325 w 6191"/>
                  <a:gd name="T87" fmla="*/ 7133 h 7342"/>
                  <a:gd name="T88" fmla="*/ 4425 w 6191"/>
                  <a:gd name="T89" fmla="*/ 7208 h 7342"/>
                  <a:gd name="T90" fmla="*/ 4523 w 6191"/>
                  <a:gd name="T91" fmla="*/ 7206 h 7342"/>
                  <a:gd name="T92" fmla="*/ 4621 w 6191"/>
                  <a:gd name="T93" fmla="*/ 7256 h 7342"/>
                  <a:gd name="T94" fmla="*/ 4719 w 6191"/>
                  <a:gd name="T95" fmla="*/ 7271 h 7342"/>
                  <a:gd name="T96" fmla="*/ 4819 w 6191"/>
                  <a:gd name="T97" fmla="*/ 7290 h 7342"/>
                  <a:gd name="T98" fmla="*/ 4916 w 6191"/>
                  <a:gd name="T99" fmla="*/ 7269 h 7342"/>
                  <a:gd name="T100" fmla="*/ 5016 w 6191"/>
                  <a:gd name="T101" fmla="*/ 7292 h 7342"/>
                  <a:gd name="T102" fmla="*/ 5114 w 6191"/>
                  <a:gd name="T103" fmla="*/ 7296 h 7342"/>
                  <a:gd name="T104" fmla="*/ 5212 w 6191"/>
                  <a:gd name="T105" fmla="*/ 7315 h 7342"/>
                  <a:gd name="T106" fmla="*/ 5312 w 6191"/>
                  <a:gd name="T107" fmla="*/ 7314 h 7342"/>
                  <a:gd name="T108" fmla="*/ 5410 w 6191"/>
                  <a:gd name="T109" fmla="*/ 7306 h 7342"/>
                  <a:gd name="T110" fmla="*/ 5508 w 6191"/>
                  <a:gd name="T111" fmla="*/ 7300 h 7342"/>
                  <a:gd name="T112" fmla="*/ 5606 w 6191"/>
                  <a:gd name="T113" fmla="*/ 7269 h 7342"/>
                  <a:gd name="T114" fmla="*/ 5705 w 6191"/>
                  <a:gd name="T115" fmla="*/ 7275 h 7342"/>
                  <a:gd name="T116" fmla="*/ 5803 w 6191"/>
                  <a:gd name="T117" fmla="*/ 7275 h 7342"/>
                  <a:gd name="T118" fmla="*/ 5901 w 6191"/>
                  <a:gd name="T119" fmla="*/ 7294 h 7342"/>
                  <a:gd name="T120" fmla="*/ 6001 w 6191"/>
                  <a:gd name="T121" fmla="*/ 7290 h 7342"/>
                  <a:gd name="T122" fmla="*/ 6099 w 6191"/>
                  <a:gd name="T123" fmla="*/ 7300 h 7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1" h="7342">
                    <a:moveTo>
                      <a:pt x="0" y="6920"/>
                    </a:moveTo>
                    <a:lnTo>
                      <a:pt x="5" y="6937"/>
                    </a:lnTo>
                    <a:lnTo>
                      <a:pt x="13" y="6958"/>
                    </a:lnTo>
                    <a:lnTo>
                      <a:pt x="17" y="6987"/>
                    </a:lnTo>
                    <a:lnTo>
                      <a:pt x="25" y="7004"/>
                    </a:lnTo>
                    <a:lnTo>
                      <a:pt x="30" y="6987"/>
                    </a:lnTo>
                    <a:lnTo>
                      <a:pt x="36" y="7008"/>
                    </a:lnTo>
                    <a:lnTo>
                      <a:pt x="44" y="7045"/>
                    </a:lnTo>
                    <a:lnTo>
                      <a:pt x="48" y="7066"/>
                    </a:lnTo>
                    <a:lnTo>
                      <a:pt x="55" y="7029"/>
                    </a:lnTo>
                    <a:lnTo>
                      <a:pt x="61" y="7031"/>
                    </a:lnTo>
                    <a:lnTo>
                      <a:pt x="67" y="7077"/>
                    </a:lnTo>
                    <a:lnTo>
                      <a:pt x="73" y="7062"/>
                    </a:lnTo>
                    <a:lnTo>
                      <a:pt x="78" y="7073"/>
                    </a:lnTo>
                    <a:lnTo>
                      <a:pt x="86" y="7054"/>
                    </a:lnTo>
                    <a:lnTo>
                      <a:pt x="92" y="7070"/>
                    </a:lnTo>
                    <a:lnTo>
                      <a:pt x="98" y="7056"/>
                    </a:lnTo>
                    <a:lnTo>
                      <a:pt x="103" y="7060"/>
                    </a:lnTo>
                    <a:lnTo>
                      <a:pt x="111" y="7083"/>
                    </a:lnTo>
                    <a:lnTo>
                      <a:pt x="117" y="7087"/>
                    </a:lnTo>
                    <a:lnTo>
                      <a:pt x="123" y="7100"/>
                    </a:lnTo>
                    <a:lnTo>
                      <a:pt x="130" y="7114"/>
                    </a:lnTo>
                    <a:lnTo>
                      <a:pt x="134" y="7114"/>
                    </a:lnTo>
                    <a:lnTo>
                      <a:pt x="142" y="7129"/>
                    </a:lnTo>
                    <a:lnTo>
                      <a:pt x="148" y="7127"/>
                    </a:lnTo>
                    <a:lnTo>
                      <a:pt x="153" y="7141"/>
                    </a:lnTo>
                    <a:lnTo>
                      <a:pt x="159" y="7110"/>
                    </a:lnTo>
                    <a:lnTo>
                      <a:pt x="165" y="7156"/>
                    </a:lnTo>
                    <a:lnTo>
                      <a:pt x="172" y="7154"/>
                    </a:lnTo>
                    <a:lnTo>
                      <a:pt x="178" y="7152"/>
                    </a:lnTo>
                    <a:lnTo>
                      <a:pt x="184" y="7120"/>
                    </a:lnTo>
                    <a:lnTo>
                      <a:pt x="190" y="7156"/>
                    </a:lnTo>
                    <a:lnTo>
                      <a:pt x="196" y="7146"/>
                    </a:lnTo>
                    <a:lnTo>
                      <a:pt x="203" y="7168"/>
                    </a:lnTo>
                    <a:lnTo>
                      <a:pt x="209" y="7146"/>
                    </a:lnTo>
                    <a:lnTo>
                      <a:pt x="215" y="7168"/>
                    </a:lnTo>
                    <a:lnTo>
                      <a:pt x="220" y="7177"/>
                    </a:lnTo>
                    <a:lnTo>
                      <a:pt x="228" y="7177"/>
                    </a:lnTo>
                    <a:lnTo>
                      <a:pt x="234" y="7185"/>
                    </a:lnTo>
                    <a:lnTo>
                      <a:pt x="240" y="7179"/>
                    </a:lnTo>
                    <a:lnTo>
                      <a:pt x="245" y="7196"/>
                    </a:lnTo>
                    <a:lnTo>
                      <a:pt x="251" y="7221"/>
                    </a:lnTo>
                    <a:lnTo>
                      <a:pt x="259" y="7227"/>
                    </a:lnTo>
                    <a:lnTo>
                      <a:pt x="265" y="7204"/>
                    </a:lnTo>
                    <a:lnTo>
                      <a:pt x="270" y="7206"/>
                    </a:lnTo>
                    <a:lnTo>
                      <a:pt x="276" y="7208"/>
                    </a:lnTo>
                    <a:lnTo>
                      <a:pt x="282" y="7214"/>
                    </a:lnTo>
                    <a:lnTo>
                      <a:pt x="290" y="7208"/>
                    </a:lnTo>
                    <a:lnTo>
                      <a:pt x="295" y="7223"/>
                    </a:lnTo>
                    <a:lnTo>
                      <a:pt x="301" y="7227"/>
                    </a:lnTo>
                    <a:lnTo>
                      <a:pt x="307" y="7206"/>
                    </a:lnTo>
                    <a:lnTo>
                      <a:pt x="313" y="7231"/>
                    </a:lnTo>
                    <a:lnTo>
                      <a:pt x="320" y="7229"/>
                    </a:lnTo>
                    <a:lnTo>
                      <a:pt x="326" y="7233"/>
                    </a:lnTo>
                    <a:lnTo>
                      <a:pt x="332" y="7244"/>
                    </a:lnTo>
                    <a:lnTo>
                      <a:pt x="338" y="7241"/>
                    </a:lnTo>
                    <a:lnTo>
                      <a:pt x="343" y="7227"/>
                    </a:lnTo>
                    <a:lnTo>
                      <a:pt x="351" y="7233"/>
                    </a:lnTo>
                    <a:lnTo>
                      <a:pt x="357" y="7218"/>
                    </a:lnTo>
                    <a:lnTo>
                      <a:pt x="363" y="7223"/>
                    </a:lnTo>
                    <a:lnTo>
                      <a:pt x="368" y="7233"/>
                    </a:lnTo>
                    <a:lnTo>
                      <a:pt x="376" y="7246"/>
                    </a:lnTo>
                    <a:lnTo>
                      <a:pt x="382" y="7244"/>
                    </a:lnTo>
                    <a:lnTo>
                      <a:pt x="387" y="7241"/>
                    </a:lnTo>
                    <a:lnTo>
                      <a:pt x="393" y="7242"/>
                    </a:lnTo>
                    <a:lnTo>
                      <a:pt x="399" y="7264"/>
                    </a:lnTo>
                    <a:lnTo>
                      <a:pt x="407" y="7254"/>
                    </a:lnTo>
                    <a:lnTo>
                      <a:pt x="412" y="7244"/>
                    </a:lnTo>
                    <a:lnTo>
                      <a:pt x="418" y="7248"/>
                    </a:lnTo>
                    <a:lnTo>
                      <a:pt x="424" y="7221"/>
                    </a:lnTo>
                    <a:lnTo>
                      <a:pt x="430" y="7262"/>
                    </a:lnTo>
                    <a:lnTo>
                      <a:pt x="437" y="7264"/>
                    </a:lnTo>
                    <a:lnTo>
                      <a:pt x="443" y="7239"/>
                    </a:lnTo>
                    <a:lnTo>
                      <a:pt x="449" y="7246"/>
                    </a:lnTo>
                    <a:lnTo>
                      <a:pt x="455" y="7264"/>
                    </a:lnTo>
                    <a:lnTo>
                      <a:pt x="460" y="7225"/>
                    </a:lnTo>
                    <a:lnTo>
                      <a:pt x="468" y="7273"/>
                    </a:lnTo>
                    <a:lnTo>
                      <a:pt x="474" y="7271"/>
                    </a:lnTo>
                    <a:lnTo>
                      <a:pt x="480" y="7260"/>
                    </a:lnTo>
                    <a:lnTo>
                      <a:pt x="485" y="7264"/>
                    </a:lnTo>
                    <a:lnTo>
                      <a:pt x="491" y="7266"/>
                    </a:lnTo>
                    <a:lnTo>
                      <a:pt x="499" y="7269"/>
                    </a:lnTo>
                    <a:lnTo>
                      <a:pt x="505" y="7266"/>
                    </a:lnTo>
                    <a:lnTo>
                      <a:pt x="510" y="7271"/>
                    </a:lnTo>
                    <a:lnTo>
                      <a:pt x="516" y="7256"/>
                    </a:lnTo>
                    <a:lnTo>
                      <a:pt x="524" y="7271"/>
                    </a:lnTo>
                    <a:lnTo>
                      <a:pt x="530" y="7273"/>
                    </a:lnTo>
                    <a:lnTo>
                      <a:pt x="535" y="7283"/>
                    </a:lnTo>
                    <a:lnTo>
                      <a:pt x="541" y="7277"/>
                    </a:lnTo>
                    <a:lnTo>
                      <a:pt x="547" y="7279"/>
                    </a:lnTo>
                    <a:lnTo>
                      <a:pt x="555" y="7281"/>
                    </a:lnTo>
                    <a:lnTo>
                      <a:pt x="560" y="7281"/>
                    </a:lnTo>
                    <a:lnTo>
                      <a:pt x="566" y="7279"/>
                    </a:lnTo>
                    <a:lnTo>
                      <a:pt x="572" y="7285"/>
                    </a:lnTo>
                    <a:lnTo>
                      <a:pt x="578" y="7281"/>
                    </a:lnTo>
                    <a:lnTo>
                      <a:pt x="585" y="7290"/>
                    </a:lnTo>
                    <a:lnTo>
                      <a:pt x="589" y="7275"/>
                    </a:lnTo>
                    <a:lnTo>
                      <a:pt x="597" y="7275"/>
                    </a:lnTo>
                    <a:lnTo>
                      <a:pt x="603" y="7285"/>
                    </a:lnTo>
                    <a:lnTo>
                      <a:pt x="608" y="7287"/>
                    </a:lnTo>
                    <a:lnTo>
                      <a:pt x="616" y="7290"/>
                    </a:lnTo>
                    <a:lnTo>
                      <a:pt x="622" y="7273"/>
                    </a:lnTo>
                    <a:lnTo>
                      <a:pt x="627" y="7294"/>
                    </a:lnTo>
                    <a:lnTo>
                      <a:pt x="633" y="7287"/>
                    </a:lnTo>
                    <a:lnTo>
                      <a:pt x="639" y="7292"/>
                    </a:lnTo>
                    <a:lnTo>
                      <a:pt x="645" y="7290"/>
                    </a:lnTo>
                    <a:lnTo>
                      <a:pt x="652" y="7294"/>
                    </a:lnTo>
                    <a:lnTo>
                      <a:pt x="658" y="7300"/>
                    </a:lnTo>
                    <a:lnTo>
                      <a:pt x="664" y="7296"/>
                    </a:lnTo>
                    <a:lnTo>
                      <a:pt x="672" y="7285"/>
                    </a:lnTo>
                    <a:lnTo>
                      <a:pt x="675" y="7302"/>
                    </a:lnTo>
                    <a:lnTo>
                      <a:pt x="683" y="7302"/>
                    </a:lnTo>
                    <a:lnTo>
                      <a:pt x="689" y="7302"/>
                    </a:lnTo>
                    <a:lnTo>
                      <a:pt x="695" y="7292"/>
                    </a:lnTo>
                    <a:lnTo>
                      <a:pt x="702" y="7300"/>
                    </a:lnTo>
                    <a:lnTo>
                      <a:pt x="706" y="7304"/>
                    </a:lnTo>
                    <a:lnTo>
                      <a:pt x="714" y="7306"/>
                    </a:lnTo>
                    <a:lnTo>
                      <a:pt x="720" y="7310"/>
                    </a:lnTo>
                    <a:lnTo>
                      <a:pt x="725" y="7310"/>
                    </a:lnTo>
                    <a:lnTo>
                      <a:pt x="731" y="7304"/>
                    </a:lnTo>
                    <a:lnTo>
                      <a:pt x="737" y="7308"/>
                    </a:lnTo>
                    <a:lnTo>
                      <a:pt x="745" y="7304"/>
                    </a:lnTo>
                    <a:lnTo>
                      <a:pt x="750" y="7306"/>
                    </a:lnTo>
                    <a:lnTo>
                      <a:pt x="756" y="7294"/>
                    </a:lnTo>
                    <a:lnTo>
                      <a:pt x="762" y="7298"/>
                    </a:lnTo>
                    <a:lnTo>
                      <a:pt x="770" y="7302"/>
                    </a:lnTo>
                    <a:lnTo>
                      <a:pt x="775" y="7300"/>
                    </a:lnTo>
                    <a:lnTo>
                      <a:pt x="781" y="7306"/>
                    </a:lnTo>
                    <a:lnTo>
                      <a:pt x="789" y="7306"/>
                    </a:lnTo>
                    <a:lnTo>
                      <a:pt x="793" y="7296"/>
                    </a:lnTo>
                    <a:lnTo>
                      <a:pt x="800" y="7306"/>
                    </a:lnTo>
                    <a:lnTo>
                      <a:pt x="806" y="7310"/>
                    </a:lnTo>
                    <a:lnTo>
                      <a:pt x="812" y="7312"/>
                    </a:lnTo>
                    <a:lnTo>
                      <a:pt x="818" y="7312"/>
                    </a:lnTo>
                    <a:lnTo>
                      <a:pt x="823" y="7302"/>
                    </a:lnTo>
                    <a:lnTo>
                      <a:pt x="831" y="7310"/>
                    </a:lnTo>
                    <a:lnTo>
                      <a:pt x="837" y="7306"/>
                    </a:lnTo>
                    <a:lnTo>
                      <a:pt x="842" y="7298"/>
                    </a:lnTo>
                    <a:lnTo>
                      <a:pt x="848" y="7308"/>
                    </a:lnTo>
                    <a:lnTo>
                      <a:pt x="854" y="7315"/>
                    </a:lnTo>
                    <a:lnTo>
                      <a:pt x="862" y="7298"/>
                    </a:lnTo>
                    <a:lnTo>
                      <a:pt x="867" y="7310"/>
                    </a:lnTo>
                    <a:lnTo>
                      <a:pt x="873" y="7304"/>
                    </a:lnTo>
                    <a:lnTo>
                      <a:pt x="879" y="7310"/>
                    </a:lnTo>
                    <a:lnTo>
                      <a:pt x="885" y="7312"/>
                    </a:lnTo>
                    <a:lnTo>
                      <a:pt x="892" y="7314"/>
                    </a:lnTo>
                    <a:lnTo>
                      <a:pt x="898" y="7319"/>
                    </a:lnTo>
                    <a:lnTo>
                      <a:pt x="904" y="7315"/>
                    </a:lnTo>
                    <a:lnTo>
                      <a:pt x="910" y="7256"/>
                    </a:lnTo>
                    <a:lnTo>
                      <a:pt x="917" y="7321"/>
                    </a:lnTo>
                    <a:lnTo>
                      <a:pt x="923" y="7321"/>
                    </a:lnTo>
                    <a:lnTo>
                      <a:pt x="929" y="7323"/>
                    </a:lnTo>
                    <a:lnTo>
                      <a:pt x="935" y="7321"/>
                    </a:lnTo>
                    <a:lnTo>
                      <a:pt x="940" y="7319"/>
                    </a:lnTo>
                    <a:lnTo>
                      <a:pt x="948" y="7319"/>
                    </a:lnTo>
                    <a:lnTo>
                      <a:pt x="954" y="7319"/>
                    </a:lnTo>
                    <a:lnTo>
                      <a:pt x="960" y="7319"/>
                    </a:lnTo>
                    <a:lnTo>
                      <a:pt x="965" y="7321"/>
                    </a:lnTo>
                    <a:lnTo>
                      <a:pt x="971" y="7319"/>
                    </a:lnTo>
                    <a:lnTo>
                      <a:pt x="979" y="7321"/>
                    </a:lnTo>
                    <a:lnTo>
                      <a:pt x="985" y="7321"/>
                    </a:lnTo>
                    <a:lnTo>
                      <a:pt x="990" y="7314"/>
                    </a:lnTo>
                    <a:lnTo>
                      <a:pt x="996" y="7317"/>
                    </a:lnTo>
                    <a:lnTo>
                      <a:pt x="1002" y="7319"/>
                    </a:lnTo>
                    <a:lnTo>
                      <a:pt x="1010" y="7315"/>
                    </a:lnTo>
                    <a:lnTo>
                      <a:pt x="1015" y="7321"/>
                    </a:lnTo>
                    <a:lnTo>
                      <a:pt x="1021" y="7321"/>
                    </a:lnTo>
                    <a:lnTo>
                      <a:pt x="1027" y="7319"/>
                    </a:lnTo>
                    <a:lnTo>
                      <a:pt x="1034" y="7323"/>
                    </a:lnTo>
                    <a:lnTo>
                      <a:pt x="1040" y="7325"/>
                    </a:lnTo>
                    <a:lnTo>
                      <a:pt x="1046" y="7323"/>
                    </a:lnTo>
                    <a:lnTo>
                      <a:pt x="1052" y="7323"/>
                    </a:lnTo>
                    <a:lnTo>
                      <a:pt x="1058" y="7321"/>
                    </a:lnTo>
                    <a:lnTo>
                      <a:pt x="1065" y="7321"/>
                    </a:lnTo>
                    <a:lnTo>
                      <a:pt x="1071" y="7314"/>
                    </a:lnTo>
                    <a:lnTo>
                      <a:pt x="1077" y="7312"/>
                    </a:lnTo>
                    <a:lnTo>
                      <a:pt x="1082" y="7314"/>
                    </a:lnTo>
                    <a:lnTo>
                      <a:pt x="1088" y="7315"/>
                    </a:lnTo>
                    <a:lnTo>
                      <a:pt x="1096" y="7315"/>
                    </a:lnTo>
                    <a:lnTo>
                      <a:pt x="1102" y="7319"/>
                    </a:lnTo>
                    <a:lnTo>
                      <a:pt x="1107" y="7315"/>
                    </a:lnTo>
                    <a:lnTo>
                      <a:pt x="1113" y="7314"/>
                    </a:lnTo>
                    <a:lnTo>
                      <a:pt x="1119" y="7317"/>
                    </a:lnTo>
                    <a:lnTo>
                      <a:pt x="1127" y="7317"/>
                    </a:lnTo>
                    <a:lnTo>
                      <a:pt x="1132" y="7315"/>
                    </a:lnTo>
                    <a:lnTo>
                      <a:pt x="1138" y="7314"/>
                    </a:lnTo>
                    <a:lnTo>
                      <a:pt x="1144" y="7302"/>
                    </a:lnTo>
                    <a:lnTo>
                      <a:pt x="1150" y="7317"/>
                    </a:lnTo>
                    <a:lnTo>
                      <a:pt x="1157" y="7317"/>
                    </a:lnTo>
                    <a:lnTo>
                      <a:pt x="1163" y="7319"/>
                    </a:lnTo>
                    <a:lnTo>
                      <a:pt x="1169" y="7319"/>
                    </a:lnTo>
                    <a:lnTo>
                      <a:pt x="1175" y="7319"/>
                    </a:lnTo>
                    <a:lnTo>
                      <a:pt x="1182" y="7317"/>
                    </a:lnTo>
                    <a:lnTo>
                      <a:pt x="1188" y="7317"/>
                    </a:lnTo>
                    <a:lnTo>
                      <a:pt x="1194" y="7302"/>
                    </a:lnTo>
                    <a:lnTo>
                      <a:pt x="1200" y="7319"/>
                    </a:lnTo>
                    <a:lnTo>
                      <a:pt x="1205" y="7317"/>
                    </a:lnTo>
                    <a:lnTo>
                      <a:pt x="1213" y="7315"/>
                    </a:lnTo>
                    <a:lnTo>
                      <a:pt x="1217" y="7315"/>
                    </a:lnTo>
                    <a:lnTo>
                      <a:pt x="1225" y="7317"/>
                    </a:lnTo>
                    <a:lnTo>
                      <a:pt x="1230" y="7319"/>
                    </a:lnTo>
                    <a:lnTo>
                      <a:pt x="1236" y="7317"/>
                    </a:lnTo>
                    <a:lnTo>
                      <a:pt x="1244" y="7317"/>
                    </a:lnTo>
                    <a:lnTo>
                      <a:pt x="1248" y="7315"/>
                    </a:lnTo>
                    <a:lnTo>
                      <a:pt x="1255" y="7321"/>
                    </a:lnTo>
                    <a:lnTo>
                      <a:pt x="1261" y="7317"/>
                    </a:lnTo>
                    <a:lnTo>
                      <a:pt x="1267" y="7315"/>
                    </a:lnTo>
                    <a:lnTo>
                      <a:pt x="1274" y="7319"/>
                    </a:lnTo>
                    <a:lnTo>
                      <a:pt x="1280" y="7319"/>
                    </a:lnTo>
                    <a:lnTo>
                      <a:pt x="1286" y="7321"/>
                    </a:lnTo>
                    <a:lnTo>
                      <a:pt x="1292" y="7321"/>
                    </a:lnTo>
                    <a:lnTo>
                      <a:pt x="1297" y="7325"/>
                    </a:lnTo>
                    <a:lnTo>
                      <a:pt x="1305" y="7321"/>
                    </a:lnTo>
                    <a:lnTo>
                      <a:pt x="1311" y="7327"/>
                    </a:lnTo>
                    <a:lnTo>
                      <a:pt x="1317" y="7325"/>
                    </a:lnTo>
                    <a:lnTo>
                      <a:pt x="1322" y="7329"/>
                    </a:lnTo>
                    <a:lnTo>
                      <a:pt x="1330" y="7331"/>
                    </a:lnTo>
                    <a:lnTo>
                      <a:pt x="1334" y="7329"/>
                    </a:lnTo>
                    <a:lnTo>
                      <a:pt x="1342" y="7329"/>
                    </a:lnTo>
                    <a:lnTo>
                      <a:pt x="1347" y="7329"/>
                    </a:lnTo>
                    <a:lnTo>
                      <a:pt x="1353" y="7331"/>
                    </a:lnTo>
                    <a:lnTo>
                      <a:pt x="1361" y="7333"/>
                    </a:lnTo>
                    <a:lnTo>
                      <a:pt x="1365" y="7335"/>
                    </a:lnTo>
                    <a:lnTo>
                      <a:pt x="1372" y="7327"/>
                    </a:lnTo>
                    <a:lnTo>
                      <a:pt x="1378" y="7333"/>
                    </a:lnTo>
                    <a:lnTo>
                      <a:pt x="1384" y="7333"/>
                    </a:lnTo>
                    <a:lnTo>
                      <a:pt x="1390" y="7333"/>
                    </a:lnTo>
                    <a:lnTo>
                      <a:pt x="1395" y="7327"/>
                    </a:lnTo>
                    <a:lnTo>
                      <a:pt x="1403" y="7329"/>
                    </a:lnTo>
                    <a:lnTo>
                      <a:pt x="1409" y="7331"/>
                    </a:lnTo>
                    <a:lnTo>
                      <a:pt x="1415" y="7329"/>
                    </a:lnTo>
                    <a:lnTo>
                      <a:pt x="1420" y="7331"/>
                    </a:lnTo>
                    <a:lnTo>
                      <a:pt x="1428" y="7331"/>
                    </a:lnTo>
                    <a:lnTo>
                      <a:pt x="1434" y="7331"/>
                    </a:lnTo>
                    <a:lnTo>
                      <a:pt x="1440" y="7333"/>
                    </a:lnTo>
                    <a:lnTo>
                      <a:pt x="1447" y="7329"/>
                    </a:lnTo>
                    <a:lnTo>
                      <a:pt x="1451" y="7323"/>
                    </a:lnTo>
                    <a:lnTo>
                      <a:pt x="1459" y="7329"/>
                    </a:lnTo>
                    <a:lnTo>
                      <a:pt x="1465" y="7327"/>
                    </a:lnTo>
                    <a:lnTo>
                      <a:pt x="1470" y="7329"/>
                    </a:lnTo>
                    <a:lnTo>
                      <a:pt x="1476" y="7329"/>
                    </a:lnTo>
                    <a:lnTo>
                      <a:pt x="1482" y="7329"/>
                    </a:lnTo>
                    <a:lnTo>
                      <a:pt x="1489" y="7335"/>
                    </a:lnTo>
                    <a:lnTo>
                      <a:pt x="1495" y="7333"/>
                    </a:lnTo>
                    <a:lnTo>
                      <a:pt x="1501" y="7333"/>
                    </a:lnTo>
                    <a:lnTo>
                      <a:pt x="1507" y="7335"/>
                    </a:lnTo>
                    <a:lnTo>
                      <a:pt x="1513" y="7335"/>
                    </a:lnTo>
                    <a:lnTo>
                      <a:pt x="1520" y="7337"/>
                    </a:lnTo>
                    <a:lnTo>
                      <a:pt x="1526" y="7333"/>
                    </a:lnTo>
                    <a:lnTo>
                      <a:pt x="1532" y="7335"/>
                    </a:lnTo>
                    <a:lnTo>
                      <a:pt x="1537" y="7331"/>
                    </a:lnTo>
                    <a:lnTo>
                      <a:pt x="1543" y="7335"/>
                    </a:lnTo>
                    <a:lnTo>
                      <a:pt x="1551" y="7337"/>
                    </a:lnTo>
                    <a:lnTo>
                      <a:pt x="1557" y="7335"/>
                    </a:lnTo>
                    <a:lnTo>
                      <a:pt x="1562" y="7338"/>
                    </a:lnTo>
                    <a:lnTo>
                      <a:pt x="1568" y="7335"/>
                    </a:lnTo>
                    <a:lnTo>
                      <a:pt x="1576" y="7338"/>
                    </a:lnTo>
                    <a:lnTo>
                      <a:pt x="1582" y="7337"/>
                    </a:lnTo>
                    <a:lnTo>
                      <a:pt x="1587" y="7338"/>
                    </a:lnTo>
                    <a:lnTo>
                      <a:pt x="1593" y="7338"/>
                    </a:lnTo>
                    <a:lnTo>
                      <a:pt x="1599" y="7337"/>
                    </a:lnTo>
                    <a:lnTo>
                      <a:pt x="1607" y="7335"/>
                    </a:lnTo>
                    <a:lnTo>
                      <a:pt x="1612" y="7338"/>
                    </a:lnTo>
                    <a:lnTo>
                      <a:pt x="1618" y="7338"/>
                    </a:lnTo>
                    <a:lnTo>
                      <a:pt x="1624" y="7335"/>
                    </a:lnTo>
                    <a:lnTo>
                      <a:pt x="1630" y="7333"/>
                    </a:lnTo>
                    <a:lnTo>
                      <a:pt x="1637" y="7338"/>
                    </a:lnTo>
                    <a:lnTo>
                      <a:pt x="1643" y="7304"/>
                    </a:lnTo>
                    <a:lnTo>
                      <a:pt x="1649" y="7335"/>
                    </a:lnTo>
                    <a:lnTo>
                      <a:pt x="1655" y="7337"/>
                    </a:lnTo>
                    <a:lnTo>
                      <a:pt x="1660" y="7338"/>
                    </a:lnTo>
                    <a:lnTo>
                      <a:pt x="1668" y="7337"/>
                    </a:lnTo>
                    <a:lnTo>
                      <a:pt x="1674" y="7338"/>
                    </a:lnTo>
                    <a:lnTo>
                      <a:pt x="1680" y="7337"/>
                    </a:lnTo>
                    <a:lnTo>
                      <a:pt x="1685" y="7292"/>
                    </a:lnTo>
                    <a:lnTo>
                      <a:pt x="1693" y="7338"/>
                    </a:lnTo>
                    <a:lnTo>
                      <a:pt x="1699" y="7338"/>
                    </a:lnTo>
                    <a:lnTo>
                      <a:pt x="1705" y="7338"/>
                    </a:lnTo>
                    <a:lnTo>
                      <a:pt x="1710" y="7338"/>
                    </a:lnTo>
                    <a:lnTo>
                      <a:pt x="1716" y="7335"/>
                    </a:lnTo>
                    <a:lnTo>
                      <a:pt x="1724" y="7335"/>
                    </a:lnTo>
                    <a:lnTo>
                      <a:pt x="1729" y="7338"/>
                    </a:lnTo>
                    <a:lnTo>
                      <a:pt x="1735" y="7335"/>
                    </a:lnTo>
                    <a:lnTo>
                      <a:pt x="1741" y="7340"/>
                    </a:lnTo>
                    <a:lnTo>
                      <a:pt x="1747" y="7340"/>
                    </a:lnTo>
                    <a:lnTo>
                      <a:pt x="1754" y="7338"/>
                    </a:lnTo>
                    <a:lnTo>
                      <a:pt x="1760" y="7340"/>
                    </a:lnTo>
                    <a:lnTo>
                      <a:pt x="1766" y="7338"/>
                    </a:lnTo>
                    <a:lnTo>
                      <a:pt x="1772" y="7338"/>
                    </a:lnTo>
                    <a:lnTo>
                      <a:pt x="1777" y="7340"/>
                    </a:lnTo>
                    <a:lnTo>
                      <a:pt x="1785" y="7338"/>
                    </a:lnTo>
                    <a:lnTo>
                      <a:pt x="1791" y="7340"/>
                    </a:lnTo>
                    <a:lnTo>
                      <a:pt x="1797" y="7340"/>
                    </a:lnTo>
                    <a:lnTo>
                      <a:pt x="1802" y="7342"/>
                    </a:lnTo>
                    <a:lnTo>
                      <a:pt x="1808" y="7319"/>
                    </a:lnTo>
                    <a:lnTo>
                      <a:pt x="1816" y="7342"/>
                    </a:lnTo>
                    <a:lnTo>
                      <a:pt x="1822" y="7338"/>
                    </a:lnTo>
                    <a:lnTo>
                      <a:pt x="1827" y="7340"/>
                    </a:lnTo>
                    <a:lnTo>
                      <a:pt x="1833" y="7340"/>
                    </a:lnTo>
                    <a:lnTo>
                      <a:pt x="1841" y="7338"/>
                    </a:lnTo>
                    <a:lnTo>
                      <a:pt x="1847" y="7340"/>
                    </a:lnTo>
                    <a:lnTo>
                      <a:pt x="1852" y="7342"/>
                    </a:lnTo>
                    <a:lnTo>
                      <a:pt x="1858" y="7338"/>
                    </a:lnTo>
                    <a:lnTo>
                      <a:pt x="1864" y="7342"/>
                    </a:lnTo>
                    <a:lnTo>
                      <a:pt x="1872" y="7340"/>
                    </a:lnTo>
                    <a:lnTo>
                      <a:pt x="1877" y="7342"/>
                    </a:lnTo>
                    <a:lnTo>
                      <a:pt x="1883" y="7340"/>
                    </a:lnTo>
                    <a:lnTo>
                      <a:pt x="1889" y="7338"/>
                    </a:lnTo>
                    <a:lnTo>
                      <a:pt x="1895" y="7338"/>
                    </a:lnTo>
                    <a:lnTo>
                      <a:pt x="1902" y="7338"/>
                    </a:lnTo>
                    <a:lnTo>
                      <a:pt x="1906" y="7337"/>
                    </a:lnTo>
                    <a:lnTo>
                      <a:pt x="1914" y="7337"/>
                    </a:lnTo>
                    <a:lnTo>
                      <a:pt x="1920" y="7338"/>
                    </a:lnTo>
                    <a:lnTo>
                      <a:pt x="1925" y="7338"/>
                    </a:lnTo>
                    <a:lnTo>
                      <a:pt x="1933" y="7333"/>
                    </a:lnTo>
                    <a:lnTo>
                      <a:pt x="1939" y="7333"/>
                    </a:lnTo>
                    <a:lnTo>
                      <a:pt x="1944" y="7333"/>
                    </a:lnTo>
                    <a:lnTo>
                      <a:pt x="1950" y="7335"/>
                    </a:lnTo>
                    <a:lnTo>
                      <a:pt x="1956" y="7333"/>
                    </a:lnTo>
                    <a:lnTo>
                      <a:pt x="1964" y="7335"/>
                    </a:lnTo>
                    <a:lnTo>
                      <a:pt x="1969" y="7333"/>
                    </a:lnTo>
                    <a:lnTo>
                      <a:pt x="1975" y="7331"/>
                    </a:lnTo>
                    <a:lnTo>
                      <a:pt x="1981" y="7331"/>
                    </a:lnTo>
                    <a:lnTo>
                      <a:pt x="1989" y="7333"/>
                    </a:lnTo>
                    <a:lnTo>
                      <a:pt x="1992" y="7329"/>
                    </a:lnTo>
                    <a:lnTo>
                      <a:pt x="2000" y="7325"/>
                    </a:lnTo>
                    <a:lnTo>
                      <a:pt x="2006" y="7327"/>
                    </a:lnTo>
                    <a:lnTo>
                      <a:pt x="2012" y="7323"/>
                    </a:lnTo>
                    <a:lnTo>
                      <a:pt x="2019" y="7321"/>
                    </a:lnTo>
                    <a:lnTo>
                      <a:pt x="2023" y="7317"/>
                    </a:lnTo>
                    <a:lnTo>
                      <a:pt x="2031" y="7315"/>
                    </a:lnTo>
                    <a:lnTo>
                      <a:pt x="2037" y="7314"/>
                    </a:lnTo>
                    <a:lnTo>
                      <a:pt x="2042" y="7315"/>
                    </a:lnTo>
                    <a:lnTo>
                      <a:pt x="2050" y="7308"/>
                    </a:lnTo>
                    <a:lnTo>
                      <a:pt x="2054" y="7304"/>
                    </a:lnTo>
                    <a:lnTo>
                      <a:pt x="2062" y="7302"/>
                    </a:lnTo>
                    <a:lnTo>
                      <a:pt x="2067" y="7306"/>
                    </a:lnTo>
                    <a:lnTo>
                      <a:pt x="2073" y="7302"/>
                    </a:lnTo>
                    <a:lnTo>
                      <a:pt x="2079" y="7300"/>
                    </a:lnTo>
                    <a:lnTo>
                      <a:pt x="2087" y="7300"/>
                    </a:lnTo>
                    <a:lnTo>
                      <a:pt x="2092" y="7290"/>
                    </a:lnTo>
                    <a:lnTo>
                      <a:pt x="2098" y="7290"/>
                    </a:lnTo>
                    <a:lnTo>
                      <a:pt x="2104" y="7292"/>
                    </a:lnTo>
                    <a:lnTo>
                      <a:pt x="2110" y="7294"/>
                    </a:lnTo>
                    <a:lnTo>
                      <a:pt x="2117" y="7287"/>
                    </a:lnTo>
                    <a:lnTo>
                      <a:pt x="2123" y="7281"/>
                    </a:lnTo>
                    <a:lnTo>
                      <a:pt x="2129" y="7264"/>
                    </a:lnTo>
                    <a:lnTo>
                      <a:pt x="2136" y="7275"/>
                    </a:lnTo>
                    <a:lnTo>
                      <a:pt x="2140" y="7273"/>
                    </a:lnTo>
                    <a:lnTo>
                      <a:pt x="2148" y="7269"/>
                    </a:lnTo>
                    <a:lnTo>
                      <a:pt x="2154" y="7258"/>
                    </a:lnTo>
                    <a:lnTo>
                      <a:pt x="2160" y="7252"/>
                    </a:lnTo>
                    <a:lnTo>
                      <a:pt x="2165" y="7233"/>
                    </a:lnTo>
                    <a:lnTo>
                      <a:pt x="2171" y="7223"/>
                    </a:lnTo>
                    <a:lnTo>
                      <a:pt x="2179" y="7210"/>
                    </a:lnTo>
                    <a:lnTo>
                      <a:pt x="2184" y="7216"/>
                    </a:lnTo>
                    <a:lnTo>
                      <a:pt x="2190" y="7168"/>
                    </a:lnTo>
                    <a:lnTo>
                      <a:pt x="2196" y="7133"/>
                    </a:lnTo>
                    <a:lnTo>
                      <a:pt x="2202" y="7106"/>
                    </a:lnTo>
                    <a:lnTo>
                      <a:pt x="2209" y="7081"/>
                    </a:lnTo>
                    <a:lnTo>
                      <a:pt x="2215" y="7047"/>
                    </a:lnTo>
                    <a:lnTo>
                      <a:pt x="2221" y="6999"/>
                    </a:lnTo>
                    <a:lnTo>
                      <a:pt x="2227" y="6954"/>
                    </a:lnTo>
                    <a:lnTo>
                      <a:pt x="2234" y="6891"/>
                    </a:lnTo>
                    <a:lnTo>
                      <a:pt x="2240" y="6741"/>
                    </a:lnTo>
                    <a:lnTo>
                      <a:pt x="2246" y="6544"/>
                    </a:lnTo>
                    <a:lnTo>
                      <a:pt x="2252" y="6342"/>
                    </a:lnTo>
                    <a:lnTo>
                      <a:pt x="2257" y="6163"/>
                    </a:lnTo>
                    <a:lnTo>
                      <a:pt x="2265" y="5891"/>
                    </a:lnTo>
                    <a:lnTo>
                      <a:pt x="2271" y="5570"/>
                    </a:lnTo>
                    <a:lnTo>
                      <a:pt x="2277" y="5297"/>
                    </a:lnTo>
                    <a:lnTo>
                      <a:pt x="2282" y="5175"/>
                    </a:lnTo>
                    <a:lnTo>
                      <a:pt x="2288" y="4744"/>
                    </a:lnTo>
                    <a:lnTo>
                      <a:pt x="2296" y="4570"/>
                    </a:lnTo>
                    <a:lnTo>
                      <a:pt x="2302" y="5119"/>
                    </a:lnTo>
                    <a:lnTo>
                      <a:pt x="2307" y="5420"/>
                    </a:lnTo>
                    <a:lnTo>
                      <a:pt x="2313" y="4744"/>
                    </a:lnTo>
                    <a:lnTo>
                      <a:pt x="2319" y="5476"/>
                    </a:lnTo>
                    <a:lnTo>
                      <a:pt x="2327" y="5201"/>
                    </a:lnTo>
                    <a:lnTo>
                      <a:pt x="2332" y="5121"/>
                    </a:lnTo>
                    <a:lnTo>
                      <a:pt x="2338" y="4910"/>
                    </a:lnTo>
                    <a:lnTo>
                      <a:pt x="2344" y="5424"/>
                    </a:lnTo>
                    <a:lnTo>
                      <a:pt x="2350" y="5528"/>
                    </a:lnTo>
                    <a:lnTo>
                      <a:pt x="2357" y="6221"/>
                    </a:lnTo>
                    <a:lnTo>
                      <a:pt x="2363" y="6129"/>
                    </a:lnTo>
                    <a:lnTo>
                      <a:pt x="2369" y="5987"/>
                    </a:lnTo>
                    <a:lnTo>
                      <a:pt x="2375" y="6064"/>
                    </a:lnTo>
                    <a:lnTo>
                      <a:pt x="2382" y="6340"/>
                    </a:lnTo>
                    <a:lnTo>
                      <a:pt x="2388" y="6282"/>
                    </a:lnTo>
                    <a:lnTo>
                      <a:pt x="2394" y="6152"/>
                    </a:lnTo>
                    <a:lnTo>
                      <a:pt x="2399" y="6017"/>
                    </a:lnTo>
                    <a:lnTo>
                      <a:pt x="2405" y="6056"/>
                    </a:lnTo>
                    <a:lnTo>
                      <a:pt x="2413" y="5860"/>
                    </a:lnTo>
                    <a:lnTo>
                      <a:pt x="2419" y="6403"/>
                    </a:lnTo>
                    <a:lnTo>
                      <a:pt x="2424" y="5989"/>
                    </a:lnTo>
                    <a:lnTo>
                      <a:pt x="2430" y="5328"/>
                    </a:lnTo>
                    <a:lnTo>
                      <a:pt x="2436" y="5779"/>
                    </a:lnTo>
                    <a:lnTo>
                      <a:pt x="2444" y="5848"/>
                    </a:lnTo>
                    <a:lnTo>
                      <a:pt x="2449" y="3996"/>
                    </a:lnTo>
                    <a:lnTo>
                      <a:pt x="2455" y="5735"/>
                    </a:lnTo>
                    <a:lnTo>
                      <a:pt x="2461" y="0"/>
                    </a:lnTo>
                    <a:lnTo>
                      <a:pt x="2467" y="4470"/>
                    </a:lnTo>
                    <a:lnTo>
                      <a:pt x="2474" y="1425"/>
                    </a:lnTo>
                    <a:lnTo>
                      <a:pt x="2480" y="4495"/>
                    </a:lnTo>
                    <a:lnTo>
                      <a:pt x="2486" y="1200"/>
                    </a:lnTo>
                    <a:lnTo>
                      <a:pt x="2492" y="5781"/>
                    </a:lnTo>
                    <a:lnTo>
                      <a:pt x="2499" y="576"/>
                    </a:lnTo>
                    <a:lnTo>
                      <a:pt x="2505" y="2872"/>
                    </a:lnTo>
                    <a:lnTo>
                      <a:pt x="2511" y="3322"/>
                    </a:lnTo>
                    <a:lnTo>
                      <a:pt x="2517" y="4270"/>
                    </a:lnTo>
                    <a:lnTo>
                      <a:pt x="2522" y="699"/>
                    </a:lnTo>
                    <a:lnTo>
                      <a:pt x="2530" y="5215"/>
                    </a:lnTo>
                    <a:lnTo>
                      <a:pt x="2536" y="0"/>
                    </a:lnTo>
                    <a:lnTo>
                      <a:pt x="2542" y="1949"/>
                    </a:lnTo>
                    <a:lnTo>
                      <a:pt x="2547" y="5599"/>
                    </a:lnTo>
                    <a:lnTo>
                      <a:pt x="2553" y="2598"/>
                    </a:lnTo>
                    <a:lnTo>
                      <a:pt x="2561" y="3297"/>
                    </a:lnTo>
                    <a:lnTo>
                      <a:pt x="2565" y="0"/>
                    </a:lnTo>
                    <a:lnTo>
                      <a:pt x="2572" y="2074"/>
                    </a:lnTo>
                    <a:lnTo>
                      <a:pt x="2578" y="5733"/>
                    </a:lnTo>
                    <a:lnTo>
                      <a:pt x="2584" y="4120"/>
                    </a:lnTo>
                    <a:lnTo>
                      <a:pt x="2591" y="2772"/>
                    </a:lnTo>
                    <a:lnTo>
                      <a:pt x="2595" y="5196"/>
                    </a:lnTo>
                    <a:lnTo>
                      <a:pt x="2603" y="5443"/>
                    </a:lnTo>
                    <a:lnTo>
                      <a:pt x="2609" y="5693"/>
                    </a:lnTo>
                    <a:lnTo>
                      <a:pt x="2615" y="6611"/>
                    </a:lnTo>
                    <a:lnTo>
                      <a:pt x="2622" y="5343"/>
                    </a:lnTo>
                    <a:lnTo>
                      <a:pt x="2628" y="4965"/>
                    </a:lnTo>
                    <a:lnTo>
                      <a:pt x="2634" y="6522"/>
                    </a:lnTo>
                    <a:lnTo>
                      <a:pt x="2639" y="5328"/>
                    </a:lnTo>
                    <a:lnTo>
                      <a:pt x="2647" y="4915"/>
                    </a:lnTo>
                    <a:lnTo>
                      <a:pt x="2651" y="4794"/>
                    </a:lnTo>
                    <a:lnTo>
                      <a:pt x="2659" y="4670"/>
                    </a:lnTo>
                    <a:lnTo>
                      <a:pt x="2664" y="2772"/>
                    </a:lnTo>
                    <a:lnTo>
                      <a:pt x="2670" y="5866"/>
                    </a:lnTo>
                    <a:lnTo>
                      <a:pt x="2678" y="5342"/>
                    </a:lnTo>
                    <a:lnTo>
                      <a:pt x="2682" y="2498"/>
                    </a:lnTo>
                    <a:lnTo>
                      <a:pt x="2689" y="3272"/>
                    </a:lnTo>
                    <a:lnTo>
                      <a:pt x="2695" y="850"/>
                    </a:lnTo>
                    <a:lnTo>
                      <a:pt x="2701" y="5376"/>
                    </a:lnTo>
                    <a:lnTo>
                      <a:pt x="2709" y="6194"/>
                    </a:lnTo>
                    <a:lnTo>
                      <a:pt x="2712" y="5042"/>
                    </a:lnTo>
                    <a:lnTo>
                      <a:pt x="2720" y="6737"/>
                    </a:lnTo>
                    <a:lnTo>
                      <a:pt x="2726" y="6428"/>
                    </a:lnTo>
                    <a:lnTo>
                      <a:pt x="2732" y="2747"/>
                    </a:lnTo>
                    <a:lnTo>
                      <a:pt x="2737" y="2398"/>
                    </a:lnTo>
                    <a:lnTo>
                      <a:pt x="2745" y="2723"/>
                    </a:lnTo>
                    <a:lnTo>
                      <a:pt x="2751" y="6897"/>
                    </a:lnTo>
                    <a:lnTo>
                      <a:pt x="2757" y="6400"/>
                    </a:lnTo>
                    <a:lnTo>
                      <a:pt x="2762" y="6396"/>
                    </a:lnTo>
                    <a:lnTo>
                      <a:pt x="2768" y="6526"/>
                    </a:lnTo>
                    <a:lnTo>
                      <a:pt x="2776" y="5960"/>
                    </a:lnTo>
                    <a:lnTo>
                      <a:pt x="2782" y="5791"/>
                    </a:lnTo>
                    <a:lnTo>
                      <a:pt x="2787" y="6419"/>
                    </a:lnTo>
                    <a:lnTo>
                      <a:pt x="2795" y="6449"/>
                    </a:lnTo>
                    <a:lnTo>
                      <a:pt x="2799" y="6684"/>
                    </a:lnTo>
                    <a:lnTo>
                      <a:pt x="2807" y="6305"/>
                    </a:lnTo>
                    <a:lnTo>
                      <a:pt x="2812" y="6776"/>
                    </a:lnTo>
                    <a:lnTo>
                      <a:pt x="2818" y="6684"/>
                    </a:lnTo>
                    <a:lnTo>
                      <a:pt x="2824" y="6784"/>
                    </a:lnTo>
                    <a:lnTo>
                      <a:pt x="2830" y="7139"/>
                    </a:lnTo>
                    <a:lnTo>
                      <a:pt x="2837" y="7102"/>
                    </a:lnTo>
                    <a:lnTo>
                      <a:pt x="2843" y="7112"/>
                    </a:lnTo>
                    <a:lnTo>
                      <a:pt x="2849" y="7029"/>
                    </a:lnTo>
                    <a:lnTo>
                      <a:pt x="2854" y="7177"/>
                    </a:lnTo>
                    <a:lnTo>
                      <a:pt x="2860" y="6891"/>
                    </a:lnTo>
                    <a:lnTo>
                      <a:pt x="2868" y="7166"/>
                    </a:lnTo>
                    <a:lnTo>
                      <a:pt x="2874" y="7139"/>
                    </a:lnTo>
                    <a:lnTo>
                      <a:pt x="2879" y="7125"/>
                    </a:lnTo>
                    <a:lnTo>
                      <a:pt x="2885" y="7227"/>
                    </a:lnTo>
                    <a:lnTo>
                      <a:pt x="2893" y="7143"/>
                    </a:lnTo>
                    <a:lnTo>
                      <a:pt x="2899" y="7049"/>
                    </a:lnTo>
                    <a:lnTo>
                      <a:pt x="2904" y="7194"/>
                    </a:lnTo>
                    <a:lnTo>
                      <a:pt x="2910" y="6956"/>
                    </a:lnTo>
                    <a:lnTo>
                      <a:pt x="2916" y="7060"/>
                    </a:lnTo>
                    <a:lnTo>
                      <a:pt x="2924" y="7129"/>
                    </a:lnTo>
                    <a:lnTo>
                      <a:pt x="2929" y="7066"/>
                    </a:lnTo>
                    <a:lnTo>
                      <a:pt x="2935" y="7223"/>
                    </a:lnTo>
                    <a:lnTo>
                      <a:pt x="2941" y="7206"/>
                    </a:lnTo>
                    <a:lnTo>
                      <a:pt x="2947" y="7189"/>
                    </a:lnTo>
                    <a:lnTo>
                      <a:pt x="2954" y="7198"/>
                    </a:lnTo>
                    <a:lnTo>
                      <a:pt x="2960" y="7173"/>
                    </a:lnTo>
                    <a:lnTo>
                      <a:pt x="2966" y="7001"/>
                    </a:lnTo>
                    <a:lnTo>
                      <a:pt x="2972" y="7250"/>
                    </a:lnTo>
                    <a:lnTo>
                      <a:pt x="2977" y="7041"/>
                    </a:lnTo>
                    <a:lnTo>
                      <a:pt x="2985" y="7225"/>
                    </a:lnTo>
                    <a:lnTo>
                      <a:pt x="2991" y="7164"/>
                    </a:lnTo>
                    <a:lnTo>
                      <a:pt x="2997" y="7066"/>
                    </a:lnTo>
                    <a:lnTo>
                      <a:pt x="3002" y="6997"/>
                    </a:lnTo>
                    <a:lnTo>
                      <a:pt x="3008" y="7200"/>
                    </a:lnTo>
                    <a:lnTo>
                      <a:pt x="3016" y="7004"/>
                    </a:lnTo>
                    <a:lnTo>
                      <a:pt x="3022" y="7114"/>
                    </a:lnTo>
                    <a:lnTo>
                      <a:pt x="3027" y="7123"/>
                    </a:lnTo>
                    <a:lnTo>
                      <a:pt x="3033" y="7177"/>
                    </a:lnTo>
                    <a:lnTo>
                      <a:pt x="3041" y="7127"/>
                    </a:lnTo>
                    <a:lnTo>
                      <a:pt x="3046" y="7218"/>
                    </a:lnTo>
                    <a:lnTo>
                      <a:pt x="3052" y="7154"/>
                    </a:lnTo>
                    <a:lnTo>
                      <a:pt x="3058" y="7208"/>
                    </a:lnTo>
                    <a:lnTo>
                      <a:pt x="3064" y="7248"/>
                    </a:lnTo>
                    <a:lnTo>
                      <a:pt x="3071" y="7256"/>
                    </a:lnTo>
                    <a:lnTo>
                      <a:pt x="3077" y="7125"/>
                    </a:lnTo>
                    <a:lnTo>
                      <a:pt x="3083" y="7148"/>
                    </a:lnTo>
                    <a:lnTo>
                      <a:pt x="3089" y="7049"/>
                    </a:lnTo>
                    <a:lnTo>
                      <a:pt x="3094" y="7104"/>
                    </a:lnTo>
                    <a:lnTo>
                      <a:pt x="3102" y="7120"/>
                    </a:lnTo>
                    <a:lnTo>
                      <a:pt x="3108" y="7204"/>
                    </a:lnTo>
                    <a:lnTo>
                      <a:pt x="3114" y="7189"/>
                    </a:lnTo>
                    <a:lnTo>
                      <a:pt x="3119" y="7231"/>
                    </a:lnTo>
                    <a:lnTo>
                      <a:pt x="3125" y="6284"/>
                    </a:lnTo>
                    <a:lnTo>
                      <a:pt x="3133" y="6693"/>
                    </a:lnTo>
                    <a:lnTo>
                      <a:pt x="3139" y="7052"/>
                    </a:lnTo>
                    <a:lnTo>
                      <a:pt x="3144" y="7248"/>
                    </a:lnTo>
                    <a:lnTo>
                      <a:pt x="3150" y="7294"/>
                    </a:lnTo>
                    <a:lnTo>
                      <a:pt x="3156" y="7125"/>
                    </a:lnTo>
                    <a:lnTo>
                      <a:pt x="3164" y="7129"/>
                    </a:lnTo>
                    <a:lnTo>
                      <a:pt x="3169" y="7193"/>
                    </a:lnTo>
                    <a:lnTo>
                      <a:pt x="3175" y="7225"/>
                    </a:lnTo>
                    <a:lnTo>
                      <a:pt x="3181" y="7123"/>
                    </a:lnTo>
                    <a:lnTo>
                      <a:pt x="3189" y="7139"/>
                    </a:lnTo>
                    <a:lnTo>
                      <a:pt x="3194" y="7221"/>
                    </a:lnTo>
                    <a:lnTo>
                      <a:pt x="3200" y="7154"/>
                    </a:lnTo>
                    <a:lnTo>
                      <a:pt x="3206" y="7187"/>
                    </a:lnTo>
                    <a:lnTo>
                      <a:pt x="3212" y="7141"/>
                    </a:lnTo>
                    <a:lnTo>
                      <a:pt x="3219" y="7310"/>
                    </a:lnTo>
                    <a:lnTo>
                      <a:pt x="3225" y="7179"/>
                    </a:lnTo>
                    <a:lnTo>
                      <a:pt x="3231" y="7237"/>
                    </a:lnTo>
                    <a:lnTo>
                      <a:pt x="3237" y="7242"/>
                    </a:lnTo>
                    <a:lnTo>
                      <a:pt x="3242" y="7229"/>
                    </a:lnTo>
                    <a:lnTo>
                      <a:pt x="3250" y="7056"/>
                    </a:lnTo>
                    <a:lnTo>
                      <a:pt x="3254" y="7093"/>
                    </a:lnTo>
                    <a:lnTo>
                      <a:pt x="3262" y="7131"/>
                    </a:lnTo>
                    <a:lnTo>
                      <a:pt x="3267" y="7054"/>
                    </a:lnTo>
                    <a:lnTo>
                      <a:pt x="3273" y="7070"/>
                    </a:lnTo>
                    <a:lnTo>
                      <a:pt x="3281" y="7171"/>
                    </a:lnTo>
                    <a:lnTo>
                      <a:pt x="3286" y="7218"/>
                    </a:lnTo>
                    <a:lnTo>
                      <a:pt x="3292" y="7187"/>
                    </a:lnTo>
                    <a:lnTo>
                      <a:pt x="3298" y="7252"/>
                    </a:lnTo>
                    <a:lnTo>
                      <a:pt x="3306" y="7292"/>
                    </a:lnTo>
                    <a:lnTo>
                      <a:pt x="3310" y="7256"/>
                    </a:lnTo>
                    <a:lnTo>
                      <a:pt x="3317" y="7216"/>
                    </a:lnTo>
                    <a:lnTo>
                      <a:pt x="3323" y="7221"/>
                    </a:lnTo>
                    <a:lnTo>
                      <a:pt x="3329" y="7244"/>
                    </a:lnTo>
                    <a:lnTo>
                      <a:pt x="3336" y="7292"/>
                    </a:lnTo>
                    <a:lnTo>
                      <a:pt x="3340" y="7283"/>
                    </a:lnTo>
                    <a:lnTo>
                      <a:pt x="3348" y="7248"/>
                    </a:lnTo>
                    <a:lnTo>
                      <a:pt x="3354" y="7168"/>
                    </a:lnTo>
                    <a:lnTo>
                      <a:pt x="3359" y="7204"/>
                    </a:lnTo>
                    <a:lnTo>
                      <a:pt x="3367" y="7252"/>
                    </a:lnTo>
                    <a:lnTo>
                      <a:pt x="3371" y="7221"/>
                    </a:lnTo>
                    <a:lnTo>
                      <a:pt x="3379" y="7231"/>
                    </a:lnTo>
                    <a:lnTo>
                      <a:pt x="3384" y="7179"/>
                    </a:lnTo>
                    <a:lnTo>
                      <a:pt x="3390" y="3796"/>
                    </a:lnTo>
                    <a:lnTo>
                      <a:pt x="3396" y="5221"/>
                    </a:lnTo>
                    <a:lnTo>
                      <a:pt x="3402" y="6430"/>
                    </a:lnTo>
                    <a:lnTo>
                      <a:pt x="3409" y="7198"/>
                    </a:lnTo>
                    <a:lnTo>
                      <a:pt x="3415" y="7250"/>
                    </a:lnTo>
                    <a:lnTo>
                      <a:pt x="3421" y="7073"/>
                    </a:lnTo>
                    <a:lnTo>
                      <a:pt x="3427" y="7242"/>
                    </a:lnTo>
                    <a:lnTo>
                      <a:pt x="3434" y="7173"/>
                    </a:lnTo>
                    <a:lnTo>
                      <a:pt x="3440" y="7287"/>
                    </a:lnTo>
                    <a:lnTo>
                      <a:pt x="3446" y="7154"/>
                    </a:lnTo>
                    <a:lnTo>
                      <a:pt x="3453" y="7283"/>
                    </a:lnTo>
                    <a:lnTo>
                      <a:pt x="3457" y="7279"/>
                    </a:lnTo>
                    <a:lnTo>
                      <a:pt x="3465" y="7158"/>
                    </a:lnTo>
                    <a:lnTo>
                      <a:pt x="3471" y="7294"/>
                    </a:lnTo>
                    <a:lnTo>
                      <a:pt x="3477" y="7285"/>
                    </a:lnTo>
                    <a:lnTo>
                      <a:pt x="3484" y="7118"/>
                    </a:lnTo>
                    <a:lnTo>
                      <a:pt x="3488" y="7056"/>
                    </a:lnTo>
                    <a:lnTo>
                      <a:pt x="3496" y="7214"/>
                    </a:lnTo>
                    <a:lnTo>
                      <a:pt x="3501" y="7204"/>
                    </a:lnTo>
                    <a:lnTo>
                      <a:pt x="3507" y="7244"/>
                    </a:lnTo>
                    <a:lnTo>
                      <a:pt x="3513" y="7139"/>
                    </a:lnTo>
                    <a:lnTo>
                      <a:pt x="3519" y="6977"/>
                    </a:lnTo>
                    <a:lnTo>
                      <a:pt x="3526" y="7156"/>
                    </a:lnTo>
                    <a:lnTo>
                      <a:pt x="3532" y="7225"/>
                    </a:lnTo>
                    <a:lnTo>
                      <a:pt x="3538" y="7116"/>
                    </a:lnTo>
                    <a:lnTo>
                      <a:pt x="3544" y="6858"/>
                    </a:lnTo>
                    <a:lnTo>
                      <a:pt x="3551" y="7296"/>
                    </a:lnTo>
                    <a:lnTo>
                      <a:pt x="3557" y="7196"/>
                    </a:lnTo>
                    <a:lnTo>
                      <a:pt x="3563" y="7312"/>
                    </a:lnTo>
                    <a:lnTo>
                      <a:pt x="3569" y="7252"/>
                    </a:lnTo>
                    <a:lnTo>
                      <a:pt x="3574" y="7227"/>
                    </a:lnTo>
                    <a:lnTo>
                      <a:pt x="3582" y="7221"/>
                    </a:lnTo>
                    <a:lnTo>
                      <a:pt x="3588" y="7317"/>
                    </a:lnTo>
                    <a:lnTo>
                      <a:pt x="3594" y="7227"/>
                    </a:lnTo>
                    <a:lnTo>
                      <a:pt x="3599" y="7231"/>
                    </a:lnTo>
                    <a:lnTo>
                      <a:pt x="3605" y="7202"/>
                    </a:lnTo>
                    <a:lnTo>
                      <a:pt x="3613" y="7233"/>
                    </a:lnTo>
                    <a:lnTo>
                      <a:pt x="3619" y="7292"/>
                    </a:lnTo>
                    <a:lnTo>
                      <a:pt x="3624" y="7275"/>
                    </a:lnTo>
                    <a:lnTo>
                      <a:pt x="3630" y="7206"/>
                    </a:lnTo>
                    <a:lnTo>
                      <a:pt x="3636" y="7242"/>
                    </a:lnTo>
                    <a:lnTo>
                      <a:pt x="3644" y="7143"/>
                    </a:lnTo>
                    <a:lnTo>
                      <a:pt x="3649" y="7191"/>
                    </a:lnTo>
                    <a:lnTo>
                      <a:pt x="3655" y="7298"/>
                    </a:lnTo>
                    <a:lnTo>
                      <a:pt x="3661" y="7087"/>
                    </a:lnTo>
                    <a:lnTo>
                      <a:pt x="3667" y="7325"/>
                    </a:lnTo>
                    <a:lnTo>
                      <a:pt x="3674" y="7154"/>
                    </a:lnTo>
                    <a:lnTo>
                      <a:pt x="3680" y="7143"/>
                    </a:lnTo>
                    <a:lnTo>
                      <a:pt x="3686" y="7164"/>
                    </a:lnTo>
                    <a:lnTo>
                      <a:pt x="3692" y="7206"/>
                    </a:lnTo>
                    <a:lnTo>
                      <a:pt x="3699" y="7281"/>
                    </a:lnTo>
                    <a:lnTo>
                      <a:pt x="3705" y="7244"/>
                    </a:lnTo>
                    <a:lnTo>
                      <a:pt x="3711" y="7152"/>
                    </a:lnTo>
                    <a:lnTo>
                      <a:pt x="3717" y="7256"/>
                    </a:lnTo>
                    <a:lnTo>
                      <a:pt x="3722" y="7216"/>
                    </a:lnTo>
                    <a:lnTo>
                      <a:pt x="3730" y="7191"/>
                    </a:lnTo>
                    <a:lnTo>
                      <a:pt x="3736" y="7171"/>
                    </a:lnTo>
                    <a:lnTo>
                      <a:pt x="3741" y="7244"/>
                    </a:lnTo>
                    <a:lnTo>
                      <a:pt x="3747" y="7275"/>
                    </a:lnTo>
                    <a:lnTo>
                      <a:pt x="3753" y="7260"/>
                    </a:lnTo>
                    <a:lnTo>
                      <a:pt x="3761" y="7227"/>
                    </a:lnTo>
                    <a:lnTo>
                      <a:pt x="3766" y="6910"/>
                    </a:lnTo>
                    <a:lnTo>
                      <a:pt x="3772" y="7164"/>
                    </a:lnTo>
                    <a:lnTo>
                      <a:pt x="3778" y="7175"/>
                    </a:lnTo>
                    <a:lnTo>
                      <a:pt x="3784" y="7267"/>
                    </a:lnTo>
                    <a:lnTo>
                      <a:pt x="3791" y="7231"/>
                    </a:lnTo>
                    <a:lnTo>
                      <a:pt x="3797" y="7287"/>
                    </a:lnTo>
                    <a:lnTo>
                      <a:pt x="3803" y="7287"/>
                    </a:lnTo>
                    <a:lnTo>
                      <a:pt x="3809" y="6455"/>
                    </a:lnTo>
                    <a:lnTo>
                      <a:pt x="3814" y="7177"/>
                    </a:lnTo>
                    <a:lnTo>
                      <a:pt x="3822" y="7237"/>
                    </a:lnTo>
                    <a:lnTo>
                      <a:pt x="3828" y="7254"/>
                    </a:lnTo>
                    <a:lnTo>
                      <a:pt x="3834" y="7231"/>
                    </a:lnTo>
                    <a:lnTo>
                      <a:pt x="3839" y="7242"/>
                    </a:lnTo>
                    <a:lnTo>
                      <a:pt x="3847" y="7068"/>
                    </a:lnTo>
                    <a:lnTo>
                      <a:pt x="3853" y="6799"/>
                    </a:lnTo>
                    <a:lnTo>
                      <a:pt x="3859" y="6803"/>
                    </a:lnTo>
                    <a:lnTo>
                      <a:pt x="3864" y="7290"/>
                    </a:lnTo>
                    <a:lnTo>
                      <a:pt x="3870" y="6522"/>
                    </a:lnTo>
                    <a:lnTo>
                      <a:pt x="3878" y="6634"/>
                    </a:lnTo>
                    <a:lnTo>
                      <a:pt x="3884" y="7043"/>
                    </a:lnTo>
                    <a:lnTo>
                      <a:pt x="3889" y="6954"/>
                    </a:lnTo>
                    <a:lnTo>
                      <a:pt x="3895" y="7047"/>
                    </a:lnTo>
                    <a:lnTo>
                      <a:pt x="3901" y="7110"/>
                    </a:lnTo>
                    <a:lnTo>
                      <a:pt x="3908" y="7129"/>
                    </a:lnTo>
                    <a:lnTo>
                      <a:pt x="3912" y="7262"/>
                    </a:lnTo>
                    <a:lnTo>
                      <a:pt x="3920" y="7189"/>
                    </a:lnTo>
                    <a:lnTo>
                      <a:pt x="3926" y="7241"/>
                    </a:lnTo>
                    <a:lnTo>
                      <a:pt x="3932" y="7283"/>
                    </a:lnTo>
                    <a:lnTo>
                      <a:pt x="3939" y="7271"/>
                    </a:lnTo>
                    <a:lnTo>
                      <a:pt x="3945" y="7283"/>
                    </a:lnTo>
                    <a:lnTo>
                      <a:pt x="3951" y="7089"/>
                    </a:lnTo>
                    <a:lnTo>
                      <a:pt x="3956" y="7254"/>
                    </a:lnTo>
                    <a:lnTo>
                      <a:pt x="3964" y="7173"/>
                    </a:lnTo>
                    <a:lnTo>
                      <a:pt x="3970" y="7160"/>
                    </a:lnTo>
                    <a:lnTo>
                      <a:pt x="3976" y="7146"/>
                    </a:lnTo>
                    <a:lnTo>
                      <a:pt x="3981" y="7246"/>
                    </a:lnTo>
                    <a:lnTo>
                      <a:pt x="3987" y="7281"/>
                    </a:lnTo>
                    <a:lnTo>
                      <a:pt x="3995" y="7231"/>
                    </a:lnTo>
                    <a:lnTo>
                      <a:pt x="3999" y="7221"/>
                    </a:lnTo>
                    <a:lnTo>
                      <a:pt x="4006" y="7292"/>
                    </a:lnTo>
                    <a:lnTo>
                      <a:pt x="4012" y="7289"/>
                    </a:lnTo>
                    <a:lnTo>
                      <a:pt x="4018" y="7300"/>
                    </a:lnTo>
                    <a:lnTo>
                      <a:pt x="4026" y="7319"/>
                    </a:lnTo>
                    <a:lnTo>
                      <a:pt x="4029" y="7302"/>
                    </a:lnTo>
                    <a:lnTo>
                      <a:pt x="4037" y="7250"/>
                    </a:lnTo>
                    <a:lnTo>
                      <a:pt x="4043" y="7275"/>
                    </a:lnTo>
                    <a:lnTo>
                      <a:pt x="4049" y="7260"/>
                    </a:lnTo>
                    <a:lnTo>
                      <a:pt x="4056" y="7198"/>
                    </a:lnTo>
                    <a:lnTo>
                      <a:pt x="4060" y="7049"/>
                    </a:lnTo>
                    <a:lnTo>
                      <a:pt x="4068" y="5781"/>
                    </a:lnTo>
                    <a:lnTo>
                      <a:pt x="4074" y="4170"/>
                    </a:lnTo>
                    <a:lnTo>
                      <a:pt x="4079" y="5920"/>
                    </a:lnTo>
                    <a:lnTo>
                      <a:pt x="4085" y="6805"/>
                    </a:lnTo>
                    <a:lnTo>
                      <a:pt x="4093" y="1849"/>
                    </a:lnTo>
                    <a:lnTo>
                      <a:pt x="4099" y="5720"/>
                    </a:lnTo>
                    <a:lnTo>
                      <a:pt x="4104" y="6722"/>
                    </a:lnTo>
                    <a:lnTo>
                      <a:pt x="4112" y="5013"/>
                    </a:lnTo>
                    <a:lnTo>
                      <a:pt x="4116" y="6807"/>
                    </a:lnTo>
                    <a:lnTo>
                      <a:pt x="4124" y="5330"/>
                    </a:lnTo>
                    <a:lnTo>
                      <a:pt x="4129" y="6515"/>
                    </a:lnTo>
                    <a:lnTo>
                      <a:pt x="4135" y="6945"/>
                    </a:lnTo>
                    <a:lnTo>
                      <a:pt x="4141" y="4220"/>
                    </a:lnTo>
                    <a:lnTo>
                      <a:pt x="4147" y="5146"/>
                    </a:lnTo>
                    <a:lnTo>
                      <a:pt x="4154" y="6743"/>
                    </a:lnTo>
                    <a:lnTo>
                      <a:pt x="4160" y="6995"/>
                    </a:lnTo>
                    <a:lnTo>
                      <a:pt x="4166" y="4045"/>
                    </a:lnTo>
                    <a:lnTo>
                      <a:pt x="4172" y="6851"/>
                    </a:lnTo>
                    <a:lnTo>
                      <a:pt x="4177" y="6793"/>
                    </a:lnTo>
                    <a:lnTo>
                      <a:pt x="4185" y="6989"/>
                    </a:lnTo>
                    <a:lnTo>
                      <a:pt x="4191" y="6876"/>
                    </a:lnTo>
                    <a:lnTo>
                      <a:pt x="4196" y="6699"/>
                    </a:lnTo>
                    <a:lnTo>
                      <a:pt x="4202" y="6764"/>
                    </a:lnTo>
                    <a:lnTo>
                      <a:pt x="4210" y="6977"/>
                    </a:lnTo>
                    <a:lnTo>
                      <a:pt x="4216" y="1325"/>
                    </a:lnTo>
                    <a:lnTo>
                      <a:pt x="4221" y="6837"/>
                    </a:lnTo>
                    <a:lnTo>
                      <a:pt x="4227" y="7033"/>
                    </a:lnTo>
                    <a:lnTo>
                      <a:pt x="4233" y="7102"/>
                    </a:lnTo>
                    <a:lnTo>
                      <a:pt x="4241" y="6976"/>
                    </a:lnTo>
                    <a:lnTo>
                      <a:pt x="4246" y="7116"/>
                    </a:lnTo>
                    <a:lnTo>
                      <a:pt x="4252" y="6073"/>
                    </a:lnTo>
                    <a:lnTo>
                      <a:pt x="4258" y="7133"/>
                    </a:lnTo>
                    <a:lnTo>
                      <a:pt x="4264" y="7024"/>
                    </a:lnTo>
                    <a:lnTo>
                      <a:pt x="4271" y="6812"/>
                    </a:lnTo>
                    <a:lnTo>
                      <a:pt x="4277" y="7146"/>
                    </a:lnTo>
                    <a:lnTo>
                      <a:pt x="4283" y="7118"/>
                    </a:lnTo>
                    <a:lnTo>
                      <a:pt x="4289" y="7087"/>
                    </a:lnTo>
                    <a:lnTo>
                      <a:pt x="4294" y="7175"/>
                    </a:lnTo>
                    <a:lnTo>
                      <a:pt x="4302" y="7160"/>
                    </a:lnTo>
                    <a:lnTo>
                      <a:pt x="4308" y="7162"/>
                    </a:lnTo>
                    <a:lnTo>
                      <a:pt x="4314" y="7139"/>
                    </a:lnTo>
                    <a:lnTo>
                      <a:pt x="4319" y="7104"/>
                    </a:lnTo>
                    <a:lnTo>
                      <a:pt x="4325" y="7133"/>
                    </a:lnTo>
                    <a:lnTo>
                      <a:pt x="4333" y="7177"/>
                    </a:lnTo>
                    <a:lnTo>
                      <a:pt x="4339" y="7118"/>
                    </a:lnTo>
                    <a:lnTo>
                      <a:pt x="4344" y="7146"/>
                    </a:lnTo>
                    <a:lnTo>
                      <a:pt x="4350" y="7175"/>
                    </a:lnTo>
                    <a:lnTo>
                      <a:pt x="4358" y="7191"/>
                    </a:lnTo>
                    <a:lnTo>
                      <a:pt x="4364" y="7148"/>
                    </a:lnTo>
                    <a:lnTo>
                      <a:pt x="4369" y="7158"/>
                    </a:lnTo>
                    <a:lnTo>
                      <a:pt x="4375" y="7164"/>
                    </a:lnTo>
                    <a:lnTo>
                      <a:pt x="4381" y="7191"/>
                    </a:lnTo>
                    <a:lnTo>
                      <a:pt x="4388" y="7166"/>
                    </a:lnTo>
                    <a:lnTo>
                      <a:pt x="4394" y="7202"/>
                    </a:lnTo>
                    <a:lnTo>
                      <a:pt x="4400" y="7177"/>
                    </a:lnTo>
                    <a:lnTo>
                      <a:pt x="4406" y="7208"/>
                    </a:lnTo>
                    <a:lnTo>
                      <a:pt x="4411" y="7210"/>
                    </a:lnTo>
                    <a:lnTo>
                      <a:pt x="4419" y="7223"/>
                    </a:lnTo>
                    <a:lnTo>
                      <a:pt x="4425" y="7208"/>
                    </a:lnTo>
                    <a:lnTo>
                      <a:pt x="4431" y="7208"/>
                    </a:lnTo>
                    <a:lnTo>
                      <a:pt x="4436" y="7208"/>
                    </a:lnTo>
                    <a:lnTo>
                      <a:pt x="4442" y="7152"/>
                    </a:lnTo>
                    <a:lnTo>
                      <a:pt x="4450" y="7216"/>
                    </a:lnTo>
                    <a:lnTo>
                      <a:pt x="4456" y="7198"/>
                    </a:lnTo>
                    <a:lnTo>
                      <a:pt x="4461" y="7208"/>
                    </a:lnTo>
                    <a:lnTo>
                      <a:pt x="4467" y="7241"/>
                    </a:lnTo>
                    <a:lnTo>
                      <a:pt x="4473" y="7183"/>
                    </a:lnTo>
                    <a:lnTo>
                      <a:pt x="4481" y="7214"/>
                    </a:lnTo>
                    <a:lnTo>
                      <a:pt x="4486" y="7187"/>
                    </a:lnTo>
                    <a:lnTo>
                      <a:pt x="4492" y="7223"/>
                    </a:lnTo>
                    <a:lnTo>
                      <a:pt x="4498" y="7233"/>
                    </a:lnTo>
                    <a:lnTo>
                      <a:pt x="4506" y="7194"/>
                    </a:lnTo>
                    <a:lnTo>
                      <a:pt x="4511" y="7219"/>
                    </a:lnTo>
                    <a:lnTo>
                      <a:pt x="4517" y="7219"/>
                    </a:lnTo>
                    <a:lnTo>
                      <a:pt x="4523" y="7206"/>
                    </a:lnTo>
                    <a:lnTo>
                      <a:pt x="4529" y="7223"/>
                    </a:lnTo>
                    <a:lnTo>
                      <a:pt x="4536" y="7223"/>
                    </a:lnTo>
                    <a:lnTo>
                      <a:pt x="4542" y="7208"/>
                    </a:lnTo>
                    <a:lnTo>
                      <a:pt x="4548" y="7235"/>
                    </a:lnTo>
                    <a:lnTo>
                      <a:pt x="4554" y="7225"/>
                    </a:lnTo>
                    <a:lnTo>
                      <a:pt x="4559" y="7233"/>
                    </a:lnTo>
                    <a:lnTo>
                      <a:pt x="4567" y="7219"/>
                    </a:lnTo>
                    <a:lnTo>
                      <a:pt x="4571" y="7218"/>
                    </a:lnTo>
                    <a:lnTo>
                      <a:pt x="4579" y="7183"/>
                    </a:lnTo>
                    <a:lnTo>
                      <a:pt x="4584" y="7218"/>
                    </a:lnTo>
                    <a:lnTo>
                      <a:pt x="4590" y="7231"/>
                    </a:lnTo>
                    <a:lnTo>
                      <a:pt x="4598" y="7239"/>
                    </a:lnTo>
                    <a:lnTo>
                      <a:pt x="4603" y="7250"/>
                    </a:lnTo>
                    <a:lnTo>
                      <a:pt x="4609" y="7256"/>
                    </a:lnTo>
                    <a:lnTo>
                      <a:pt x="4615" y="7250"/>
                    </a:lnTo>
                    <a:lnTo>
                      <a:pt x="4621" y="7256"/>
                    </a:lnTo>
                    <a:lnTo>
                      <a:pt x="4628" y="7250"/>
                    </a:lnTo>
                    <a:lnTo>
                      <a:pt x="4634" y="7231"/>
                    </a:lnTo>
                    <a:lnTo>
                      <a:pt x="4640" y="7237"/>
                    </a:lnTo>
                    <a:lnTo>
                      <a:pt x="4646" y="7250"/>
                    </a:lnTo>
                    <a:lnTo>
                      <a:pt x="4653" y="7248"/>
                    </a:lnTo>
                    <a:lnTo>
                      <a:pt x="4657" y="7233"/>
                    </a:lnTo>
                    <a:lnTo>
                      <a:pt x="4665" y="7262"/>
                    </a:lnTo>
                    <a:lnTo>
                      <a:pt x="4671" y="7237"/>
                    </a:lnTo>
                    <a:lnTo>
                      <a:pt x="4676" y="7194"/>
                    </a:lnTo>
                    <a:lnTo>
                      <a:pt x="4684" y="7264"/>
                    </a:lnTo>
                    <a:lnTo>
                      <a:pt x="4688" y="7189"/>
                    </a:lnTo>
                    <a:lnTo>
                      <a:pt x="4696" y="7187"/>
                    </a:lnTo>
                    <a:lnTo>
                      <a:pt x="4701" y="7116"/>
                    </a:lnTo>
                    <a:lnTo>
                      <a:pt x="4707" y="7223"/>
                    </a:lnTo>
                    <a:lnTo>
                      <a:pt x="4715" y="7227"/>
                    </a:lnTo>
                    <a:lnTo>
                      <a:pt x="4719" y="7271"/>
                    </a:lnTo>
                    <a:lnTo>
                      <a:pt x="4726" y="7285"/>
                    </a:lnTo>
                    <a:lnTo>
                      <a:pt x="4732" y="7246"/>
                    </a:lnTo>
                    <a:lnTo>
                      <a:pt x="4738" y="7221"/>
                    </a:lnTo>
                    <a:lnTo>
                      <a:pt x="4744" y="7168"/>
                    </a:lnTo>
                    <a:lnTo>
                      <a:pt x="4751" y="7275"/>
                    </a:lnTo>
                    <a:lnTo>
                      <a:pt x="4757" y="7262"/>
                    </a:lnTo>
                    <a:lnTo>
                      <a:pt x="4763" y="7271"/>
                    </a:lnTo>
                    <a:lnTo>
                      <a:pt x="4771" y="7281"/>
                    </a:lnTo>
                    <a:lnTo>
                      <a:pt x="4774" y="7271"/>
                    </a:lnTo>
                    <a:lnTo>
                      <a:pt x="4782" y="7264"/>
                    </a:lnTo>
                    <a:lnTo>
                      <a:pt x="4788" y="7285"/>
                    </a:lnTo>
                    <a:lnTo>
                      <a:pt x="4794" y="7283"/>
                    </a:lnTo>
                    <a:lnTo>
                      <a:pt x="4801" y="7269"/>
                    </a:lnTo>
                    <a:lnTo>
                      <a:pt x="4805" y="7285"/>
                    </a:lnTo>
                    <a:lnTo>
                      <a:pt x="4813" y="7273"/>
                    </a:lnTo>
                    <a:lnTo>
                      <a:pt x="4819" y="7290"/>
                    </a:lnTo>
                    <a:lnTo>
                      <a:pt x="4824" y="7294"/>
                    </a:lnTo>
                    <a:lnTo>
                      <a:pt x="4830" y="7285"/>
                    </a:lnTo>
                    <a:lnTo>
                      <a:pt x="4836" y="7285"/>
                    </a:lnTo>
                    <a:lnTo>
                      <a:pt x="4843" y="7271"/>
                    </a:lnTo>
                    <a:lnTo>
                      <a:pt x="4849" y="7285"/>
                    </a:lnTo>
                    <a:lnTo>
                      <a:pt x="4855" y="7281"/>
                    </a:lnTo>
                    <a:lnTo>
                      <a:pt x="4861" y="7266"/>
                    </a:lnTo>
                    <a:lnTo>
                      <a:pt x="4867" y="7294"/>
                    </a:lnTo>
                    <a:lnTo>
                      <a:pt x="4874" y="7290"/>
                    </a:lnTo>
                    <a:lnTo>
                      <a:pt x="4880" y="7277"/>
                    </a:lnTo>
                    <a:lnTo>
                      <a:pt x="4886" y="7281"/>
                    </a:lnTo>
                    <a:lnTo>
                      <a:pt x="4891" y="7256"/>
                    </a:lnTo>
                    <a:lnTo>
                      <a:pt x="4899" y="7273"/>
                    </a:lnTo>
                    <a:lnTo>
                      <a:pt x="4905" y="7233"/>
                    </a:lnTo>
                    <a:lnTo>
                      <a:pt x="4911" y="7281"/>
                    </a:lnTo>
                    <a:lnTo>
                      <a:pt x="4916" y="7269"/>
                    </a:lnTo>
                    <a:lnTo>
                      <a:pt x="4922" y="7285"/>
                    </a:lnTo>
                    <a:lnTo>
                      <a:pt x="4930" y="7267"/>
                    </a:lnTo>
                    <a:lnTo>
                      <a:pt x="4936" y="7283"/>
                    </a:lnTo>
                    <a:lnTo>
                      <a:pt x="4941" y="7294"/>
                    </a:lnTo>
                    <a:lnTo>
                      <a:pt x="4947" y="7218"/>
                    </a:lnTo>
                    <a:lnTo>
                      <a:pt x="4953" y="7290"/>
                    </a:lnTo>
                    <a:lnTo>
                      <a:pt x="4961" y="7287"/>
                    </a:lnTo>
                    <a:lnTo>
                      <a:pt x="4966" y="7277"/>
                    </a:lnTo>
                    <a:lnTo>
                      <a:pt x="4972" y="7290"/>
                    </a:lnTo>
                    <a:lnTo>
                      <a:pt x="4978" y="7289"/>
                    </a:lnTo>
                    <a:lnTo>
                      <a:pt x="4984" y="7287"/>
                    </a:lnTo>
                    <a:lnTo>
                      <a:pt x="4991" y="7281"/>
                    </a:lnTo>
                    <a:lnTo>
                      <a:pt x="4997" y="7290"/>
                    </a:lnTo>
                    <a:lnTo>
                      <a:pt x="5003" y="7256"/>
                    </a:lnTo>
                    <a:lnTo>
                      <a:pt x="5009" y="7266"/>
                    </a:lnTo>
                    <a:lnTo>
                      <a:pt x="5016" y="7292"/>
                    </a:lnTo>
                    <a:lnTo>
                      <a:pt x="5022" y="7292"/>
                    </a:lnTo>
                    <a:lnTo>
                      <a:pt x="5028" y="7290"/>
                    </a:lnTo>
                    <a:lnTo>
                      <a:pt x="5034" y="7292"/>
                    </a:lnTo>
                    <a:lnTo>
                      <a:pt x="5039" y="7287"/>
                    </a:lnTo>
                    <a:lnTo>
                      <a:pt x="5047" y="7287"/>
                    </a:lnTo>
                    <a:lnTo>
                      <a:pt x="5053" y="7296"/>
                    </a:lnTo>
                    <a:lnTo>
                      <a:pt x="5058" y="7296"/>
                    </a:lnTo>
                    <a:lnTo>
                      <a:pt x="5064" y="7294"/>
                    </a:lnTo>
                    <a:lnTo>
                      <a:pt x="5070" y="7302"/>
                    </a:lnTo>
                    <a:lnTo>
                      <a:pt x="5078" y="7266"/>
                    </a:lnTo>
                    <a:lnTo>
                      <a:pt x="5083" y="7302"/>
                    </a:lnTo>
                    <a:lnTo>
                      <a:pt x="5089" y="7300"/>
                    </a:lnTo>
                    <a:lnTo>
                      <a:pt x="5095" y="7302"/>
                    </a:lnTo>
                    <a:lnTo>
                      <a:pt x="5101" y="7302"/>
                    </a:lnTo>
                    <a:lnTo>
                      <a:pt x="5108" y="7302"/>
                    </a:lnTo>
                    <a:lnTo>
                      <a:pt x="5114" y="7296"/>
                    </a:lnTo>
                    <a:lnTo>
                      <a:pt x="5120" y="7306"/>
                    </a:lnTo>
                    <a:lnTo>
                      <a:pt x="5126" y="7292"/>
                    </a:lnTo>
                    <a:lnTo>
                      <a:pt x="5131" y="7306"/>
                    </a:lnTo>
                    <a:lnTo>
                      <a:pt x="5139" y="7308"/>
                    </a:lnTo>
                    <a:lnTo>
                      <a:pt x="5145" y="7310"/>
                    </a:lnTo>
                    <a:lnTo>
                      <a:pt x="5151" y="7312"/>
                    </a:lnTo>
                    <a:lnTo>
                      <a:pt x="5156" y="7308"/>
                    </a:lnTo>
                    <a:lnTo>
                      <a:pt x="5164" y="7308"/>
                    </a:lnTo>
                    <a:lnTo>
                      <a:pt x="5170" y="7306"/>
                    </a:lnTo>
                    <a:lnTo>
                      <a:pt x="5176" y="7306"/>
                    </a:lnTo>
                    <a:lnTo>
                      <a:pt x="5181" y="7277"/>
                    </a:lnTo>
                    <a:lnTo>
                      <a:pt x="5187" y="7308"/>
                    </a:lnTo>
                    <a:lnTo>
                      <a:pt x="5195" y="7292"/>
                    </a:lnTo>
                    <a:lnTo>
                      <a:pt x="5201" y="7312"/>
                    </a:lnTo>
                    <a:lnTo>
                      <a:pt x="5206" y="7300"/>
                    </a:lnTo>
                    <a:lnTo>
                      <a:pt x="5212" y="7315"/>
                    </a:lnTo>
                    <a:lnTo>
                      <a:pt x="5218" y="7312"/>
                    </a:lnTo>
                    <a:lnTo>
                      <a:pt x="5226" y="7312"/>
                    </a:lnTo>
                    <a:lnTo>
                      <a:pt x="5229" y="7314"/>
                    </a:lnTo>
                    <a:lnTo>
                      <a:pt x="5237" y="7312"/>
                    </a:lnTo>
                    <a:lnTo>
                      <a:pt x="5243" y="7312"/>
                    </a:lnTo>
                    <a:lnTo>
                      <a:pt x="5249" y="7312"/>
                    </a:lnTo>
                    <a:lnTo>
                      <a:pt x="5256" y="7312"/>
                    </a:lnTo>
                    <a:lnTo>
                      <a:pt x="5262" y="7314"/>
                    </a:lnTo>
                    <a:lnTo>
                      <a:pt x="5268" y="7314"/>
                    </a:lnTo>
                    <a:lnTo>
                      <a:pt x="5274" y="7314"/>
                    </a:lnTo>
                    <a:lnTo>
                      <a:pt x="5279" y="7321"/>
                    </a:lnTo>
                    <a:lnTo>
                      <a:pt x="5287" y="7315"/>
                    </a:lnTo>
                    <a:lnTo>
                      <a:pt x="5293" y="7310"/>
                    </a:lnTo>
                    <a:lnTo>
                      <a:pt x="5298" y="7310"/>
                    </a:lnTo>
                    <a:lnTo>
                      <a:pt x="5304" y="7310"/>
                    </a:lnTo>
                    <a:lnTo>
                      <a:pt x="5312" y="7314"/>
                    </a:lnTo>
                    <a:lnTo>
                      <a:pt x="5316" y="7310"/>
                    </a:lnTo>
                    <a:lnTo>
                      <a:pt x="5323" y="7310"/>
                    </a:lnTo>
                    <a:lnTo>
                      <a:pt x="5329" y="7296"/>
                    </a:lnTo>
                    <a:lnTo>
                      <a:pt x="5335" y="7310"/>
                    </a:lnTo>
                    <a:lnTo>
                      <a:pt x="5343" y="7312"/>
                    </a:lnTo>
                    <a:lnTo>
                      <a:pt x="5346" y="7308"/>
                    </a:lnTo>
                    <a:lnTo>
                      <a:pt x="5354" y="7312"/>
                    </a:lnTo>
                    <a:lnTo>
                      <a:pt x="5360" y="7310"/>
                    </a:lnTo>
                    <a:lnTo>
                      <a:pt x="5366" y="7310"/>
                    </a:lnTo>
                    <a:lnTo>
                      <a:pt x="5373" y="7306"/>
                    </a:lnTo>
                    <a:lnTo>
                      <a:pt x="5377" y="7308"/>
                    </a:lnTo>
                    <a:lnTo>
                      <a:pt x="5385" y="7289"/>
                    </a:lnTo>
                    <a:lnTo>
                      <a:pt x="5391" y="7304"/>
                    </a:lnTo>
                    <a:lnTo>
                      <a:pt x="5396" y="7310"/>
                    </a:lnTo>
                    <a:lnTo>
                      <a:pt x="5404" y="7308"/>
                    </a:lnTo>
                    <a:lnTo>
                      <a:pt x="5410" y="7306"/>
                    </a:lnTo>
                    <a:lnTo>
                      <a:pt x="5416" y="7296"/>
                    </a:lnTo>
                    <a:lnTo>
                      <a:pt x="5421" y="7304"/>
                    </a:lnTo>
                    <a:lnTo>
                      <a:pt x="5429" y="7306"/>
                    </a:lnTo>
                    <a:lnTo>
                      <a:pt x="5433" y="7273"/>
                    </a:lnTo>
                    <a:lnTo>
                      <a:pt x="5441" y="7304"/>
                    </a:lnTo>
                    <a:lnTo>
                      <a:pt x="5446" y="7304"/>
                    </a:lnTo>
                    <a:lnTo>
                      <a:pt x="5452" y="7304"/>
                    </a:lnTo>
                    <a:lnTo>
                      <a:pt x="5460" y="7304"/>
                    </a:lnTo>
                    <a:lnTo>
                      <a:pt x="5464" y="7304"/>
                    </a:lnTo>
                    <a:lnTo>
                      <a:pt x="5471" y="7306"/>
                    </a:lnTo>
                    <a:lnTo>
                      <a:pt x="5477" y="7306"/>
                    </a:lnTo>
                    <a:lnTo>
                      <a:pt x="5483" y="7304"/>
                    </a:lnTo>
                    <a:lnTo>
                      <a:pt x="5489" y="7289"/>
                    </a:lnTo>
                    <a:lnTo>
                      <a:pt x="5494" y="7302"/>
                    </a:lnTo>
                    <a:lnTo>
                      <a:pt x="5502" y="7298"/>
                    </a:lnTo>
                    <a:lnTo>
                      <a:pt x="5508" y="7300"/>
                    </a:lnTo>
                    <a:lnTo>
                      <a:pt x="5513" y="7296"/>
                    </a:lnTo>
                    <a:lnTo>
                      <a:pt x="5519" y="7294"/>
                    </a:lnTo>
                    <a:lnTo>
                      <a:pt x="5525" y="7294"/>
                    </a:lnTo>
                    <a:lnTo>
                      <a:pt x="5533" y="7290"/>
                    </a:lnTo>
                    <a:lnTo>
                      <a:pt x="5538" y="7290"/>
                    </a:lnTo>
                    <a:lnTo>
                      <a:pt x="5544" y="7294"/>
                    </a:lnTo>
                    <a:lnTo>
                      <a:pt x="5550" y="7287"/>
                    </a:lnTo>
                    <a:lnTo>
                      <a:pt x="5558" y="7267"/>
                    </a:lnTo>
                    <a:lnTo>
                      <a:pt x="5563" y="7287"/>
                    </a:lnTo>
                    <a:lnTo>
                      <a:pt x="5569" y="7292"/>
                    </a:lnTo>
                    <a:lnTo>
                      <a:pt x="5575" y="7283"/>
                    </a:lnTo>
                    <a:lnTo>
                      <a:pt x="5581" y="7275"/>
                    </a:lnTo>
                    <a:lnTo>
                      <a:pt x="5588" y="7279"/>
                    </a:lnTo>
                    <a:lnTo>
                      <a:pt x="5594" y="7266"/>
                    </a:lnTo>
                    <a:lnTo>
                      <a:pt x="5600" y="7271"/>
                    </a:lnTo>
                    <a:lnTo>
                      <a:pt x="5606" y="7269"/>
                    </a:lnTo>
                    <a:lnTo>
                      <a:pt x="5611" y="7267"/>
                    </a:lnTo>
                    <a:lnTo>
                      <a:pt x="5619" y="7267"/>
                    </a:lnTo>
                    <a:lnTo>
                      <a:pt x="5625" y="7266"/>
                    </a:lnTo>
                    <a:lnTo>
                      <a:pt x="5631" y="7246"/>
                    </a:lnTo>
                    <a:lnTo>
                      <a:pt x="5636" y="7271"/>
                    </a:lnTo>
                    <a:lnTo>
                      <a:pt x="5642" y="7264"/>
                    </a:lnTo>
                    <a:lnTo>
                      <a:pt x="5650" y="7266"/>
                    </a:lnTo>
                    <a:lnTo>
                      <a:pt x="5656" y="7269"/>
                    </a:lnTo>
                    <a:lnTo>
                      <a:pt x="5661" y="7271"/>
                    </a:lnTo>
                    <a:lnTo>
                      <a:pt x="5667" y="7273"/>
                    </a:lnTo>
                    <a:lnTo>
                      <a:pt x="5673" y="7277"/>
                    </a:lnTo>
                    <a:lnTo>
                      <a:pt x="5681" y="7275"/>
                    </a:lnTo>
                    <a:lnTo>
                      <a:pt x="5686" y="7266"/>
                    </a:lnTo>
                    <a:lnTo>
                      <a:pt x="5692" y="7283"/>
                    </a:lnTo>
                    <a:lnTo>
                      <a:pt x="5698" y="7281"/>
                    </a:lnTo>
                    <a:lnTo>
                      <a:pt x="5705" y="7275"/>
                    </a:lnTo>
                    <a:lnTo>
                      <a:pt x="5711" y="7281"/>
                    </a:lnTo>
                    <a:lnTo>
                      <a:pt x="5717" y="7277"/>
                    </a:lnTo>
                    <a:lnTo>
                      <a:pt x="5723" y="7283"/>
                    </a:lnTo>
                    <a:lnTo>
                      <a:pt x="5729" y="7281"/>
                    </a:lnTo>
                    <a:lnTo>
                      <a:pt x="5736" y="7281"/>
                    </a:lnTo>
                    <a:lnTo>
                      <a:pt x="5742" y="7266"/>
                    </a:lnTo>
                    <a:lnTo>
                      <a:pt x="5748" y="7281"/>
                    </a:lnTo>
                    <a:lnTo>
                      <a:pt x="5753" y="7281"/>
                    </a:lnTo>
                    <a:lnTo>
                      <a:pt x="5759" y="7283"/>
                    </a:lnTo>
                    <a:lnTo>
                      <a:pt x="5767" y="7269"/>
                    </a:lnTo>
                    <a:lnTo>
                      <a:pt x="5773" y="7275"/>
                    </a:lnTo>
                    <a:lnTo>
                      <a:pt x="5778" y="7260"/>
                    </a:lnTo>
                    <a:lnTo>
                      <a:pt x="5784" y="7267"/>
                    </a:lnTo>
                    <a:lnTo>
                      <a:pt x="5790" y="7277"/>
                    </a:lnTo>
                    <a:lnTo>
                      <a:pt x="5798" y="7285"/>
                    </a:lnTo>
                    <a:lnTo>
                      <a:pt x="5803" y="7275"/>
                    </a:lnTo>
                    <a:lnTo>
                      <a:pt x="5809" y="7283"/>
                    </a:lnTo>
                    <a:lnTo>
                      <a:pt x="5815" y="7283"/>
                    </a:lnTo>
                    <a:lnTo>
                      <a:pt x="5823" y="7275"/>
                    </a:lnTo>
                    <a:lnTo>
                      <a:pt x="5828" y="7279"/>
                    </a:lnTo>
                    <a:lnTo>
                      <a:pt x="5834" y="7273"/>
                    </a:lnTo>
                    <a:lnTo>
                      <a:pt x="5840" y="7285"/>
                    </a:lnTo>
                    <a:lnTo>
                      <a:pt x="5846" y="7267"/>
                    </a:lnTo>
                    <a:lnTo>
                      <a:pt x="5853" y="7283"/>
                    </a:lnTo>
                    <a:lnTo>
                      <a:pt x="5859" y="7275"/>
                    </a:lnTo>
                    <a:lnTo>
                      <a:pt x="5865" y="7281"/>
                    </a:lnTo>
                    <a:lnTo>
                      <a:pt x="5871" y="7285"/>
                    </a:lnTo>
                    <a:lnTo>
                      <a:pt x="5876" y="7285"/>
                    </a:lnTo>
                    <a:lnTo>
                      <a:pt x="5884" y="7287"/>
                    </a:lnTo>
                    <a:lnTo>
                      <a:pt x="5890" y="7289"/>
                    </a:lnTo>
                    <a:lnTo>
                      <a:pt x="5896" y="7277"/>
                    </a:lnTo>
                    <a:lnTo>
                      <a:pt x="5901" y="7294"/>
                    </a:lnTo>
                    <a:lnTo>
                      <a:pt x="5907" y="7237"/>
                    </a:lnTo>
                    <a:lnTo>
                      <a:pt x="5915" y="7300"/>
                    </a:lnTo>
                    <a:lnTo>
                      <a:pt x="5919" y="7294"/>
                    </a:lnTo>
                    <a:lnTo>
                      <a:pt x="5926" y="7283"/>
                    </a:lnTo>
                    <a:lnTo>
                      <a:pt x="5932" y="7290"/>
                    </a:lnTo>
                    <a:lnTo>
                      <a:pt x="5938" y="7292"/>
                    </a:lnTo>
                    <a:lnTo>
                      <a:pt x="5945" y="7273"/>
                    </a:lnTo>
                    <a:lnTo>
                      <a:pt x="5951" y="7294"/>
                    </a:lnTo>
                    <a:lnTo>
                      <a:pt x="5957" y="7275"/>
                    </a:lnTo>
                    <a:lnTo>
                      <a:pt x="5963" y="7294"/>
                    </a:lnTo>
                    <a:lnTo>
                      <a:pt x="5970" y="7290"/>
                    </a:lnTo>
                    <a:lnTo>
                      <a:pt x="5976" y="7294"/>
                    </a:lnTo>
                    <a:lnTo>
                      <a:pt x="5982" y="7287"/>
                    </a:lnTo>
                    <a:lnTo>
                      <a:pt x="5988" y="7292"/>
                    </a:lnTo>
                    <a:lnTo>
                      <a:pt x="5993" y="7294"/>
                    </a:lnTo>
                    <a:lnTo>
                      <a:pt x="6001" y="7290"/>
                    </a:lnTo>
                    <a:lnTo>
                      <a:pt x="6005" y="7290"/>
                    </a:lnTo>
                    <a:lnTo>
                      <a:pt x="6013" y="7296"/>
                    </a:lnTo>
                    <a:lnTo>
                      <a:pt x="6018" y="7290"/>
                    </a:lnTo>
                    <a:lnTo>
                      <a:pt x="6024" y="7292"/>
                    </a:lnTo>
                    <a:lnTo>
                      <a:pt x="6032" y="7292"/>
                    </a:lnTo>
                    <a:lnTo>
                      <a:pt x="6036" y="7292"/>
                    </a:lnTo>
                    <a:lnTo>
                      <a:pt x="6043" y="7292"/>
                    </a:lnTo>
                    <a:lnTo>
                      <a:pt x="6049" y="7294"/>
                    </a:lnTo>
                    <a:lnTo>
                      <a:pt x="6055" y="7302"/>
                    </a:lnTo>
                    <a:lnTo>
                      <a:pt x="6061" y="7287"/>
                    </a:lnTo>
                    <a:lnTo>
                      <a:pt x="6068" y="7296"/>
                    </a:lnTo>
                    <a:lnTo>
                      <a:pt x="6074" y="7296"/>
                    </a:lnTo>
                    <a:lnTo>
                      <a:pt x="6080" y="7292"/>
                    </a:lnTo>
                    <a:lnTo>
                      <a:pt x="6086" y="7300"/>
                    </a:lnTo>
                    <a:lnTo>
                      <a:pt x="6091" y="7300"/>
                    </a:lnTo>
                    <a:lnTo>
                      <a:pt x="6099" y="7300"/>
                    </a:lnTo>
                    <a:lnTo>
                      <a:pt x="6105" y="7296"/>
                    </a:lnTo>
                    <a:lnTo>
                      <a:pt x="6111" y="7277"/>
                    </a:lnTo>
                    <a:lnTo>
                      <a:pt x="6118" y="7304"/>
                    </a:lnTo>
                    <a:lnTo>
                      <a:pt x="6122" y="7302"/>
                    </a:lnTo>
                    <a:lnTo>
                      <a:pt x="6130" y="7304"/>
                    </a:lnTo>
                    <a:lnTo>
                      <a:pt x="6136" y="7304"/>
                    </a:lnTo>
                    <a:lnTo>
                      <a:pt x="6141" y="7306"/>
                    </a:lnTo>
                    <a:lnTo>
                      <a:pt x="6149" y="7306"/>
                    </a:lnTo>
                    <a:lnTo>
                      <a:pt x="6153" y="7306"/>
                    </a:lnTo>
                    <a:lnTo>
                      <a:pt x="6160" y="7267"/>
                    </a:lnTo>
                    <a:lnTo>
                      <a:pt x="6166" y="7302"/>
                    </a:lnTo>
                    <a:lnTo>
                      <a:pt x="6172" y="7296"/>
                    </a:lnTo>
                    <a:lnTo>
                      <a:pt x="6178" y="7306"/>
                    </a:lnTo>
                    <a:lnTo>
                      <a:pt x="6184" y="7310"/>
                    </a:lnTo>
                    <a:lnTo>
                      <a:pt x="6191" y="7306"/>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2" name="Line 507"/>
              <p:cNvSpPr>
                <a:spLocks noChangeShapeType="1"/>
              </p:cNvSpPr>
              <p:nvPr/>
            </p:nvSpPr>
            <p:spPr bwMode="auto">
              <a:xfrm>
                <a:off x="704" y="4233"/>
                <a:ext cx="384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3" name="Line 508"/>
              <p:cNvSpPr>
                <a:spLocks noChangeShapeType="1"/>
              </p:cNvSpPr>
              <p:nvPr/>
            </p:nvSpPr>
            <p:spPr bwMode="auto">
              <a:xfrm>
                <a:off x="704" y="488"/>
                <a:ext cx="384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4" name="Line 509"/>
              <p:cNvSpPr>
                <a:spLocks noChangeShapeType="1"/>
              </p:cNvSpPr>
              <p:nvPr/>
            </p:nvSpPr>
            <p:spPr bwMode="auto">
              <a:xfrm flipV="1">
                <a:off x="852" y="4183"/>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5" name="Line 510"/>
              <p:cNvSpPr>
                <a:spLocks noChangeShapeType="1"/>
              </p:cNvSpPr>
              <p:nvPr/>
            </p:nvSpPr>
            <p:spPr bwMode="auto">
              <a:xfrm>
                <a:off x="852" y="48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6" name="Line 511"/>
              <p:cNvSpPr>
                <a:spLocks noChangeShapeType="1"/>
              </p:cNvSpPr>
              <p:nvPr/>
            </p:nvSpPr>
            <p:spPr bwMode="auto">
              <a:xfrm flipV="1">
                <a:off x="1148" y="4183"/>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7" name="Line 512"/>
              <p:cNvSpPr>
                <a:spLocks noChangeShapeType="1"/>
              </p:cNvSpPr>
              <p:nvPr/>
            </p:nvSpPr>
            <p:spPr bwMode="auto">
              <a:xfrm>
                <a:off x="1148" y="48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8" name="Line 513"/>
              <p:cNvSpPr>
                <a:spLocks noChangeShapeType="1"/>
              </p:cNvSpPr>
              <p:nvPr/>
            </p:nvSpPr>
            <p:spPr bwMode="auto">
              <a:xfrm flipV="1">
                <a:off x="1443" y="4183"/>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9" name="Line 514"/>
              <p:cNvSpPr>
                <a:spLocks noChangeShapeType="1"/>
              </p:cNvSpPr>
              <p:nvPr/>
            </p:nvSpPr>
            <p:spPr bwMode="auto">
              <a:xfrm>
                <a:off x="1443" y="48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0" name="Line 515"/>
              <p:cNvSpPr>
                <a:spLocks noChangeShapeType="1"/>
              </p:cNvSpPr>
              <p:nvPr/>
            </p:nvSpPr>
            <p:spPr bwMode="auto">
              <a:xfrm flipV="1">
                <a:off x="1738" y="4183"/>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1" name="Line 516"/>
              <p:cNvSpPr>
                <a:spLocks noChangeShapeType="1"/>
              </p:cNvSpPr>
              <p:nvPr/>
            </p:nvSpPr>
            <p:spPr bwMode="auto">
              <a:xfrm>
                <a:off x="1738" y="48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2" name="Line 517"/>
              <p:cNvSpPr>
                <a:spLocks noChangeShapeType="1"/>
              </p:cNvSpPr>
              <p:nvPr/>
            </p:nvSpPr>
            <p:spPr bwMode="auto">
              <a:xfrm flipV="1">
                <a:off x="2034" y="4183"/>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3" name="Line 518"/>
              <p:cNvSpPr>
                <a:spLocks noChangeShapeType="1"/>
              </p:cNvSpPr>
              <p:nvPr/>
            </p:nvSpPr>
            <p:spPr bwMode="auto">
              <a:xfrm>
                <a:off x="2034" y="48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4" name="Line 519"/>
              <p:cNvSpPr>
                <a:spLocks noChangeShapeType="1"/>
              </p:cNvSpPr>
              <p:nvPr/>
            </p:nvSpPr>
            <p:spPr bwMode="auto">
              <a:xfrm flipV="1">
                <a:off x="2330" y="4183"/>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5" name="Line 520"/>
              <p:cNvSpPr>
                <a:spLocks noChangeShapeType="1"/>
              </p:cNvSpPr>
              <p:nvPr/>
            </p:nvSpPr>
            <p:spPr bwMode="auto">
              <a:xfrm>
                <a:off x="2330" y="48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6" name="Line 521"/>
              <p:cNvSpPr>
                <a:spLocks noChangeShapeType="1"/>
              </p:cNvSpPr>
              <p:nvPr/>
            </p:nvSpPr>
            <p:spPr bwMode="auto">
              <a:xfrm flipV="1">
                <a:off x="2624" y="4183"/>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7" name="Line 522"/>
              <p:cNvSpPr>
                <a:spLocks noChangeShapeType="1"/>
              </p:cNvSpPr>
              <p:nvPr/>
            </p:nvSpPr>
            <p:spPr bwMode="auto">
              <a:xfrm>
                <a:off x="2624" y="48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8" name="Line 523"/>
              <p:cNvSpPr>
                <a:spLocks noChangeShapeType="1"/>
              </p:cNvSpPr>
              <p:nvPr/>
            </p:nvSpPr>
            <p:spPr bwMode="auto">
              <a:xfrm flipV="1">
                <a:off x="2920" y="4183"/>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9" name="Line 524"/>
              <p:cNvSpPr>
                <a:spLocks noChangeShapeType="1"/>
              </p:cNvSpPr>
              <p:nvPr/>
            </p:nvSpPr>
            <p:spPr bwMode="auto">
              <a:xfrm>
                <a:off x="2920" y="48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0" name="Line 525"/>
              <p:cNvSpPr>
                <a:spLocks noChangeShapeType="1"/>
              </p:cNvSpPr>
              <p:nvPr/>
            </p:nvSpPr>
            <p:spPr bwMode="auto">
              <a:xfrm flipV="1">
                <a:off x="3216" y="4183"/>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1" name="Line 526"/>
              <p:cNvSpPr>
                <a:spLocks noChangeShapeType="1"/>
              </p:cNvSpPr>
              <p:nvPr/>
            </p:nvSpPr>
            <p:spPr bwMode="auto">
              <a:xfrm>
                <a:off x="3216" y="48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2" name="Line 527"/>
              <p:cNvSpPr>
                <a:spLocks noChangeShapeType="1"/>
              </p:cNvSpPr>
              <p:nvPr/>
            </p:nvSpPr>
            <p:spPr bwMode="auto">
              <a:xfrm flipV="1">
                <a:off x="3511" y="4183"/>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3" name="Line 528"/>
              <p:cNvSpPr>
                <a:spLocks noChangeShapeType="1"/>
              </p:cNvSpPr>
              <p:nvPr/>
            </p:nvSpPr>
            <p:spPr bwMode="auto">
              <a:xfrm>
                <a:off x="3511" y="48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4" name="Line 529"/>
              <p:cNvSpPr>
                <a:spLocks noChangeShapeType="1"/>
              </p:cNvSpPr>
              <p:nvPr/>
            </p:nvSpPr>
            <p:spPr bwMode="auto">
              <a:xfrm flipV="1">
                <a:off x="3807" y="4183"/>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5" name="Line 530"/>
              <p:cNvSpPr>
                <a:spLocks noChangeShapeType="1"/>
              </p:cNvSpPr>
              <p:nvPr/>
            </p:nvSpPr>
            <p:spPr bwMode="auto">
              <a:xfrm>
                <a:off x="3807" y="48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6" name="Line 531"/>
              <p:cNvSpPr>
                <a:spLocks noChangeShapeType="1"/>
              </p:cNvSpPr>
              <p:nvPr/>
            </p:nvSpPr>
            <p:spPr bwMode="auto">
              <a:xfrm flipV="1">
                <a:off x="4102" y="4183"/>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7" name="Line 532"/>
              <p:cNvSpPr>
                <a:spLocks noChangeShapeType="1"/>
              </p:cNvSpPr>
              <p:nvPr/>
            </p:nvSpPr>
            <p:spPr bwMode="auto">
              <a:xfrm>
                <a:off x="4102" y="48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8" name="Line 533"/>
              <p:cNvSpPr>
                <a:spLocks noChangeShapeType="1"/>
              </p:cNvSpPr>
              <p:nvPr/>
            </p:nvSpPr>
            <p:spPr bwMode="auto">
              <a:xfrm flipV="1">
                <a:off x="4397" y="4183"/>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9" name="Line 534"/>
              <p:cNvSpPr>
                <a:spLocks noChangeShapeType="1"/>
              </p:cNvSpPr>
              <p:nvPr/>
            </p:nvSpPr>
            <p:spPr bwMode="auto">
              <a:xfrm>
                <a:off x="4397" y="488"/>
                <a:ext cx="0" cy="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0" name="Line 535"/>
              <p:cNvSpPr>
                <a:spLocks noChangeShapeType="1"/>
              </p:cNvSpPr>
              <p:nvPr/>
            </p:nvSpPr>
            <p:spPr bwMode="auto">
              <a:xfrm flipV="1">
                <a:off x="704" y="4132"/>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1" name="Line 536"/>
              <p:cNvSpPr>
                <a:spLocks noChangeShapeType="1"/>
              </p:cNvSpPr>
              <p:nvPr/>
            </p:nvSpPr>
            <p:spPr bwMode="auto">
              <a:xfrm>
                <a:off x="704" y="488"/>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2" name="Line 537"/>
              <p:cNvSpPr>
                <a:spLocks noChangeShapeType="1"/>
              </p:cNvSpPr>
              <p:nvPr/>
            </p:nvSpPr>
            <p:spPr bwMode="auto">
              <a:xfrm flipV="1">
                <a:off x="1000" y="4132"/>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3" name="Line 538"/>
              <p:cNvSpPr>
                <a:spLocks noChangeShapeType="1"/>
              </p:cNvSpPr>
              <p:nvPr/>
            </p:nvSpPr>
            <p:spPr bwMode="auto">
              <a:xfrm>
                <a:off x="1000" y="488"/>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4" name="Line 539"/>
              <p:cNvSpPr>
                <a:spLocks noChangeShapeType="1"/>
              </p:cNvSpPr>
              <p:nvPr/>
            </p:nvSpPr>
            <p:spPr bwMode="auto">
              <a:xfrm flipV="1">
                <a:off x="1296" y="4132"/>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5" name="Line 540"/>
              <p:cNvSpPr>
                <a:spLocks noChangeShapeType="1"/>
              </p:cNvSpPr>
              <p:nvPr/>
            </p:nvSpPr>
            <p:spPr bwMode="auto">
              <a:xfrm>
                <a:off x="1296" y="488"/>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6" name="Line 541"/>
              <p:cNvSpPr>
                <a:spLocks noChangeShapeType="1"/>
              </p:cNvSpPr>
              <p:nvPr/>
            </p:nvSpPr>
            <p:spPr bwMode="auto">
              <a:xfrm flipV="1">
                <a:off x="1590" y="4132"/>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7" name="Line 542"/>
              <p:cNvSpPr>
                <a:spLocks noChangeShapeType="1"/>
              </p:cNvSpPr>
              <p:nvPr/>
            </p:nvSpPr>
            <p:spPr bwMode="auto">
              <a:xfrm>
                <a:off x="1590" y="488"/>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8" name="Line 543"/>
              <p:cNvSpPr>
                <a:spLocks noChangeShapeType="1"/>
              </p:cNvSpPr>
              <p:nvPr/>
            </p:nvSpPr>
            <p:spPr bwMode="auto">
              <a:xfrm flipV="1">
                <a:off x="1886" y="4132"/>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9" name="Line 544"/>
              <p:cNvSpPr>
                <a:spLocks noChangeShapeType="1"/>
              </p:cNvSpPr>
              <p:nvPr/>
            </p:nvSpPr>
            <p:spPr bwMode="auto">
              <a:xfrm>
                <a:off x="1886" y="488"/>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0" name="Line 545"/>
              <p:cNvSpPr>
                <a:spLocks noChangeShapeType="1"/>
              </p:cNvSpPr>
              <p:nvPr/>
            </p:nvSpPr>
            <p:spPr bwMode="auto">
              <a:xfrm flipV="1">
                <a:off x="2182" y="4132"/>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1" name="Line 546"/>
              <p:cNvSpPr>
                <a:spLocks noChangeShapeType="1"/>
              </p:cNvSpPr>
              <p:nvPr/>
            </p:nvSpPr>
            <p:spPr bwMode="auto">
              <a:xfrm>
                <a:off x="2182" y="488"/>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2" name="Line 547"/>
              <p:cNvSpPr>
                <a:spLocks noChangeShapeType="1"/>
              </p:cNvSpPr>
              <p:nvPr/>
            </p:nvSpPr>
            <p:spPr bwMode="auto">
              <a:xfrm flipV="1">
                <a:off x="2476" y="4132"/>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3" name="Line 548"/>
              <p:cNvSpPr>
                <a:spLocks noChangeShapeType="1"/>
              </p:cNvSpPr>
              <p:nvPr/>
            </p:nvSpPr>
            <p:spPr bwMode="auto">
              <a:xfrm>
                <a:off x="2476" y="488"/>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4" name="Line 549"/>
              <p:cNvSpPr>
                <a:spLocks noChangeShapeType="1"/>
              </p:cNvSpPr>
              <p:nvPr/>
            </p:nvSpPr>
            <p:spPr bwMode="auto">
              <a:xfrm flipV="1">
                <a:off x="2773" y="4132"/>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5" name="Line 550"/>
              <p:cNvSpPr>
                <a:spLocks noChangeShapeType="1"/>
              </p:cNvSpPr>
              <p:nvPr/>
            </p:nvSpPr>
            <p:spPr bwMode="auto">
              <a:xfrm>
                <a:off x="2773" y="488"/>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6" name="Line 551"/>
              <p:cNvSpPr>
                <a:spLocks noChangeShapeType="1"/>
              </p:cNvSpPr>
              <p:nvPr/>
            </p:nvSpPr>
            <p:spPr bwMode="auto">
              <a:xfrm flipV="1">
                <a:off x="3068" y="4132"/>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7" name="Line 552"/>
              <p:cNvSpPr>
                <a:spLocks noChangeShapeType="1"/>
              </p:cNvSpPr>
              <p:nvPr/>
            </p:nvSpPr>
            <p:spPr bwMode="auto">
              <a:xfrm>
                <a:off x="3068" y="488"/>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8" name="Line 553"/>
              <p:cNvSpPr>
                <a:spLocks noChangeShapeType="1"/>
              </p:cNvSpPr>
              <p:nvPr/>
            </p:nvSpPr>
            <p:spPr bwMode="auto">
              <a:xfrm flipV="1">
                <a:off x="3363" y="4132"/>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9" name="Line 554"/>
              <p:cNvSpPr>
                <a:spLocks noChangeShapeType="1"/>
              </p:cNvSpPr>
              <p:nvPr/>
            </p:nvSpPr>
            <p:spPr bwMode="auto">
              <a:xfrm>
                <a:off x="3363" y="488"/>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0" name="Line 555"/>
              <p:cNvSpPr>
                <a:spLocks noChangeShapeType="1"/>
              </p:cNvSpPr>
              <p:nvPr/>
            </p:nvSpPr>
            <p:spPr bwMode="auto">
              <a:xfrm flipV="1">
                <a:off x="3659" y="4132"/>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1" name="Line 556"/>
              <p:cNvSpPr>
                <a:spLocks noChangeShapeType="1"/>
              </p:cNvSpPr>
              <p:nvPr/>
            </p:nvSpPr>
            <p:spPr bwMode="auto">
              <a:xfrm>
                <a:off x="3659" y="488"/>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2" name="Line 557"/>
              <p:cNvSpPr>
                <a:spLocks noChangeShapeType="1"/>
              </p:cNvSpPr>
              <p:nvPr/>
            </p:nvSpPr>
            <p:spPr bwMode="auto">
              <a:xfrm flipV="1">
                <a:off x="3954" y="4132"/>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3" name="Line 558"/>
              <p:cNvSpPr>
                <a:spLocks noChangeShapeType="1"/>
              </p:cNvSpPr>
              <p:nvPr/>
            </p:nvSpPr>
            <p:spPr bwMode="auto">
              <a:xfrm>
                <a:off x="3954" y="488"/>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4" name="Line 559"/>
              <p:cNvSpPr>
                <a:spLocks noChangeShapeType="1"/>
              </p:cNvSpPr>
              <p:nvPr/>
            </p:nvSpPr>
            <p:spPr bwMode="auto">
              <a:xfrm flipV="1">
                <a:off x="4249" y="4132"/>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5" name="Line 560"/>
              <p:cNvSpPr>
                <a:spLocks noChangeShapeType="1"/>
              </p:cNvSpPr>
              <p:nvPr/>
            </p:nvSpPr>
            <p:spPr bwMode="auto">
              <a:xfrm>
                <a:off x="4249" y="488"/>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6" name="Line 561"/>
              <p:cNvSpPr>
                <a:spLocks noChangeShapeType="1"/>
              </p:cNvSpPr>
              <p:nvPr/>
            </p:nvSpPr>
            <p:spPr bwMode="auto">
              <a:xfrm flipV="1">
                <a:off x="4545" y="4132"/>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7" name="Line 562"/>
              <p:cNvSpPr>
                <a:spLocks noChangeShapeType="1"/>
              </p:cNvSpPr>
              <p:nvPr/>
            </p:nvSpPr>
            <p:spPr bwMode="auto">
              <a:xfrm>
                <a:off x="4545" y="488"/>
                <a:ext cx="0" cy="10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8" name="Rectangle 563"/>
              <p:cNvSpPr>
                <a:spLocks noChangeArrowheads="1"/>
              </p:cNvSpPr>
              <p:nvPr/>
            </p:nvSpPr>
            <p:spPr bwMode="auto">
              <a:xfrm rot="16200000">
                <a:off x="426" y="4621"/>
                <a:ext cx="5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11-20-2014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9" name="Rectangle 564"/>
              <p:cNvSpPr>
                <a:spLocks noChangeArrowheads="1"/>
              </p:cNvSpPr>
              <p:nvPr/>
            </p:nvSpPr>
            <p:spPr bwMode="auto">
              <a:xfrm rot="16200000">
                <a:off x="721" y="4621"/>
                <a:ext cx="5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11-21-2014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0" name="Rectangle 565"/>
              <p:cNvSpPr>
                <a:spLocks noChangeArrowheads="1"/>
              </p:cNvSpPr>
              <p:nvPr/>
            </p:nvSpPr>
            <p:spPr bwMode="auto">
              <a:xfrm rot="16200000">
                <a:off x="1016" y="4621"/>
                <a:ext cx="5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11-22-2014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1" name="Rectangle 566"/>
              <p:cNvSpPr>
                <a:spLocks noChangeArrowheads="1"/>
              </p:cNvSpPr>
              <p:nvPr/>
            </p:nvSpPr>
            <p:spPr bwMode="auto">
              <a:xfrm rot="16200000">
                <a:off x="1312" y="4621"/>
                <a:ext cx="5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itchFamily="34" charset="0"/>
                    <a:cs typeface="Arial" pitchFamily="34" charset="0"/>
                  </a:rPr>
                  <a:t>11-23-2014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02" name="Rectangle 567"/>
              <p:cNvSpPr>
                <a:spLocks noChangeArrowheads="1"/>
              </p:cNvSpPr>
              <p:nvPr/>
            </p:nvSpPr>
            <p:spPr bwMode="auto">
              <a:xfrm rot="16200000">
                <a:off x="1608" y="4621"/>
                <a:ext cx="5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11-24-2014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3" name="Rectangle 568"/>
              <p:cNvSpPr>
                <a:spLocks noChangeArrowheads="1"/>
              </p:cNvSpPr>
              <p:nvPr/>
            </p:nvSpPr>
            <p:spPr bwMode="auto">
              <a:xfrm rot="16200000">
                <a:off x="1902" y="4621"/>
                <a:ext cx="5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11-25-2014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4" name="Rectangle 569"/>
              <p:cNvSpPr>
                <a:spLocks noChangeArrowheads="1"/>
              </p:cNvSpPr>
              <p:nvPr/>
            </p:nvSpPr>
            <p:spPr bwMode="auto">
              <a:xfrm rot="16200000">
                <a:off x="2198" y="4621"/>
                <a:ext cx="5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11-26-2014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5" name="Rectangle 570"/>
              <p:cNvSpPr>
                <a:spLocks noChangeArrowheads="1"/>
              </p:cNvSpPr>
              <p:nvPr/>
            </p:nvSpPr>
            <p:spPr bwMode="auto">
              <a:xfrm rot="16200000">
                <a:off x="2494" y="4621"/>
                <a:ext cx="5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11-27-2014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6" name="Rectangle 571"/>
              <p:cNvSpPr>
                <a:spLocks noChangeArrowheads="1"/>
              </p:cNvSpPr>
              <p:nvPr/>
            </p:nvSpPr>
            <p:spPr bwMode="auto">
              <a:xfrm rot="16200000">
                <a:off x="2789" y="4621"/>
                <a:ext cx="5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11-28-2014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7" name="Rectangle 572"/>
              <p:cNvSpPr>
                <a:spLocks noChangeArrowheads="1"/>
              </p:cNvSpPr>
              <p:nvPr/>
            </p:nvSpPr>
            <p:spPr bwMode="auto">
              <a:xfrm rot="16200000">
                <a:off x="3084" y="4620"/>
                <a:ext cx="5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11-29-2014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8" name="Rectangle 573"/>
              <p:cNvSpPr>
                <a:spLocks noChangeArrowheads="1"/>
              </p:cNvSpPr>
              <p:nvPr/>
            </p:nvSpPr>
            <p:spPr bwMode="auto">
              <a:xfrm rot="16200000">
                <a:off x="3380" y="4620"/>
                <a:ext cx="5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11-30-2014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9" name="Rectangle 574"/>
              <p:cNvSpPr>
                <a:spLocks noChangeArrowheads="1"/>
              </p:cNvSpPr>
              <p:nvPr/>
            </p:nvSpPr>
            <p:spPr bwMode="auto">
              <a:xfrm rot="16200000">
                <a:off x="3675" y="4620"/>
                <a:ext cx="5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12-01-2014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0" name="Rectangle 575"/>
              <p:cNvSpPr>
                <a:spLocks noChangeArrowheads="1"/>
              </p:cNvSpPr>
              <p:nvPr/>
            </p:nvSpPr>
            <p:spPr bwMode="auto">
              <a:xfrm rot="16200000">
                <a:off x="3970" y="4620"/>
                <a:ext cx="5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12-02-2014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1" name="Rectangle 576"/>
              <p:cNvSpPr>
                <a:spLocks noChangeArrowheads="1"/>
              </p:cNvSpPr>
              <p:nvPr/>
            </p:nvSpPr>
            <p:spPr bwMode="auto">
              <a:xfrm rot="16200000">
                <a:off x="4266" y="4620"/>
                <a:ext cx="5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12-03-2014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2" name="Line 577"/>
              <p:cNvSpPr>
                <a:spLocks noChangeShapeType="1"/>
              </p:cNvSpPr>
              <p:nvPr/>
            </p:nvSpPr>
            <p:spPr bwMode="auto">
              <a:xfrm flipV="1">
                <a:off x="704" y="488"/>
                <a:ext cx="0" cy="3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13" name="Line 578"/>
              <p:cNvSpPr>
                <a:spLocks noChangeShapeType="1"/>
              </p:cNvSpPr>
              <p:nvPr/>
            </p:nvSpPr>
            <p:spPr bwMode="auto">
              <a:xfrm flipV="1">
                <a:off x="4545" y="488"/>
                <a:ext cx="0" cy="3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14" name="Line 579"/>
              <p:cNvSpPr>
                <a:spLocks noChangeShapeType="1"/>
              </p:cNvSpPr>
              <p:nvPr/>
            </p:nvSpPr>
            <p:spPr bwMode="auto">
              <a:xfrm>
                <a:off x="704" y="417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15" name="Line 580"/>
              <p:cNvSpPr>
                <a:spLocks noChangeShapeType="1"/>
              </p:cNvSpPr>
              <p:nvPr/>
            </p:nvSpPr>
            <p:spPr bwMode="auto">
              <a:xfrm flipH="1">
                <a:off x="4494" y="417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16" name="Line 581"/>
              <p:cNvSpPr>
                <a:spLocks noChangeShapeType="1"/>
              </p:cNvSpPr>
              <p:nvPr/>
            </p:nvSpPr>
            <p:spPr bwMode="auto">
              <a:xfrm>
                <a:off x="704" y="410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17" name="Line 582"/>
              <p:cNvSpPr>
                <a:spLocks noChangeShapeType="1"/>
              </p:cNvSpPr>
              <p:nvPr/>
            </p:nvSpPr>
            <p:spPr bwMode="auto">
              <a:xfrm flipH="1">
                <a:off x="4494" y="410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18" name="Line 583"/>
              <p:cNvSpPr>
                <a:spLocks noChangeShapeType="1"/>
              </p:cNvSpPr>
              <p:nvPr/>
            </p:nvSpPr>
            <p:spPr bwMode="auto">
              <a:xfrm>
                <a:off x="704" y="404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19" name="Line 584"/>
              <p:cNvSpPr>
                <a:spLocks noChangeShapeType="1"/>
              </p:cNvSpPr>
              <p:nvPr/>
            </p:nvSpPr>
            <p:spPr bwMode="auto">
              <a:xfrm flipH="1">
                <a:off x="4494" y="404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0" name="Line 585"/>
              <p:cNvSpPr>
                <a:spLocks noChangeShapeType="1"/>
              </p:cNvSpPr>
              <p:nvPr/>
            </p:nvSpPr>
            <p:spPr bwMode="auto">
              <a:xfrm>
                <a:off x="704" y="392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1" name="Line 586"/>
              <p:cNvSpPr>
                <a:spLocks noChangeShapeType="1"/>
              </p:cNvSpPr>
              <p:nvPr/>
            </p:nvSpPr>
            <p:spPr bwMode="auto">
              <a:xfrm flipH="1">
                <a:off x="4494" y="392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2" name="Line 587"/>
              <p:cNvSpPr>
                <a:spLocks noChangeShapeType="1"/>
              </p:cNvSpPr>
              <p:nvPr/>
            </p:nvSpPr>
            <p:spPr bwMode="auto">
              <a:xfrm>
                <a:off x="704" y="385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3" name="Line 588"/>
              <p:cNvSpPr>
                <a:spLocks noChangeShapeType="1"/>
              </p:cNvSpPr>
              <p:nvPr/>
            </p:nvSpPr>
            <p:spPr bwMode="auto">
              <a:xfrm flipH="1">
                <a:off x="4494" y="385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4" name="Line 589"/>
              <p:cNvSpPr>
                <a:spLocks noChangeShapeType="1"/>
              </p:cNvSpPr>
              <p:nvPr/>
            </p:nvSpPr>
            <p:spPr bwMode="auto">
              <a:xfrm>
                <a:off x="704" y="379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5" name="Line 590"/>
              <p:cNvSpPr>
                <a:spLocks noChangeShapeType="1"/>
              </p:cNvSpPr>
              <p:nvPr/>
            </p:nvSpPr>
            <p:spPr bwMode="auto">
              <a:xfrm flipH="1">
                <a:off x="4494" y="379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6" name="Line 591"/>
              <p:cNvSpPr>
                <a:spLocks noChangeShapeType="1"/>
              </p:cNvSpPr>
              <p:nvPr/>
            </p:nvSpPr>
            <p:spPr bwMode="auto">
              <a:xfrm>
                <a:off x="704" y="367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7" name="Line 592"/>
              <p:cNvSpPr>
                <a:spLocks noChangeShapeType="1"/>
              </p:cNvSpPr>
              <p:nvPr/>
            </p:nvSpPr>
            <p:spPr bwMode="auto">
              <a:xfrm flipH="1">
                <a:off x="4494" y="367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8" name="Line 593"/>
              <p:cNvSpPr>
                <a:spLocks noChangeShapeType="1"/>
              </p:cNvSpPr>
              <p:nvPr/>
            </p:nvSpPr>
            <p:spPr bwMode="auto">
              <a:xfrm>
                <a:off x="704" y="361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9" name="Line 594"/>
              <p:cNvSpPr>
                <a:spLocks noChangeShapeType="1"/>
              </p:cNvSpPr>
              <p:nvPr/>
            </p:nvSpPr>
            <p:spPr bwMode="auto">
              <a:xfrm flipH="1">
                <a:off x="4494" y="361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0" name="Line 595"/>
              <p:cNvSpPr>
                <a:spLocks noChangeShapeType="1"/>
              </p:cNvSpPr>
              <p:nvPr/>
            </p:nvSpPr>
            <p:spPr bwMode="auto">
              <a:xfrm>
                <a:off x="704" y="354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1" name="Line 596"/>
              <p:cNvSpPr>
                <a:spLocks noChangeShapeType="1"/>
              </p:cNvSpPr>
              <p:nvPr/>
            </p:nvSpPr>
            <p:spPr bwMode="auto">
              <a:xfrm flipH="1">
                <a:off x="4494" y="354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2" name="Line 597"/>
              <p:cNvSpPr>
                <a:spLocks noChangeShapeType="1"/>
              </p:cNvSpPr>
              <p:nvPr/>
            </p:nvSpPr>
            <p:spPr bwMode="auto">
              <a:xfrm>
                <a:off x="704" y="342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3" name="Line 598"/>
              <p:cNvSpPr>
                <a:spLocks noChangeShapeType="1"/>
              </p:cNvSpPr>
              <p:nvPr/>
            </p:nvSpPr>
            <p:spPr bwMode="auto">
              <a:xfrm flipH="1">
                <a:off x="4494" y="342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4" name="Line 599"/>
              <p:cNvSpPr>
                <a:spLocks noChangeShapeType="1"/>
              </p:cNvSpPr>
              <p:nvPr/>
            </p:nvSpPr>
            <p:spPr bwMode="auto">
              <a:xfrm>
                <a:off x="704" y="335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5" name="Line 600"/>
              <p:cNvSpPr>
                <a:spLocks noChangeShapeType="1"/>
              </p:cNvSpPr>
              <p:nvPr/>
            </p:nvSpPr>
            <p:spPr bwMode="auto">
              <a:xfrm flipH="1">
                <a:off x="4494" y="335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6" name="Line 601"/>
              <p:cNvSpPr>
                <a:spLocks noChangeShapeType="1"/>
              </p:cNvSpPr>
              <p:nvPr/>
            </p:nvSpPr>
            <p:spPr bwMode="auto">
              <a:xfrm>
                <a:off x="704" y="329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7" name="Line 602"/>
              <p:cNvSpPr>
                <a:spLocks noChangeShapeType="1"/>
              </p:cNvSpPr>
              <p:nvPr/>
            </p:nvSpPr>
            <p:spPr bwMode="auto">
              <a:xfrm flipH="1">
                <a:off x="4494" y="329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8" name="Line 603"/>
              <p:cNvSpPr>
                <a:spLocks noChangeShapeType="1"/>
              </p:cNvSpPr>
              <p:nvPr/>
            </p:nvSpPr>
            <p:spPr bwMode="auto">
              <a:xfrm>
                <a:off x="704" y="317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9" name="Line 604"/>
              <p:cNvSpPr>
                <a:spLocks noChangeShapeType="1"/>
              </p:cNvSpPr>
              <p:nvPr/>
            </p:nvSpPr>
            <p:spPr bwMode="auto">
              <a:xfrm flipH="1">
                <a:off x="4494" y="317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0" name="Line 605"/>
              <p:cNvSpPr>
                <a:spLocks noChangeShapeType="1"/>
              </p:cNvSpPr>
              <p:nvPr/>
            </p:nvSpPr>
            <p:spPr bwMode="auto">
              <a:xfrm>
                <a:off x="704" y="310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1" name="Line 606"/>
              <p:cNvSpPr>
                <a:spLocks noChangeShapeType="1"/>
              </p:cNvSpPr>
              <p:nvPr/>
            </p:nvSpPr>
            <p:spPr bwMode="auto">
              <a:xfrm flipH="1">
                <a:off x="4494" y="310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2" name="Line 607"/>
              <p:cNvSpPr>
                <a:spLocks noChangeShapeType="1"/>
              </p:cNvSpPr>
              <p:nvPr/>
            </p:nvSpPr>
            <p:spPr bwMode="auto">
              <a:xfrm>
                <a:off x="704" y="304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 name="Line 609"/>
            <p:cNvSpPr>
              <a:spLocks noChangeShapeType="1"/>
            </p:cNvSpPr>
            <p:nvPr/>
          </p:nvSpPr>
          <p:spPr bwMode="auto">
            <a:xfrm flipH="1">
              <a:off x="4494" y="304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610"/>
            <p:cNvSpPr>
              <a:spLocks noChangeShapeType="1"/>
            </p:cNvSpPr>
            <p:nvPr/>
          </p:nvSpPr>
          <p:spPr bwMode="auto">
            <a:xfrm>
              <a:off x="704" y="292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611"/>
            <p:cNvSpPr>
              <a:spLocks noChangeShapeType="1"/>
            </p:cNvSpPr>
            <p:nvPr/>
          </p:nvSpPr>
          <p:spPr bwMode="auto">
            <a:xfrm flipH="1">
              <a:off x="4494" y="292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612"/>
            <p:cNvSpPr>
              <a:spLocks noChangeShapeType="1"/>
            </p:cNvSpPr>
            <p:nvPr/>
          </p:nvSpPr>
          <p:spPr bwMode="auto">
            <a:xfrm>
              <a:off x="704" y="286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613"/>
            <p:cNvSpPr>
              <a:spLocks noChangeShapeType="1"/>
            </p:cNvSpPr>
            <p:nvPr/>
          </p:nvSpPr>
          <p:spPr bwMode="auto">
            <a:xfrm flipH="1">
              <a:off x="4494" y="286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614"/>
            <p:cNvSpPr>
              <a:spLocks noChangeShapeType="1"/>
            </p:cNvSpPr>
            <p:nvPr/>
          </p:nvSpPr>
          <p:spPr bwMode="auto">
            <a:xfrm>
              <a:off x="704" y="279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615"/>
            <p:cNvSpPr>
              <a:spLocks noChangeShapeType="1"/>
            </p:cNvSpPr>
            <p:nvPr/>
          </p:nvSpPr>
          <p:spPr bwMode="auto">
            <a:xfrm flipH="1">
              <a:off x="4494" y="2797"/>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616"/>
            <p:cNvSpPr>
              <a:spLocks noChangeShapeType="1"/>
            </p:cNvSpPr>
            <p:nvPr/>
          </p:nvSpPr>
          <p:spPr bwMode="auto">
            <a:xfrm>
              <a:off x="704" y="267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617"/>
            <p:cNvSpPr>
              <a:spLocks noChangeShapeType="1"/>
            </p:cNvSpPr>
            <p:nvPr/>
          </p:nvSpPr>
          <p:spPr bwMode="auto">
            <a:xfrm flipH="1">
              <a:off x="4494" y="267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618"/>
            <p:cNvSpPr>
              <a:spLocks noChangeShapeType="1"/>
            </p:cNvSpPr>
            <p:nvPr/>
          </p:nvSpPr>
          <p:spPr bwMode="auto">
            <a:xfrm>
              <a:off x="704" y="261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619"/>
            <p:cNvSpPr>
              <a:spLocks noChangeShapeType="1"/>
            </p:cNvSpPr>
            <p:nvPr/>
          </p:nvSpPr>
          <p:spPr bwMode="auto">
            <a:xfrm flipH="1">
              <a:off x="4494" y="261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620"/>
            <p:cNvSpPr>
              <a:spLocks noChangeShapeType="1"/>
            </p:cNvSpPr>
            <p:nvPr/>
          </p:nvSpPr>
          <p:spPr bwMode="auto">
            <a:xfrm>
              <a:off x="704" y="254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621"/>
            <p:cNvSpPr>
              <a:spLocks noChangeShapeType="1"/>
            </p:cNvSpPr>
            <p:nvPr/>
          </p:nvSpPr>
          <p:spPr bwMode="auto">
            <a:xfrm flipH="1">
              <a:off x="4494" y="254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622"/>
            <p:cNvSpPr>
              <a:spLocks noChangeShapeType="1"/>
            </p:cNvSpPr>
            <p:nvPr/>
          </p:nvSpPr>
          <p:spPr bwMode="auto">
            <a:xfrm>
              <a:off x="704" y="242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623"/>
            <p:cNvSpPr>
              <a:spLocks noChangeShapeType="1"/>
            </p:cNvSpPr>
            <p:nvPr/>
          </p:nvSpPr>
          <p:spPr bwMode="auto">
            <a:xfrm flipH="1">
              <a:off x="4494" y="242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624"/>
            <p:cNvSpPr>
              <a:spLocks noChangeShapeType="1"/>
            </p:cNvSpPr>
            <p:nvPr/>
          </p:nvSpPr>
          <p:spPr bwMode="auto">
            <a:xfrm>
              <a:off x="704" y="236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625"/>
            <p:cNvSpPr>
              <a:spLocks noChangeShapeType="1"/>
            </p:cNvSpPr>
            <p:nvPr/>
          </p:nvSpPr>
          <p:spPr bwMode="auto">
            <a:xfrm flipH="1">
              <a:off x="4494" y="236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626"/>
            <p:cNvSpPr>
              <a:spLocks noChangeShapeType="1"/>
            </p:cNvSpPr>
            <p:nvPr/>
          </p:nvSpPr>
          <p:spPr bwMode="auto">
            <a:xfrm>
              <a:off x="704" y="229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627"/>
            <p:cNvSpPr>
              <a:spLocks noChangeShapeType="1"/>
            </p:cNvSpPr>
            <p:nvPr/>
          </p:nvSpPr>
          <p:spPr bwMode="auto">
            <a:xfrm flipH="1">
              <a:off x="4494" y="2298"/>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628"/>
            <p:cNvSpPr>
              <a:spLocks noChangeShapeType="1"/>
            </p:cNvSpPr>
            <p:nvPr/>
          </p:nvSpPr>
          <p:spPr bwMode="auto">
            <a:xfrm>
              <a:off x="704" y="217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629"/>
            <p:cNvSpPr>
              <a:spLocks noChangeShapeType="1"/>
            </p:cNvSpPr>
            <p:nvPr/>
          </p:nvSpPr>
          <p:spPr bwMode="auto">
            <a:xfrm flipH="1">
              <a:off x="4494" y="217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630"/>
            <p:cNvSpPr>
              <a:spLocks noChangeShapeType="1"/>
            </p:cNvSpPr>
            <p:nvPr/>
          </p:nvSpPr>
          <p:spPr bwMode="auto">
            <a:xfrm>
              <a:off x="704" y="211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631"/>
            <p:cNvSpPr>
              <a:spLocks noChangeShapeType="1"/>
            </p:cNvSpPr>
            <p:nvPr/>
          </p:nvSpPr>
          <p:spPr bwMode="auto">
            <a:xfrm flipH="1">
              <a:off x="4494" y="211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632"/>
            <p:cNvSpPr>
              <a:spLocks noChangeShapeType="1"/>
            </p:cNvSpPr>
            <p:nvPr/>
          </p:nvSpPr>
          <p:spPr bwMode="auto">
            <a:xfrm>
              <a:off x="704" y="204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633"/>
            <p:cNvSpPr>
              <a:spLocks noChangeShapeType="1"/>
            </p:cNvSpPr>
            <p:nvPr/>
          </p:nvSpPr>
          <p:spPr bwMode="auto">
            <a:xfrm flipH="1">
              <a:off x="4494" y="204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634"/>
            <p:cNvSpPr>
              <a:spLocks noChangeShapeType="1"/>
            </p:cNvSpPr>
            <p:nvPr/>
          </p:nvSpPr>
          <p:spPr bwMode="auto">
            <a:xfrm>
              <a:off x="704" y="192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635"/>
            <p:cNvSpPr>
              <a:spLocks noChangeShapeType="1"/>
            </p:cNvSpPr>
            <p:nvPr/>
          </p:nvSpPr>
          <p:spPr bwMode="auto">
            <a:xfrm flipH="1">
              <a:off x="4494" y="192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636"/>
            <p:cNvSpPr>
              <a:spLocks noChangeShapeType="1"/>
            </p:cNvSpPr>
            <p:nvPr/>
          </p:nvSpPr>
          <p:spPr bwMode="auto">
            <a:xfrm>
              <a:off x="704" y="186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637"/>
            <p:cNvSpPr>
              <a:spLocks noChangeShapeType="1"/>
            </p:cNvSpPr>
            <p:nvPr/>
          </p:nvSpPr>
          <p:spPr bwMode="auto">
            <a:xfrm flipH="1">
              <a:off x="4494" y="1861"/>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638"/>
            <p:cNvSpPr>
              <a:spLocks noChangeShapeType="1"/>
            </p:cNvSpPr>
            <p:nvPr/>
          </p:nvSpPr>
          <p:spPr bwMode="auto">
            <a:xfrm>
              <a:off x="704" y="179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639"/>
            <p:cNvSpPr>
              <a:spLocks noChangeShapeType="1"/>
            </p:cNvSpPr>
            <p:nvPr/>
          </p:nvSpPr>
          <p:spPr bwMode="auto">
            <a:xfrm flipH="1">
              <a:off x="4494" y="179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640"/>
            <p:cNvSpPr>
              <a:spLocks noChangeShapeType="1"/>
            </p:cNvSpPr>
            <p:nvPr/>
          </p:nvSpPr>
          <p:spPr bwMode="auto">
            <a:xfrm>
              <a:off x="704" y="167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641"/>
            <p:cNvSpPr>
              <a:spLocks noChangeShapeType="1"/>
            </p:cNvSpPr>
            <p:nvPr/>
          </p:nvSpPr>
          <p:spPr bwMode="auto">
            <a:xfrm flipH="1">
              <a:off x="4494" y="1674"/>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642"/>
            <p:cNvSpPr>
              <a:spLocks noChangeShapeType="1"/>
            </p:cNvSpPr>
            <p:nvPr/>
          </p:nvSpPr>
          <p:spPr bwMode="auto">
            <a:xfrm>
              <a:off x="704" y="161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643"/>
            <p:cNvSpPr>
              <a:spLocks noChangeShapeType="1"/>
            </p:cNvSpPr>
            <p:nvPr/>
          </p:nvSpPr>
          <p:spPr bwMode="auto">
            <a:xfrm flipH="1">
              <a:off x="4494" y="161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644"/>
            <p:cNvSpPr>
              <a:spLocks noChangeShapeType="1"/>
            </p:cNvSpPr>
            <p:nvPr/>
          </p:nvSpPr>
          <p:spPr bwMode="auto">
            <a:xfrm>
              <a:off x="704" y="154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645"/>
            <p:cNvSpPr>
              <a:spLocks noChangeShapeType="1"/>
            </p:cNvSpPr>
            <p:nvPr/>
          </p:nvSpPr>
          <p:spPr bwMode="auto">
            <a:xfrm flipH="1">
              <a:off x="4494" y="1549"/>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646"/>
            <p:cNvSpPr>
              <a:spLocks noChangeShapeType="1"/>
            </p:cNvSpPr>
            <p:nvPr/>
          </p:nvSpPr>
          <p:spPr bwMode="auto">
            <a:xfrm>
              <a:off x="704" y="142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47"/>
            <p:cNvSpPr>
              <a:spLocks noChangeShapeType="1"/>
            </p:cNvSpPr>
            <p:nvPr/>
          </p:nvSpPr>
          <p:spPr bwMode="auto">
            <a:xfrm flipH="1">
              <a:off x="4494" y="142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648"/>
            <p:cNvSpPr>
              <a:spLocks noChangeShapeType="1"/>
            </p:cNvSpPr>
            <p:nvPr/>
          </p:nvSpPr>
          <p:spPr bwMode="auto">
            <a:xfrm>
              <a:off x="704" y="136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649"/>
            <p:cNvSpPr>
              <a:spLocks noChangeShapeType="1"/>
            </p:cNvSpPr>
            <p:nvPr/>
          </p:nvSpPr>
          <p:spPr bwMode="auto">
            <a:xfrm flipH="1">
              <a:off x="4494" y="136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650"/>
            <p:cNvSpPr>
              <a:spLocks noChangeShapeType="1"/>
            </p:cNvSpPr>
            <p:nvPr/>
          </p:nvSpPr>
          <p:spPr bwMode="auto">
            <a:xfrm>
              <a:off x="704" y="130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651"/>
            <p:cNvSpPr>
              <a:spLocks noChangeShapeType="1"/>
            </p:cNvSpPr>
            <p:nvPr/>
          </p:nvSpPr>
          <p:spPr bwMode="auto">
            <a:xfrm flipH="1">
              <a:off x="4494" y="130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652"/>
            <p:cNvSpPr>
              <a:spLocks noChangeShapeType="1"/>
            </p:cNvSpPr>
            <p:nvPr/>
          </p:nvSpPr>
          <p:spPr bwMode="auto">
            <a:xfrm>
              <a:off x="704" y="117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653"/>
            <p:cNvSpPr>
              <a:spLocks noChangeShapeType="1"/>
            </p:cNvSpPr>
            <p:nvPr/>
          </p:nvSpPr>
          <p:spPr bwMode="auto">
            <a:xfrm flipH="1">
              <a:off x="4494" y="117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654"/>
            <p:cNvSpPr>
              <a:spLocks noChangeShapeType="1"/>
            </p:cNvSpPr>
            <p:nvPr/>
          </p:nvSpPr>
          <p:spPr bwMode="auto">
            <a:xfrm>
              <a:off x="704" y="111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655"/>
            <p:cNvSpPr>
              <a:spLocks noChangeShapeType="1"/>
            </p:cNvSpPr>
            <p:nvPr/>
          </p:nvSpPr>
          <p:spPr bwMode="auto">
            <a:xfrm flipH="1">
              <a:off x="4494" y="1112"/>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656"/>
            <p:cNvSpPr>
              <a:spLocks noChangeShapeType="1"/>
            </p:cNvSpPr>
            <p:nvPr/>
          </p:nvSpPr>
          <p:spPr bwMode="auto">
            <a:xfrm>
              <a:off x="704" y="105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657"/>
            <p:cNvSpPr>
              <a:spLocks noChangeShapeType="1"/>
            </p:cNvSpPr>
            <p:nvPr/>
          </p:nvSpPr>
          <p:spPr bwMode="auto">
            <a:xfrm flipH="1">
              <a:off x="4494" y="105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658"/>
            <p:cNvSpPr>
              <a:spLocks noChangeShapeType="1"/>
            </p:cNvSpPr>
            <p:nvPr/>
          </p:nvSpPr>
          <p:spPr bwMode="auto">
            <a:xfrm>
              <a:off x="704" y="92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659"/>
            <p:cNvSpPr>
              <a:spLocks noChangeShapeType="1"/>
            </p:cNvSpPr>
            <p:nvPr/>
          </p:nvSpPr>
          <p:spPr bwMode="auto">
            <a:xfrm flipH="1">
              <a:off x="4494" y="925"/>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660"/>
            <p:cNvSpPr>
              <a:spLocks noChangeShapeType="1"/>
            </p:cNvSpPr>
            <p:nvPr/>
          </p:nvSpPr>
          <p:spPr bwMode="auto">
            <a:xfrm>
              <a:off x="704" y="86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661"/>
            <p:cNvSpPr>
              <a:spLocks noChangeShapeType="1"/>
            </p:cNvSpPr>
            <p:nvPr/>
          </p:nvSpPr>
          <p:spPr bwMode="auto">
            <a:xfrm flipH="1">
              <a:off x="4494" y="86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662"/>
            <p:cNvSpPr>
              <a:spLocks noChangeShapeType="1"/>
            </p:cNvSpPr>
            <p:nvPr/>
          </p:nvSpPr>
          <p:spPr bwMode="auto">
            <a:xfrm>
              <a:off x="704" y="80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663"/>
            <p:cNvSpPr>
              <a:spLocks noChangeShapeType="1"/>
            </p:cNvSpPr>
            <p:nvPr/>
          </p:nvSpPr>
          <p:spPr bwMode="auto">
            <a:xfrm flipH="1">
              <a:off x="4494" y="80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0" name="Line 664"/>
            <p:cNvSpPr>
              <a:spLocks noChangeShapeType="1"/>
            </p:cNvSpPr>
            <p:nvPr/>
          </p:nvSpPr>
          <p:spPr bwMode="auto">
            <a:xfrm>
              <a:off x="704" y="67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1" name="Line 665"/>
            <p:cNvSpPr>
              <a:spLocks noChangeShapeType="1"/>
            </p:cNvSpPr>
            <p:nvPr/>
          </p:nvSpPr>
          <p:spPr bwMode="auto">
            <a:xfrm flipH="1">
              <a:off x="4494" y="676"/>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3" name="Line 666"/>
            <p:cNvSpPr>
              <a:spLocks noChangeShapeType="1"/>
            </p:cNvSpPr>
            <p:nvPr/>
          </p:nvSpPr>
          <p:spPr bwMode="auto">
            <a:xfrm>
              <a:off x="704" y="61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4" name="Line 667"/>
            <p:cNvSpPr>
              <a:spLocks noChangeShapeType="1"/>
            </p:cNvSpPr>
            <p:nvPr/>
          </p:nvSpPr>
          <p:spPr bwMode="auto">
            <a:xfrm flipH="1">
              <a:off x="4494" y="613"/>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5" name="Line 668"/>
            <p:cNvSpPr>
              <a:spLocks noChangeShapeType="1"/>
            </p:cNvSpPr>
            <p:nvPr/>
          </p:nvSpPr>
          <p:spPr bwMode="auto">
            <a:xfrm>
              <a:off x="704" y="55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6" name="Line 669"/>
            <p:cNvSpPr>
              <a:spLocks noChangeShapeType="1"/>
            </p:cNvSpPr>
            <p:nvPr/>
          </p:nvSpPr>
          <p:spPr bwMode="auto">
            <a:xfrm flipH="1">
              <a:off x="4494" y="550"/>
              <a:ext cx="5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7" name="Line 670"/>
            <p:cNvSpPr>
              <a:spLocks noChangeShapeType="1"/>
            </p:cNvSpPr>
            <p:nvPr/>
          </p:nvSpPr>
          <p:spPr bwMode="auto">
            <a:xfrm>
              <a:off x="704" y="423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8" name="Line 671"/>
            <p:cNvSpPr>
              <a:spLocks noChangeShapeType="1"/>
            </p:cNvSpPr>
            <p:nvPr/>
          </p:nvSpPr>
          <p:spPr bwMode="auto">
            <a:xfrm flipH="1">
              <a:off x="4444" y="423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9" name="Line 672"/>
            <p:cNvSpPr>
              <a:spLocks noChangeShapeType="1"/>
            </p:cNvSpPr>
            <p:nvPr/>
          </p:nvSpPr>
          <p:spPr bwMode="auto">
            <a:xfrm>
              <a:off x="704" y="3984"/>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0" name="Line 673"/>
            <p:cNvSpPr>
              <a:spLocks noChangeShapeType="1"/>
            </p:cNvSpPr>
            <p:nvPr/>
          </p:nvSpPr>
          <p:spPr bwMode="auto">
            <a:xfrm flipH="1">
              <a:off x="4444" y="3984"/>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1" name="Line 674"/>
            <p:cNvSpPr>
              <a:spLocks noChangeShapeType="1"/>
            </p:cNvSpPr>
            <p:nvPr/>
          </p:nvSpPr>
          <p:spPr bwMode="auto">
            <a:xfrm>
              <a:off x="704" y="373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2" name="Line 675"/>
            <p:cNvSpPr>
              <a:spLocks noChangeShapeType="1"/>
            </p:cNvSpPr>
            <p:nvPr/>
          </p:nvSpPr>
          <p:spPr bwMode="auto">
            <a:xfrm flipH="1">
              <a:off x="4444" y="3733"/>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3" name="Line 676"/>
            <p:cNvSpPr>
              <a:spLocks noChangeShapeType="1"/>
            </p:cNvSpPr>
            <p:nvPr/>
          </p:nvSpPr>
          <p:spPr bwMode="auto">
            <a:xfrm>
              <a:off x="704" y="3484"/>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4" name="Line 677"/>
            <p:cNvSpPr>
              <a:spLocks noChangeShapeType="1"/>
            </p:cNvSpPr>
            <p:nvPr/>
          </p:nvSpPr>
          <p:spPr bwMode="auto">
            <a:xfrm flipH="1">
              <a:off x="4444" y="3484"/>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5" name="Line 678"/>
            <p:cNvSpPr>
              <a:spLocks noChangeShapeType="1"/>
            </p:cNvSpPr>
            <p:nvPr/>
          </p:nvSpPr>
          <p:spPr bwMode="auto">
            <a:xfrm>
              <a:off x="704" y="3234"/>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6" name="Line 679"/>
            <p:cNvSpPr>
              <a:spLocks noChangeShapeType="1"/>
            </p:cNvSpPr>
            <p:nvPr/>
          </p:nvSpPr>
          <p:spPr bwMode="auto">
            <a:xfrm flipH="1">
              <a:off x="4444" y="3234"/>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7" name="Line 680"/>
            <p:cNvSpPr>
              <a:spLocks noChangeShapeType="1"/>
            </p:cNvSpPr>
            <p:nvPr/>
          </p:nvSpPr>
          <p:spPr bwMode="auto">
            <a:xfrm>
              <a:off x="704" y="2985"/>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8" name="Line 681"/>
            <p:cNvSpPr>
              <a:spLocks noChangeShapeType="1"/>
            </p:cNvSpPr>
            <p:nvPr/>
          </p:nvSpPr>
          <p:spPr bwMode="auto">
            <a:xfrm flipH="1">
              <a:off x="4444" y="2985"/>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9" name="Line 682"/>
            <p:cNvSpPr>
              <a:spLocks noChangeShapeType="1"/>
            </p:cNvSpPr>
            <p:nvPr/>
          </p:nvSpPr>
          <p:spPr bwMode="auto">
            <a:xfrm>
              <a:off x="704" y="2735"/>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0" name="Line 683"/>
            <p:cNvSpPr>
              <a:spLocks noChangeShapeType="1"/>
            </p:cNvSpPr>
            <p:nvPr/>
          </p:nvSpPr>
          <p:spPr bwMode="auto">
            <a:xfrm flipH="1">
              <a:off x="4444" y="2735"/>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1" name="Line 684"/>
            <p:cNvSpPr>
              <a:spLocks noChangeShapeType="1"/>
            </p:cNvSpPr>
            <p:nvPr/>
          </p:nvSpPr>
          <p:spPr bwMode="auto">
            <a:xfrm>
              <a:off x="704" y="2485"/>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2" name="Line 685"/>
            <p:cNvSpPr>
              <a:spLocks noChangeShapeType="1"/>
            </p:cNvSpPr>
            <p:nvPr/>
          </p:nvSpPr>
          <p:spPr bwMode="auto">
            <a:xfrm flipH="1">
              <a:off x="4444" y="2485"/>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3" name="Line 686"/>
            <p:cNvSpPr>
              <a:spLocks noChangeShapeType="1"/>
            </p:cNvSpPr>
            <p:nvPr/>
          </p:nvSpPr>
          <p:spPr bwMode="auto">
            <a:xfrm>
              <a:off x="704" y="2236"/>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4" name="Line 687"/>
            <p:cNvSpPr>
              <a:spLocks noChangeShapeType="1"/>
            </p:cNvSpPr>
            <p:nvPr/>
          </p:nvSpPr>
          <p:spPr bwMode="auto">
            <a:xfrm flipH="1">
              <a:off x="4444" y="2236"/>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5" name="Line 688"/>
            <p:cNvSpPr>
              <a:spLocks noChangeShapeType="1"/>
            </p:cNvSpPr>
            <p:nvPr/>
          </p:nvSpPr>
          <p:spPr bwMode="auto">
            <a:xfrm>
              <a:off x="704" y="1986"/>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6" name="Line 689"/>
            <p:cNvSpPr>
              <a:spLocks noChangeShapeType="1"/>
            </p:cNvSpPr>
            <p:nvPr/>
          </p:nvSpPr>
          <p:spPr bwMode="auto">
            <a:xfrm flipH="1">
              <a:off x="4444" y="1986"/>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7" name="Line 690"/>
            <p:cNvSpPr>
              <a:spLocks noChangeShapeType="1"/>
            </p:cNvSpPr>
            <p:nvPr/>
          </p:nvSpPr>
          <p:spPr bwMode="auto">
            <a:xfrm>
              <a:off x="704" y="173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8" name="Line 691"/>
            <p:cNvSpPr>
              <a:spLocks noChangeShapeType="1"/>
            </p:cNvSpPr>
            <p:nvPr/>
          </p:nvSpPr>
          <p:spPr bwMode="auto">
            <a:xfrm flipH="1">
              <a:off x="4444" y="173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9" name="Line 692"/>
            <p:cNvSpPr>
              <a:spLocks noChangeShapeType="1"/>
            </p:cNvSpPr>
            <p:nvPr/>
          </p:nvSpPr>
          <p:spPr bwMode="auto">
            <a:xfrm>
              <a:off x="704" y="148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0" name="Line 693"/>
            <p:cNvSpPr>
              <a:spLocks noChangeShapeType="1"/>
            </p:cNvSpPr>
            <p:nvPr/>
          </p:nvSpPr>
          <p:spPr bwMode="auto">
            <a:xfrm flipH="1">
              <a:off x="4444" y="148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1" name="Line 694"/>
            <p:cNvSpPr>
              <a:spLocks noChangeShapeType="1"/>
            </p:cNvSpPr>
            <p:nvPr/>
          </p:nvSpPr>
          <p:spPr bwMode="auto">
            <a:xfrm>
              <a:off x="704" y="123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2" name="Line 695"/>
            <p:cNvSpPr>
              <a:spLocks noChangeShapeType="1"/>
            </p:cNvSpPr>
            <p:nvPr/>
          </p:nvSpPr>
          <p:spPr bwMode="auto">
            <a:xfrm flipH="1">
              <a:off x="4444" y="123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3" name="Line 696"/>
            <p:cNvSpPr>
              <a:spLocks noChangeShapeType="1"/>
            </p:cNvSpPr>
            <p:nvPr/>
          </p:nvSpPr>
          <p:spPr bwMode="auto">
            <a:xfrm>
              <a:off x="704" y="98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4" name="Line 697"/>
            <p:cNvSpPr>
              <a:spLocks noChangeShapeType="1"/>
            </p:cNvSpPr>
            <p:nvPr/>
          </p:nvSpPr>
          <p:spPr bwMode="auto">
            <a:xfrm flipH="1">
              <a:off x="4444" y="98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5" name="Line 698"/>
            <p:cNvSpPr>
              <a:spLocks noChangeShapeType="1"/>
            </p:cNvSpPr>
            <p:nvPr/>
          </p:nvSpPr>
          <p:spPr bwMode="auto">
            <a:xfrm>
              <a:off x="704" y="73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6" name="Line 699"/>
            <p:cNvSpPr>
              <a:spLocks noChangeShapeType="1"/>
            </p:cNvSpPr>
            <p:nvPr/>
          </p:nvSpPr>
          <p:spPr bwMode="auto">
            <a:xfrm flipH="1">
              <a:off x="4444" y="737"/>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7" name="Line 700"/>
            <p:cNvSpPr>
              <a:spLocks noChangeShapeType="1"/>
            </p:cNvSpPr>
            <p:nvPr/>
          </p:nvSpPr>
          <p:spPr bwMode="auto">
            <a:xfrm>
              <a:off x="704" y="48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8" name="Line 701"/>
            <p:cNvSpPr>
              <a:spLocks noChangeShapeType="1"/>
            </p:cNvSpPr>
            <p:nvPr/>
          </p:nvSpPr>
          <p:spPr bwMode="auto">
            <a:xfrm flipH="1">
              <a:off x="4444" y="488"/>
              <a:ext cx="10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9" name="Rectangle 702"/>
            <p:cNvSpPr>
              <a:spLocks noChangeArrowheads="1"/>
            </p:cNvSpPr>
            <p:nvPr/>
          </p:nvSpPr>
          <p:spPr bwMode="auto">
            <a:xfrm>
              <a:off x="604" y="4180"/>
              <a:ext cx="10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60" name="Rectangle 703"/>
            <p:cNvSpPr>
              <a:spLocks noChangeArrowheads="1"/>
            </p:cNvSpPr>
            <p:nvPr/>
          </p:nvSpPr>
          <p:spPr bwMode="auto">
            <a:xfrm>
              <a:off x="491" y="3931"/>
              <a:ext cx="21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200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61" name="Rectangle 704"/>
            <p:cNvSpPr>
              <a:spLocks noChangeArrowheads="1"/>
            </p:cNvSpPr>
            <p:nvPr/>
          </p:nvSpPr>
          <p:spPr bwMode="auto">
            <a:xfrm>
              <a:off x="491" y="3681"/>
              <a:ext cx="21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400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62" name="Rectangle 705"/>
            <p:cNvSpPr>
              <a:spLocks noChangeArrowheads="1"/>
            </p:cNvSpPr>
            <p:nvPr/>
          </p:nvSpPr>
          <p:spPr bwMode="auto">
            <a:xfrm>
              <a:off x="491" y="3431"/>
              <a:ext cx="21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600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63" name="Rectangle 706"/>
            <p:cNvSpPr>
              <a:spLocks noChangeArrowheads="1"/>
            </p:cNvSpPr>
            <p:nvPr/>
          </p:nvSpPr>
          <p:spPr bwMode="auto">
            <a:xfrm>
              <a:off x="491" y="3182"/>
              <a:ext cx="21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800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64" name="Rectangle 707"/>
            <p:cNvSpPr>
              <a:spLocks noChangeArrowheads="1"/>
            </p:cNvSpPr>
            <p:nvPr/>
          </p:nvSpPr>
          <p:spPr bwMode="auto">
            <a:xfrm>
              <a:off x="436" y="2932"/>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65" name="Rectangle 708"/>
            <p:cNvSpPr>
              <a:spLocks noChangeArrowheads="1"/>
            </p:cNvSpPr>
            <p:nvPr/>
          </p:nvSpPr>
          <p:spPr bwMode="auto">
            <a:xfrm>
              <a:off x="436" y="2682"/>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1200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66" name="Rectangle 709"/>
            <p:cNvSpPr>
              <a:spLocks noChangeArrowheads="1"/>
            </p:cNvSpPr>
            <p:nvPr/>
          </p:nvSpPr>
          <p:spPr bwMode="auto">
            <a:xfrm>
              <a:off x="436" y="2432"/>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1400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67" name="Rectangle 710"/>
            <p:cNvSpPr>
              <a:spLocks noChangeArrowheads="1"/>
            </p:cNvSpPr>
            <p:nvPr/>
          </p:nvSpPr>
          <p:spPr bwMode="auto">
            <a:xfrm>
              <a:off x="436" y="2182"/>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1600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68" name="Rectangle 711"/>
            <p:cNvSpPr>
              <a:spLocks noChangeArrowheads="1"/>
            </p:cNvSpPr>
            <p:nvPr/>
          </p:nvSpPr>
          <p:spPr bwMode="auto">
            <a:xfrm>
              <a:off x="436" y="1934"/>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1800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69" name="Rectangle 712"/>
            <p:cNvSpPr>
              <a:spLocks noChangeArrowheads="1"/>
            </p:cNvSpPr>
            <p:nvPr/>
          </p:nvSpPr>
          <p:spPr bwMode="auto">
            <a:xfrm>
              <a:off x="436" y="1683"/>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2000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70" name="Rectangle 713"/>
            <p:cNvSpPr>
              <a:spLocks noChangeArrowheads="1"/>
            </p:cNvSpPr>
            <p:nvPr/>
          </p:nvSpPr>
          <p:spPr bwMode="auto">
            <a:xfrm>
              <a:off x="436" y="1433"/>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2200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71" name="Rectangle 714"/>
            <p:cNvSpPr>
              <a:spLocks noChangeArrowheads="1"/>
            </p:cNvSpPr>
            <p:nvPr/>
          </p:nvSpPr>
          <p:spPr bwMode="auto">
            <a:xfrm>
              <a:off x="436" y="1184"/>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2400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72" name="Rectangle 715"/>
            <p:cNvSpPr>
              <a:spLocks noChangeArrowheads="1"/>
            </p:cNvSpPr>
            <p:nvPr/>
          </p:nvSpPr>
          <p:spPr bwMode="auto">
            <a:xfrm>
              <a:off x="436" y="934"/>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2600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73" name="Rectangle 716"/>
            <p:cNvSpPr>
              <a:spLocks noChangeArrowheads="1"/>
            </p:cNvSpPr>
            <p:nvPr/>
          </p:nvSpPr>
          <p:spPr bwMode="auto">
            <a:xfrm>
              <a:off x="436" y="685"/>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2800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74" name="Rectangle 717"/>
            <p:cNvSpPr>
              <a:spLocks noChangeArrowheads="1"/>
            </p:cNvSpPr>
            <p:nvPr/>
          </p:nvSpPr>
          <p:spPr bwMode="auto">
            <a:xfrm>
              <a:off x="436" y="435"/>
              <a:ext cx="2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itchFamily="34" charset="0"/>
                  <a:cs typeface="Arial" pitchFamily="34" charset="0"/>
                </a:rPr>
                <a:t>3000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75" name="Rectangle 718"/>
            <p:cNvSpPr>
              <a:spLocks noChangeArrowheads="1"/>
            </p:cNvSpPr>
            <p:nvPr/>
          </p:nvSpPr>
          <p:spPr bwMode="auto">
            <a:xfrm rot="16200000">
              <a:off x="-177" y="2217"/>
              <a:ext cx="104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FF"/>
                  </a:solidFill>
                  <a:effectLst/>
                  <a:latin typeface="Arial" pitchFamily="34" charset="0"/>
                  <a:cs typeface="Arial" pitchFamily="34" charset="0"/>
                </a:rPr>
                <a:t>Turbidity (FNU)</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76" name="Rectangle 719"/>
            <p:cNvSpPr>
              <a:spLocks noChangeArrowheads="1"/>
            </p:cNvSpPr>
            <p:nvPr/>
          </p:nvSpPr>
          <p:spPr bwMode="auto">
            <a:xfrm>
              <a:off x="704" y="488"/>
              <a:ext cx="3841" cy="3745"/>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7" name="Rectangle 720"/>
            <p:cNvSpPr>
              <a:spLocks noChangeArrowheads="1"/>
            </p:cNvSpPr>
            <p:nvPr/>
          </p:nvSpPr>
          <p:spPr bwMode="auto">
            <a:xfrm>
              <a:off x="1733" y="251"/>
              <a:ext cx="185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Arial" pitchFamily="34" charset="0"/>
                  <a:cs typeface="Arial" pitchFamily="34" charset="0"/>
                </a:rPr>
                <a:t>Data from U.S. Geological Survey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78" name="Rectangle 721"/>
            <p:cNvSpPr>
              <a:spLocks noChangeArrowheads="1"/>
            </p:cNvSpPr>
            <p:nvPr/>
          </p:nvSpPr>
          <p:spPr bwMode="auto">
            <a:xfrm>
              <a:off x="1257" y="34"/>
              <a:ext cx="283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B050"/>
                  </a:solidFill>
                  <a:effectLst/>
                  <a:latin typeface="Arial" pitchFamily="34" charset="0"/>
                  <a:cs typeface="Arial" pitchFamily="34" charset="0"/>
                </a:rPr>
                <a:t>Fall Creek Lake near Lowell, OR (14150900)</a:t>
              </a:r>
              <a:endParaRPr kumimoji="0" lang="en-US" altLang="en-US" sz="1800" b="0" i="0" u="none" strike="noStrike" cap="none" normalizeH="0" baseline="0" dirty="0" smtClean="0">
                <a:ln>
                  <a:noFill/>
                </a:ln>
                <a:solidFill>
                  <a:srgbClr val="00B050"/>
                </a:solidFill>
                <a:effectLst/>
                <a:latin typeface="Arial" pitchFamily="34" charset="0"/>
                <a:cs typeface="Arial" pitchFamily="34" charset="0"/>
              </a:endParaRPr>
            </a:p>
          </p:txBody>
        </p:sp>
        <p:sp>
          <p:nvSpPr>
            <p:cNvPr id="5179" name="Rectangle 722"/>
            <p:cNvSpPr>
              <a:spLocks noChangeArrowheads="1"/>
            </p:cNvSpPr>
            <p:nvPr/>
          </p:nvSpPr>
          <p:spPr bwMode="auto">
            <a:xfrm>
              <a:off x="589" y="-152"/>
              <a:ext cx="430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FF0000"/>
                  </a:solidFill>
                  <a:effectLst/>
                  <a:latin typeface="Arial" pitchFamily="34" charset="0"/>
                  <a:cs typeface="Arial" pitchFamily="34" charset="0"/>
                </a:rPr>
                <a:t>Fall Creek below Winberry Creek, near Fall Creek, OR (14151000)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80" name="Rectangle 723"/>
            <p:cNvSpPr>
              <a:spLocks noChangeArrowheads="1"/>
            </p:cNvSpPr>
            <p:nvPr/>
          </p:nvSpPr>
          <p:spPr bwMode="auto">
            <a:xfrm>
              <a:off x="589" y="-338"/>
              <a:ext cx="430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FF"/>
                  </a:solidFill>
                  <a:effectLst/>
                  <a:latin typeface="Arial" pitchFamily="34" charset="0"/>
                  <a:cs typeface="Arial" pitchFamily="34" charset="0"/>
                </a:rPr>
                <a:t>Fall Creek below Winberry Creek, near Fall Creek, OR (14151000)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 name="TextBox 1"/>
          <p:cNvSpPr txBox="1"/>
          <p:nvPr/>
        </p:nvSpPr>
        <p:spPr>
          <a:xfrm>
            <a:off x="7090766" y="5934265"/>
            <a:ext cx="1905000" cy="584775"/>
          </a:xfrm>
          <a:prstGeom prst="rect">
            <a:avLst/>
          </a:prstGeom>
          <a:noFill/>
          <a:ln>
            <a:solidFill>
              <a:schemeClr val="tx1"/>
            </a:solidFill>
          </a:ln>
        </p:spPr>
        <p:txBody>
          <a:bodyPr wrap="square" rtlCol="0">
            <a:spAutoFit/>
          </a:bodyPr>
          <a:lstStyle/>
          <a:p>
            <a:r>
              <a:rPr lang="en-US" sz="1600" i="1" dirty="0" smtClean="0"/>
              <a:t>Provisional data, subject to revision</a:t>
            </a:r>
          </a:p>
        </p:txBody>
      </p:sp>
    </p:spTree>
    <p:extLst>
      <p:ext uri="{BB962C8B-B14F-4D97-AF65-F5344CB8AC3E}">
        <p14:creationId xmlns:p14="http://schemas.microsoft.com/office/powerpoint/2010/main" val="1614349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85800"/>
          </a:xfrm>
        </p:spPr>
        <p:txBody>
          <a:bodyPr/>
          <a:lstStyle/>
          <a:p>
            <a:r>
              <a:rPr lang="en-US" dirty="0" smtClean="0"/>
              <a:t>Presentation Outline</a:t>
            </a:r>
            <a:endParaRPr lang="en-US" dirty="0"/>
          </a:p>
        </p:txBody>
      </p:sp>
      <p:sp>
        <p:nvSpPr>
          <p:cNvPr id="3" name="Content Placeholder 2"/>
          <p:cNvSpPr>
            <a:spLocks noGrp="1"/>
          </p:cNvSpPr>
          <p:nvPr>
            <p:ph idx="1"/>
          </p:nvPr>
        </p:nvSpPr>
        <p:spPr>
          <a:xfrm>
            <a:off x="345062" y="914400"/>
            <a:ext cx="5634747" cy="3581399"/>
          </a:xfrm>
        </p:spPr>
        <p:txBody>
          <a:bodyPr/>
          <a:lstStyle/>
          <a:p>
            <a:r>
              <a:rPr lang="en-US" dirty="0" smtClean="0"/>
              <a:t>Background</a:t>
            </a:r>
          </a:p>
          <a:p>
            <a:r>
              <a:rPr lang="en-US" dirty="0" smtClean="0"/>
              <a:t>Review 2012-2013 drawdown data, sediment budget</a:t>
            </a:r>
          </a:p>
          <a:p>
            <a:r>
              <a:rPr lang="en-US" dirty="0" smtClean="0"/>
              <a:t>2013-2014 suspended sediment loads (SSL)</a:t>
            </a:r>
          </a:p>
          <a:p>
            <a:r>
              <a:rPr lang="en-US" dirty="0" smtClean="0"/>
              <a:t>2014-2015 turbidity data and SSL estimates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4400" y="4495800"/>
            <a:ext cx="3149600" cy="2362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7900" y="0"/>
            <a:ext cx="3086100" cy="4114800"/>
          </a:xfrm>
          <a:prstGeom prst="rect">
            <a:avLst/>
          </a:prstGeom>
        </p:spPr>
      </p:pic>
    </p:spTree>
    <p:extLst>
      <p:ext uri="{BB962C8B-B14F-4D97-AF65-F5344CB8AC3E}">
        <p14:creationId xmlns:p14="http://schemas.microsoft.com/office/powerpoint/2010/main" val="2416858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0"/>
            <a:ext cx="8305800" cy="685800"/>
          </a:xfrm>
        </p:spPr>
        <p:txBody>
          <a:bodyPr/>
          <a:lstStyle/>
          <a:p>
            <a:pPr algn="ctr"/>
            <a:r>
              <a:rPr lang="en-US" sz="2400" dirty="0" smtClean="0"/>
              <a:t>OBS-500 Data – 2014/15 Drawdown</a:t>
            </a:r>
            <a:br>
              <a:rPr lang="en-US" sz="2400" dirty="0" smtClean="0"/>
            </a:br>
            <a:r>
              <a:rPr lang="en-US" sz="2400" dirty="0" smtClean="0"/>
              <a:t>Fall Creek Outflow</a:t>
            </a:r>
            <a:endParaRPr lang="en-US" sz="2400" dirty="0"/>
          </a:p>
        </p:txBody>
      </p:sp>
      <p:grpSp>
        <p:nvGrpSpPr>
          <p:cNvPr id="2" name="Group 5"/>
          <p:cNvGrpSpPr>
            <a:grpSpLocks noChangeAspect="1"/>
          </p:cNvGrpSpPr>
          <p:nvPr/>
        </p:nvGrpSpPr>
        <p:grpSpPr bwMode="auto">
          <a:xfrm>
            <a:off x="381000" y="838200"/>
            <a:ext cx="8510588" cy="5062538"/>
            <a:chOff x="240" y="528"/>
            <a:chExt cx="5361" cy="3189"/>
          </a:xfrm>
        </p:grpSpPr>
        <p:sp>
          <p:nvSpPr>
            <p:cNvPr id="3" name="AutoShape 4"/>
            <p:cNvSpPr>
              <a:spLocks noChangeAspect="1" noChangeArrowheads="1" noTextEdit="1"/>
            </p:cNvSpPr>
            <p:nvPr/>
          </p:nvSpPr>
          <p:spPr bwMode="auto">
            <a:xfrm>
              <a:off x="240" y="528"/>
              <a:ext cx="5361" cy="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528"/>
              <a:ext cx="5365" cy="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5486400" y="5907088"/>
            <a:ext cx="3405188" cy="338554"/>
          </a:xfrm>
          <a:prstGeom prst="rect">
            <a:avLst/>
          </a:prstGeom>
          <a:noFill/>
        </p:spPr>
        <p:txBody>
          <a:bodyPr wrap="square" rtlCol="0">
            <a:spAutoFit/>
          </a:bodyPr>
          <a:lstStyle/>
          <a:p>
            <a:r>
              <a:rPr lang="en-US" sz="1600" i="1" dirty="0" smtClean="0">
                <a:solidFill>
                  <a:schemeClr val="bg1"/>
                </a:solidFill>
              </a:rPr>
              <a:t>Provisional data, subject to revision</a:t>
            </a:r>
            <a:endParaRPr lang="en-US" sz="1600" i="1" dirty="0">
              <a:solidFill>
                <a:schemeClr val="bg1"/>
              </a:solidFill>
            </a:endParaRPr>
          </a:p>
        </p:txBody>
      </p:sp>
    </p:spTree>
    <p:extLst>
      <p:ext uri="{BB962C8B-B14F-4D97-AF65-F5344CB8AC3E}">
        <p14:creationId xmlns:p14="http://schemas.microsoft.com/office/powerpoint/2010/main" val="661011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400"/>
            <a:ext cx="8305800" cy="711200"/>
          </a:xfrm>
        </p:spPr>
        <p:txBody>
          <a:bodyPr/>
          <a:lstStyle/>
          <a:p>
            <a:pPr algn="ctr"/>
            <a:r>
              <a:rPr lang="en-US" dirty="0" smtClean="0"/>
              <a:t>Summary</a:t>
            </a:r>
            <a:endParaRPr lang="en-US" dirty="0"/>
          </a:p>
        </p:txBody>
      </p:sp>
      <p:sp>
        <p:nvSpPr>
          <p:cNvPr id="3" name="Content Placeholder 2"/>
          <p:cNvSpPr>
            <a:spLocks noGrp="1"/>
          </p:cNvSpPr>
          <p:nvPr>
            <p:ph idx="1"/>
          </p:nvPr>
        </p:nvSpPr>
        <p:spPr>
          <a:xfrm>
            <a:off x="381000" y="533400"/>
            <a:ext cx="8305800" cy="5715000"/>
          </a:xfrm>
        </p:spPr>
        <p:txBody>
          <a:bodyPr/>
          <a:lstStyle/>
          <a:p>
            <a:r>
              <a:rPr lang="en-US" dirty="0" smtClean="0"/>
              <a:t>2012 Drawdown: Net transport of 50,400 tons of sediment from Fall Creek Lake</a:t>
            </a:r>
          </a:p>
          <a:p>
            <a:pPr lvl="1"/>
            <a:r>
              <a:rPr lang="en-US" dirty="0"/>
              <a:t>17,000 tons sediment stored in the reaches of Fall Creek and Middle Fork </a:t>
            </a:r>
            <a:r>
              <a:rPr lang="en-US" dirty="0" smtClean="0"/>
              <a:t>Willamette</a:t>
            </a:r>
          </a:p>
          <a:p>
            <a:r>
              <a:rPr lang="en-US" dirty="0" smtClean="0"/>
              <a:t>2013/14 Drawdown: 5,220 tons in 10 days</a:t>
            </a:r>
          </a:p>
          <a:p>
            <a:pPr lvl="1"/>
            <a:r>
              <a:rPr lang="en-US" dirty="0"/>
              <a:t>Large sediment loads in February 2014 concurrent with extremely high </a:t>
            </a:r>
            <a:r>
              <a:rPr lang="en-US" dirty="0" smtClean="0"/>
              <a:t>streamflow</a:t>
            </a:r>
          </a:p>
          <a:p>
            <a:r>
              <a:rPr lang="en-US" dirty="0" smtClean="0"/>
              <a:t>Sediment transport during drawdowns can be variable affected by weather, lake elevation</a:t>
            </a:r>
          </a:p>
          <a:p>
            <a:r>
              <a:rPr lang="en-US" dirty="0" smtClean="0"/>
              <a:t>What’s happening to the sediment after the drawdowns?</a:t>
            </a:r>
          </a:p>
          <a:p>
            <a:pPr lvl="1"/>
            <a:r>
              <a:rPr lang="en-US" dirty="0" smtClean="0"/>
              <a:t>Year-round monitoring may be required</a:t>
            </a:r>
          </a:p>
          <a:p>
            <a:pPr marL="0" indent="0">
              <a:buNone/>
            </a:pPr>
            <a:endParaRPr lang="en-US" dirty="0" smtClean="0"/>
          </a:p>
        </p:txBody>
      </p:sp>
    </p:spTree>
    <p:extLst>
      <p:ext uri="{BB962C8B-B14F-4D97-AF65-F5344CB8AC3E}">
        <p14:creationId xmlns:p14="http://schemas.microsoft.com/office/powerpoint/2010/main" val="934973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85800"/>
          </a:xfrm>
        </p:spPr>
        <p:txBody>
          <a:bodyPr/>
          <a:lstStyle/>
          <a:p>
            <a:pPr algn="ctr"/>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762000"/>
            <a:ext cx="4419600" cy="58928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0"/>
            <a:ext cx="3962400" cy="5283200"/>
          </a:xfrm>
          <a:prstGeom prst="rect">
            <a:avLst/>
          </a:prstGeom>
        </p:spPr>
      </p:pic>
    </p:spTree>
    <p:extLst>
      <p:ext uri="{BB962C8B-B14F-4D97-AF65-F5344CB8AC3E}">
        <p14:creationId xmlns:p14="http://schemas.microsoft.com/office/powerpoint/2010/main" val="1518947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a:xfrm>
            <a:off x="381000" y="1066800"/>
            <a:ext cx="8305800" cy="3810000"/>
          </a:xfrm>
        </p:spPr>
        <p:txBody>
          <a:bodyPr/>
          <a:lstStyle/>
          <a:p>
            <a:r>
              <a:rPr lang="en-US" dirty="0" smtClean="0"/>
              <a:t>Monitor turbidity and collect suspended </a:t>
            </a:r>
            <a:r>
              <a:rPr lang="en-US" dirty="0"/>
              <a:t>s</a:t>
            </a:r>
            <a:r>
              <a:rPr lang="en-US" dirty="0" smtClean="0"/>
              <a:t>ediment concentration (SSC) samples below Fall Creek Dam</a:t>
            </a:r>
          </a:p>
          <a:p>
            <a:pPr lvl="1"/>
            <a:r>
              <a:rPr lang="en-US" dirty="0" err="1" smtClean="0"/>
              <a:t>Hydrolab</a:t>
            </a:r>
            <a:r>
              <a:rPr lang="en-US" dirty="0" smtClean="0"/>
              <a:t> SC turbidity sensors on DS 4a and 5x</a:t>
            </a:r>
          </a:p>
          <a:p>
            <a:pPr lvl="1"/>
            <a:r>
              <a:rPr lang="en-US" dirty="0" smtClean="0"/>
              <a:t>Campbell OBS-500 sensor; WY 2014 and 2015</a:t>
            </a:r>
          </a:p>
          <a:p>
            <a:pPr lvl="1"/>
            <a:r>
              <a:rPr lang="en-US" dirty="0" smtClean="0"/>
              <a:t>EWI sampling protocols for SSC</a:t>
            </a:r>
          </a:p>
          <a:p>
            <a:r>
              <a:rPr lang="en-US" dirty="0" smtClean="0"/>
              <a:t>Continuous dissolved oxygen at Jasper and Fall Creek Outflow WY 2013/2015</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3400" y="5185176"/>
            <a:ext cx="2209800" cy="155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78188" y="6271796"/>
            <a:ext cx="1143000" cy="338554"/>
          </a:xfrm>
          <a:prstGeom prst="rect">
            <a:avLst/>
          </a:prstGeom>
          <a:noFill/>
        </p:spPr>
        <p:txBody>
          <a:bodyPr wrap="square" rtlCol="0">
            <a:spAutoFit/>
          </a:bodyPr>
          <a:lstStyle/>
          <a:p>
            <a:r>
              <a:rPr lang="en-US" sz="1600" dirty="0" smtClean="0">
                <a:solidFill>
                  <a:schemeClr val="bg1"/>
                </a:solidFill>
              </a:rPr>
              <a:t>US D-74</a:t>
            </a:r>
            <a:endParaRPr lang="en-US" sz="1600" dirty="0">
              <a:solidFill>
                <a:schemeClr val="bg1"/>
              </a:solidFill>
            </a:endParaRPr>
          </a:p>
        </p:txBody>
      </p:sp>
      <p:pic>
        <p:nvPicPr>
          <p:cNvPr id="8" name="il_fi" descr="http://filemaker2-server.cbl.umces.edu/sensorimages/7232-DS5.gif"/>
          <p:cNvPicPr/>
          <p:nvPr/>
        </p:nvPicPr>
        <p:blipFill>
          <a:blip r:embed="rId4">
            <a:extLst>
              <a:ext uri="{28A0092B-C50C-407E-A947-70E740481C1C}">
                <a14:useLocalDpi xmlns:a14="http://schemas.microsoft.com/office/drawing/2010/main"/>
              </a:ext>
            </a:extLst>
          </a:blip>
          <a:srcRect/>
          <a:stretch>
            <a:fillRect/>
          </a:stretch>
        </p:blipFill>
        <p:spPr bwMode="auto">
          <a:xfrm>
            <a:off x="2133600" y="5637979"/>
            <a:ext cx="1848970" cy="1066800"/>
          </a:xfrm>
          <a:prstGeom prst="rect">
            <a:avLst/>
          </a:prstGeom>
          <a:noFill/>
          <a:ln>
            <a:noFill/>
          </a:ln>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203700"/>
            <a:ext cx="14763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843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Turbidity as an SSC surrogate</a:t>
            </a:r>
            <a:endParaRPr lang="en-US" dirty="0"/>
          </a:p>
        </p:txBody>
      </p:sp>
      <p:sp>
        <p:nvSpPr>
          <p:cNvPr id="3" name="Content Placeholder 2"/>
          <p:cNvSpPr>
            <a:spLocks noGrp="1"/>
          </p:cNvSpPr>
          <p:nvPr>
            <p:ph idx="1"/>
          </p:nvPr>
        </p:nvSpPr>
        <p:spPr/>
        <p:txBody>
          <a:bodyPr/>
          <a:lstStyle/>
          <a:p>
            <a:r>
              <a:rPr lang="en-US" u="sng" dirty="0"/>
              <a:t>Turbidity</a:t>
            </a:r>
            <a:r>
              <a:rPr lang="en-US" dirty="0"/>
              <a:t>: expression of optical properties of liquid that causes light to be scattered and absorbed rather than transmitted</a:t>
            </a:r>
          </a:p>
          <a:p>
            <a:pPr lvl="1"/>
            <a:r>
              <a:rPr lang="en-US" dirty="0"/>
              <a:t>Caused by:</a:t>
            </a:r>
          </a:p>
          <a:p>
            <a:pPr lvl="2"/>
            <a:r>
              <a:rPr lang="en-US" dirty="0"/>
              <a:t>Suspended and dissolved matter</a:t>
            </a:r>
          </a:p>
          <a:p>
            <a:pPr lvl="2"/>
            <a:r>
              <a:rPr lang="en-US" dirty="0"/>
              <a:t>Clay, silt, plankton, organic </a:t>
            </a:r>
            <a:r>
              <a:rPr lang="en-US" dirty="0" smtClean="0"/>
              <a:t>dyes</a:t>
            </a:r>
          </a:p>
          <a:p>
            <a:pPr lvl="1"/>
            <a:r>
              <a:rPr lang="en-US" dirty="0" smtClean="0"/>
              <a:t>Not a direct measure of particle concentration</a:t>
            </a:r>
            <a:endParaRPr lang="en-US" dirty="0"/>
          </a:p>
          <a:p>
            <a:pPr lvl="1"/>
            <a:r>
              <a:rPr lang="en-US" dirty="0" smtClean="0"/>
              <a:t>Commonly </a:t>
            </a:r>
            <a:r>
              <a:rPr lang="en-US" dirty="0"/>
              <a:t>used surrogate for SSC</a:t>
            </a:r>
          </a:p>
          <a:p>
            <a:pPr lvl="2"/>
            <a:r>
              <a:rPr lang="en-US" dirty="0"/>
              <a:t>Locally derived </a:t>
            </a:r>
            <a:r>
              <a:rPr lang="en-US" dirty="0" smtClean="0"/>
              <a:t>regressions</a:t>
            </a:r>
          </a:p>
          <a:p>
            <a:pPr lvl="2"/>
            <a:r>
              <a:rPr lang="en-US" dirty="0" smtClean="0"/>
              <a:t>Estimate nearly continuous concentrations and loads of suspended sediment</a:t>
            </a:r>
            <a:endParaRPr lang="en-US" dirty="0"/>
          </a:p>
          <a:p>
            <a:endParaRPr lang="en-US" dirty="0"/>
          </a:p>
        </p:txBody>
      </p:sp>
    </p:spTree>
    <p:extLst>
      <p:ext uri="{BB962C8B-B14F-4D97-AF65-F5344CB8AC3E}">
        <p14:creationId xmlns:p14="http://schemas.microsoft.com/office/powerpoint/2010/main" val="553952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74" y="25400"/>
            <a:ext cx="8305800" cy="609600"/>
          </a:xfrm>
        </p:spPr>
        <p:txBody>
          <a:bodyPr/>
          <a:lstStyle/>
          <a:p>
            <a:pPr algn="ctr"/>
            <a:r>
              <a:rPr lang="en-US" sz="2800" dirty="0" smtClean="0"/>
              <a:t>Regression Model Development Methods</a:t>
            </a:r>
            <a:endParaRPr lang="en-US" sz="2800" dirty="0"/>
          </a:p>
        </p:txBody>
      </p:sp>
      <p:sp>
        <p:nvSpPr>
          <p:cNvPr id="3" name="Content Placeholder 2"/>
          <p:cNvSpPr>
            <a:spLocks noGrp="1"/>
          </p:cNvSpPr>
          <p:nvPr>
            <p:ph idx="1"/>
          </p:nvPr>
        </p:nvSpPr>
        <p:spPr>
          <a:xfrm>
            <a:off x="423806" y="457200"/>
            <a:ext cx="8305800" cy="3285820"/>
          </a:xfrm>
        </p:spPr>
        <p:txBody>
          <a:bodyPr/>
          <a:lstStyle/>
          <a:p>
            <a:r>
              <a:rPr lang="en-US" dirty="0" smtClean="0"/>
              <a:t>Turbidity/</a:t>
            </a:r>
            <a:r>
              <a:rPr lang="en-US" dirty="0" err="1" smtClean="0"/>
              <a:t>streamflow</a:t>
            </a:r>
            <a:r>
              <a:rPr lang="en-US" dirty="0" smtClean="0"/>
              <a:t> as explanatory variables</a:t>
            </a:r>
          </a:p>
          <a:p>
            <a:r>
              <a:rPr lang="en-US" dirty="0" smtClean="0"/>
              <a:t>Log-transformed vs non-transformed models </a:t>
            </a:r>
          </a:p>
          <a:p>
            <a:pPr lvl="1"/>
            <a:r>
              <a:rPr lang="en-US" dirty="0" smtClean="0"/>
              <a:t>Probability plot correlation coefficient (PPCC)</a:t>
            </a:r>
          </a:p>
          <a:p>
            <a:pPr lvl="1"/>
            <a:r>
              <a:rPr lang="en-US" dirty="0" err="1" smtClean="0"/>
              <a:t>Duan</a:t>
            </a:r>
            <a:r>
              <a:rPr lang="en-US" dirty="0" smtClean="0"/>
              <a:t> BCF used for transformed data</a:t>
            </a:r>
          </a:p>
          <a:p>
            <a:r>
              <a:rPr lang="en-US" dirty="0" smtClean="0"/>
              <a:t>SLR </a:t>
            </a:r>
            <a:r>
              <a:rPr lang="en-US" dirty="0" err="1" smtClean="0"/>
              <a:t>vs</a:t>
            </a:r>
            <a:r>
              <a:rPr lang="en-US" dirty="0" smtClean="0"/>
              <a:t> MLR</a:t>
            </a:r>
          </a:p>
          <a:p>
            <a:pPr lvl="1"/>
            <a:r>
              <a:rPr lang="en-US" dirty="0" smtClean="0"/>
              <a:t>Multi-</a:t>
            </a:r>
            <a:r>
              <a:rPr lang="en-US" dirty="0" err="1" smtClean="0"/>
              <a:t>collinearity</a:t>
            </a:r>
            <a:r>
              <a:rPr lang="en-US" dirty="0" smtClean="0"/>
              <a:t> </a:t>
            </a:r>
          </a:p>
          <a:p>
            <a:endParaRPr lang="en-US" dirty="0" smtClean="0"/>
          </a:p>
          <a:p>
            <a:pPr lvl="1"/>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57600"/>
            <a:ext cx="812577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763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19100" y="9525"/>
            <a:ext cx="8305800" cy="600075"/>
          </a:xfrm>
        </p:spPr>
        <p:txBody>
          <a:bodyPr/>
          <a:lstStyle/>
          <a:p>
            <a:r>
              <a:rPr lang="en-US" dirty="0" smtClean="0"/>
              <a:t>Project Sites: 2012/2013</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054" y="629834"/>
            <a:ext cx="8537893" cy="622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19100" y="9525"/>
            <a:ext cx="8305800" cy="600075"/>
          </a:xfrm>
        </p:spPr>
        <p:txBody>
          <a:bodyPr/>
          <a:lstStyle/>
          <a:p>
            <a:r>
              <a:rPr lang="en-US" dirty="0" smtClean="0"/>
              <a:t>Project Sites: 2013/14 and 2014/15</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054" y="629834"/>
            <a:ext cx="8537893" cy="622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bwMode="auto">
          <a:xfrm>
            <a:off x="3886200" y="3124200"/>
            <a:ext cx="838200" cy="695917"/>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5" name="Oval 4"/>
          <p:cNvSpPr/>
          <p:nvPr/>
        </p:nvSpPr>
        <p:spPr bwMode="auto">
          <a:xfrm>
            <a:off x="2057400" y="2057400"/>
            <a:ext cx="838200" cy="695917"/>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60494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85800"/>
          </a:xfrm>
        </p:spPr>
        <p:txBody>
          <a:bodyPr/>
          <a:lstStyle/>
          <a:p>
            <a:pPr algn="ctr"/>
            <a:r>
              <a:rPr lang="en-US" sz="2800" dirty="0" smtClean="0"/>
              <a:t>Suspended Sediment Loads</a:t>
            </a:r>
            <a:br>
              <a:rPr lang="en-US" sz="2800" dirty="0" smtClean="0"/>
            </a:br>
            <a:r>
              <a:rPr lang="en-US" sz="2800" dirty="0" smtClean="0"/>
              <a:t>Fall Creek Outflow – 2012/13</a:t>
            </a:r>
            <a:endParaRPr lang="en-US" sz="2800"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15269" t="30518" r="14066" b="32343"/>
          <a:stretch/>
        </p:blipFill>
        <p:spPr bwMode="auto">
          <a:xfrm>
            <a:off x="1663065" y="990600"/>
            <a:ext cx="5817870" cy="395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1600200" y="5061626"/>
            <a:ext cx="7467600" cy="1567774"/>
          </a:xfrm>
        </p:spPr>
        <p:txBody>
          <a:bodyPr/>
          <a:lstStyle/>
          <a:p>
            <a:r>
              <a:rPr lang="en-US" dirty="0" smtClean="0"/>
              <a:t>Pre-drawdown: 4,300 tons (34 days)</a:t>
            </a:r>
          </a:p>
          <a:p>
            <a:r>
              <a:rPr lang="en-US" dirty="0" smtClean="0"/>
              <a:t>Drawdown: 51,600 tons (6 days)</a:t>
            </a:r>
          </a:p>
          <a:p>
            <a:r>
              <a:rPr lang="en-US" dirty="0" smtClean="0"/>
              <a:t>Post-drawdown: 4,030 tons (53 days)</a:t>
            </a:r>
            <a:endParaRPr lang="en-US" dirty="0"/>
          </a:p>
        </p:txBody>
      </p:sp>
    </p:spTree>
    <p:extLst>
      <p:ext uri="{BB962C8B-B14F-4D97-AF65-F5344CB8AC3E}">
        <p14:creationId xmlns:p14="http://schemas.microsoft.com/office/powerpoint/2010/main" val="1404744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9099" y="0"/>
            <a:ext cx="8305800" cy="1143000"/>
          </a:xfrm>
        </p:spPr>
        <p:txBody>
          <a:bodyPr/>
          <a:lstStyle/>
          <a:p>
            <a:pPr algn="ctr"/>
            <a:r>
              <a:rPr lang="en-US" sz="2800" dirty="0" smtClean="0"/>
              <a:t>Suspended Sediment Loads</a:t>
            </a:r>
            <a:br>
              <a:rPr lang="en-US" sz="2800" dirty="0" smtClean="0"/>
            </a:br>
            <a:r>
              <a:rPr lang="en-US" sz="2800" dirty="0" smtClean="0"/>
              <a:t>Middle Fork Willamette at Jasper – 2012/13</a:t>
            </a:r>
            <a:endParaRPr lang="en-US" sz="2800" dirty="0"/>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4794" t="11266" r="11305" b="7969"/>
          <a:stretch/>
        </p:blipFill>
        <p:spPr bwMode="auto">
          <a:xfrm>
            <a:off x="1552892" y="1143000"/>
            <a:ext cx="603821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1752600" y="5283200"/>
            <a:ext cx="7315200" cy="1346200"/>
          </a:xfrm>
        </p:spPr>
        <p:txBody>
          <a:bodyPr/>
          <a:lstStyle/>
          <a:p>
            <a:r>
              <a:rPr lang="en-US" sz="2400" dirty="0" smtClean="0"/>
              <a:t>Pre-drawdown: +22,800 tons (34 days)</a:t>
            </a:r>
          </a:p>
          <a:p>
            <a:r>
              <a:rPr lang="en-US" sz="2400" dirty="0" smtClean="0"/>
              <a:t>Drawdown: -27,700 tons (6 days)</a:t>
            </a:r>
          </a:p>
          <a:p>
            <a:r>
              <a:rPr lang="en-US" sz="2400" dirty="0" smtClean="0"/>
              <a:t>Post-drawdown: +10,680 tons (66 days)</a:t>
            </a:r>
          </a:p>
          <a:p>
            <a:pPr marL="0" indent="0">
              <a:buNone/>
            </a:pPr>
            <a:endParaRPr lang="en-US" sz="2400" dirty="0"/>
          </a:p>
        </p:txBody>
      </p:sp>
    </p:spTree>
    <p:extLst>
      <p:ext uri="{BB962C8B-B14F-4D97-AF65-F5344CB8AC3E}">
        <p14:creationId xmlns:p14="http://schemas.microsoft.com/office/powerpoint/2010/main" val="2740829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ark-blue-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dark-blue-template</Template>
  <TotalTime>3391</TotalTime>
  <Pages>4</Pages>
  <Words>1199</Words>
  <Application>Microsoft Office PowerPoint</Application>
  <PresentationFormat>On-screen Show (4:3)</PresentationFormat>
  <Paragraphs>251</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dark-blue-template</vt:lpstr>
      <vt:lpstr> Trends in Suspended-Sediment Transport below Fall Creek Dam During Operational Drawdowns of Fall Creek Lake, 2012-2015 </vt:lpstr>
      <vt:lpstr>Presentation Outline</vt:lpstr>
      <vt:lpstr>Approach</vt:lpstr>
      <vt:lpstr>Turbidity as an SSC surrogate</vt:lpstr>
      <vt:lpstr>Regression Model Development Methods</vt:lpstr>
      <vt:lpstr>Project Sites: 2012/2013</vt:lpstr>
      <vt:lpstr>Project Sites: 2013/14 and 2014/15</vt:lpstr>
      <vt:lpstr>Suspended Sediment Loads Fall Creek Outflow – 2012/13</vt:lpstr>
      <vt:lpstr>Suspended Sediment Loads Middle Fork Willamette at Jasper – 2012/13</vt:lpstr>
      <vt:lpstr>2013/14 Drawdown Conditions</vt:lpstr>
      <vt:lpstr>2013/14 Drawdown Conditions</vt:lpstr>
      <vt:lpstr>2012/13 Drawdown Conditions</vt:lpstr>
      <vt:lpstr>Fall Creek Outflow, 2013/14 drawdown</vt:lpstr>
      <vt:lpstr>Fall Creek Outflow, 2013/14 drawdown</vt:lpstr>
      <vt:lpstr>PowerPoint Presentation</vt:lpstr>
      <vt:lpstr>Fall Creek Outflow, Feb-Mar 2014</vt:lpstr>
      <vt:lpstr>Percent Fines in EWI samples 2013/14</vt:lpstr>
      <vt:lpstr>Deployment Alterations: 2014-15</vt:lpstr>
      <vt:lpstr>Preliminary Data – 2014/15 Drawdown</vt:lpstr>
      <vt:lpstr>OBS-500 Data – 2014/15 Drawdown Fall Creek Outflow</vt:lpstr>
      <vt:lpstr>Summary</vt:lpstr>
      <vt:lpstr>Questions?</vt:lpstr>
    </vt:vector>
  </TitlesOfParts>
  <Company>USGS</Company>
  <LinksUpToDate>false</LinksUpToDate>
  <SharedDoc>false</SharedDoc>
  <HyperlinkBase>http://www.usgs.gov/visual-id/specs/slides/slide.html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Sediment Loads and Water Quality during a Short-Term Drawdown of Fall Creek Lake for Downstream Passage of Juvenile Fish, Upper Willamette Basin, Oregon</dc:title>
  <dc:subject>Presentation format with USGS Visual Identity</dc:subject>
  <dc:creator>lschenk</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Schenk, Liam N.</cp:lastModifiedBy>
  <cp:revision>177</cp:revision>
  <cp:lastPrinted>1998-03-23T17:09:44Z</cp:lastPrinted>
  <dcterms:created xsi:type="dcterms:W3CDTF">2013-01-28T22:36:23Z</dcterms:created>
  <dcterms:modified xsi:type="dcterms:W3CDTF">2015-02-04T00:00:37Z</dcterms:modified>
</cp:coreProperties>
</file>