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</p:sldMasterIdLst>
  <p:notesMasterIdLst>
    <p:notesMasterId r:id="rId26"/>
  </p:notesMasterIdLst>
  <p:handoutMasterIdLst>
    <p:handoutMasterId r:id="rId27"/>
  </p:handoutMasterIdLst>
  <p:sldIdLst>
    <p:sldId id="256" r:id="rId6"/>
    <p:sldId id="299" r:id="rId7"/>
    <p:sldId id="333" r:id="rId8"/>
    <p:sldId id="316" r:id="rId9"/>
    <p:sldId id="288" r:id="rId10"/>
    <p:sldId id="282" r:id="rId11"/>
    <p:sldId id="325" r:id="rId12"/>
    <p:sldId id="319" r:id="rId13"/>
    <p:sldId id="317" r:id="rId14"/>
    <p:sldId id="318" r:id="rId15"/>
    <p:sldId id="320" r:id="rId16"/>
    <p:sldId id="331" r:id="rId17"/>
    <p:sldId id="330" r:id="rId18"/>
    <p:sldId id="327" r:id="rId19"/>
    <p:sldId id="321" r:id="rId20"/>
    <p:sldId id="328" r:id="rId21"/>
    <p:sldId id="332" r:id="rId22"/>
    <p:sldId id="323" r:id="rId23"/>
    <p:sldId id="273" r:id="rId24"/>
    <p:sldId id="31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2pmedwg" initials="GRIF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54" autoAdjust="0"/>
  </p:normalViewPr>
  <p:slideViewPr>
    <p:cSldViewPr>
      <p:cViewPr varScale="1">
        <p:scale>
          <a:sx n="107" d="100"/>
          <a:sy n="107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PFFC\Data\Presentations\PFFC%20PIT%20virtual%20tag%20detection%20efficiency%2001%2016%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2ODVTP9\Documents\PFFC\Data\Presentations\WBR_2015_Figures_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2ODVTP9\Documents\PFFC\Data\Presentations\WBR_2015_Figures_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p-fs01wvp\aquatic_stewardship\PFFC\Data\Presentations\WBR_2015_Figures_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cat>
            <c:numRef>
              <c:f>'Virtual tag DE'!$B$3:$B$17</c:f>
              <c:numCache>
                <c:formatCode>d\-mmm\-yy</c:formatCode>
                <c:ptCount val="15"/>
                <c:pt idx="0">
                  <c:v>41793</c:v>
                </c:pt>
                <c:pt idx="1">
                  <c:v>41807</c:v>
                </c:pt>
                <c:pt idx="2">
                  <c:v>41821</c:v>
                </c:pt>
                <c:pt idx="3">
                  <c:v>41835</c:v>
                </c:pt>
                <c:pt idx="4">
                  <c:v>41849</c:v>
                </c:pt>
                <c:pt idx="5">
                  <c:v>41863</c:v>
                </c:pt>
                <c:pt idx="6">
                  <c:v>41877</c:v>
                </c:pt>
                <c:pt idx="7">
                  <c:v>41891</c:v>
                </c:pt>
                <c:pt idx="8">
                  <c:v>41905</c:v>
                </c:pt>
                <c:pt idx="9">
                  <c:v>41919</c:v>
                </c:pt>
                <c:pt idx="10">
                  <c:v>41933</c:v>
                </c:pt>
                <c:pt idx="11">
                  <c:v>41947</c:v>
                </c:pt>
                <c:pt idx="12">
                  <c:v>41961</c:v>
                </c:pt>
                <c:pt idx="13">
                  <c:v>41975</c:v>
                </c:pt>
                <c:pt idx="14">
                  <c:v>41989</c:v>
                </c:pt>
              </c:numCache>
            </c:numRef>
          </c:cat>
          <c:val>
            <c:numRef>
              <c:f>'Virtual tag DE'!$C$3:$C$17</c:f>
              <c:numCache>
                <c:formatCode>0.0000</c:formatCode>
                <c:ptCount val="15"/>
                <c:pt idx="0">
                  <c:v>0.9452836999999995</c:v>
                </c:pt>
                <c:pt idx="1">
                  <c:v>0.98955599999999877</c:v>
                </c:pt>
                <c:pt idx="2">
                  <c:v>0.98779399999999951</c:v>
                </c:pt>
                <c:pt idx="3">
                  <c:v>0.99386329999999956</c:v>
                </c:pt>
                <c:pt idx="4">
                  <c:v>0.99820649999999878</c:v>
                </c:pt>
                <c:pt idx="5">
                  <c:v>0.98923259999999791</c:v>
                </c:pt>
                <c:pt idx="6">
                  <c:v>0.99534440000000002</c:v>
                </c:pt>
                <c:pt idx="7">
                  <c:v>0.99741069999999865</c:v>
                </c:pt>
                <c:pt idx="8">
                  <c:v>0.98319259999999853</c:v>
                </c:pt>
                <c:pt idx="9">
                  <c:v>0.98979249999999996</c:v>
                </c:pt>
                <c:pt idx="10">
                  <c:v>0.98004869999999999</c:v>
                </c:pt>
                <c:pt idx="11">
                  <c:v>0.97864990000000185</c:v>
                </c:pt>
                <c:pt idx="12">
                  <c:v>1.0000001000000001</c:v>
                </c:pt>
                <c:pt idx="13">
                  <c:v>0.99701069999999958</c:v>
                </c:pt>
                <c:pt idx="14">
                  <c:v>1.0000035999999999</c:v>
                </c:pt>
              </c:numCache>
            </c:numRef>
          </c: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cat>
            <c:numRef>
              <c:f>'Virtual tag DE'!$B$3:$B$17</c:f>
              <c:numCache>
                <c:formatCode>d\-mmm\-yy</c:formatCode>
                <c:ptCount val="15"/>
                <c:pt idx="0">
                  <c:v>41793</c:v>
                </c:pt>
                <c:pt idx="1">
                  <c:v>41807</c:v>
                </c:pt>
                <c:pt idx="2">
                  <c:v>41821</c:v>
                </c:pt>
                <c:pt idx="3">
                  <c:v>41835</c:v>
                </c:pt>
                <c:pt idx="4">
                  <c:v>41849</c:v>
                </c:pt>
                <c:pt idx="5">
                  <c:v>41863</c:v>
                </c:pt>
                <c:pt idx="6">
                  <c:v>41877</c:v>
                </c:pt>
                <c:pt idx="7">
                  <c:v>41891</c:v>
                </c:pt>
                <c:pt idx="8">
                  <c:v>41905</c:v>
                </c:pt>
                <c:pt idx="9">
                  <c:v>41919</c:v>
                </c:pt>
                <c:pt idx="10">
                  <c:v>41933</c:v>
                </c:pt>
                <c:pt idx="11">
                  <c:v>41947</c:v>
                </c:pt>
                <c:pt idx="12">
                  <c:v>41961</c:v>
                </c:pt>
                <c:pt idx="13">
                  <c:v>41975</c:v>
                </c:pt>
                <c:pt idx="14">
                  <c:v>41989</c:v>
                </c:pt>
              </c:numCache>
            </c:numRef>
          </c:cat>
          <c:val>
            <c:numRef>
              <c:f>'Virtual tag DE'!$D$3:$D$17</c:f>
              <c:numCache>
                <c:formatCode>0.0000</c:formatCode>
                <c:ptCount val="15"/>
                <c:pt idx="0">
                  <c:v>0.88410480000000002</c:v>
                </c:pt>
                <c:pt idx="1">
                  <c:v>0.94940729999999951</c:v>
                </c:pt>
                <c:pt idx="2">
                  <c:v>0.95214100000000135</c:v>
                </c:pt>
                <c:pt idx="3">
                  <c:v>0.94280039999999998</c:v>
                </c:pt>
                <c:pt idx="4">
                  <c:v>0.97180319999999998</c:v>
                </c:pt>
                <c:pt idx="5">
                  <c:v>0.95355049999999997</c:v>
                </c:pt>
                <c:pt idx="6">
                  <c:v>0.9674779</c:v>
                </c:pt>
                <c:pt idx="7">
                  <c:v>0.97543159999999951</c:v>
                </c:pt>
                <c:pt idx="8">
                  <c:v>0.93939170000000005</c:v>
                </c:pt>
                <c:pt idx="9">
                  <c:v>0.95592080000000135</c:v>
                </c:pt>
                <c:pt idx="10">
                  <c:v>0.93647100000000005</c:v>
                </c:pt>
                <c:pt idx="11">
                  <c:v>0.93533889999999997</c:v>
                </c:pt>
                <c:pt idx="12">
                  <c:v>0.99999990000000005</c:v>
                </c:pt>
                <c:pt idx="13">
                  <c:v>0.97169340000000171</c:v>
                </c:pt>
                <c:pt idx="14">
                  <c:v>0.99999640000000001</c:v>
                </c:pt>
              </c:numCache>
            </c:numRef>
          </c:val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'Virtual tag DE'!$B$3:$B$17</c:f>
              <c:numCache>
                <c:formatCode>d\-mmm\-yy</c:formatCode>
                <c:ptCount val="15"/>
                <c:pt idx="0">
                  <c:v>41793</c:v>
                </c:pt>
                <c:pt idx="1">
                  <c:v>41807</c:v>
                </c:pt>
                <c:pt idx="2">
                  <c:v>41821</c:v>
                </c:pt>
                <c:pt idx="3">
                  <c:v>41835</c:v>
                </c:pt>
                <c:pt idx="4">
                  <c:v>41849</c:v>
                </c:pt>
                <c:pt idx="5">
                  <c:v>41863</c:v>
                </c:pt>
                <c:pt idx="6">
                  <c:v>41877</c:v>
                </c:pt>
                <c:pt idx="7">
                  <c:v>41891</c:v>
                </c:pt>
                <c:pt idx="8">
                  <c:v>41905</c:v>
                </c:pt>
                <c:pt idx="9">
                  <c:v>41919</c:v>
                </c:pt>
                <c:pt idx="10">
                  <c:v>41933</c:v>
                </c:pt>
                <c:pt idx="11">
                  <c:v>41947</c:v>
                </c:pt>
                <c:pt idx="12">
                  <c:v>41961</c:v>
                </c:pt>
                <c:pt idx="13">
                  <c:v>41975</c:v>
                </c:pt>
                <c:pt idx="14">
                  <c:v>41989</c:v>
                </c:pt>
              </c:numCache>
            </c:numRef>
          </c:cat>
          <c:val>
            <c:numRef>
              <c:f>'Virtual tag DE'!$E$3:$E$17</c:f>
              <c:numCache>
                <c:formatCode>0.0000</c:formatCode>
                <c:ptCount val="15"/>
                <c:pt idx="0">
                  <c:v>0.91987180000000135</c:v>
                </c:pt>
                <c:pt idx="1">
                  <c:v>0.97683399999999998</c:v>
                </c:pt>
                <c:pt idx="2">
                  <c:v>0.97568390000000005</c:v>
                </c:pt>
                <c:pt idx="3">
                  <c:v>0.98101269999999829</c:v>
                </c:pt>
                <c:pt idx="4">
                  <c:v>0.99283149999999998</c:v>
                </c:pt>
                <c:pt idx="5">
                  <c:v>0.97749200000000003</c:v>
                </c:pt>
                <c:pt idx="6">
                  <c:v>0.98761609999999878</c:v>
                </c:pt>
                <c:pt idx="7">
                  <c:v>0.99197860000000004</c:v>
                </c:pt>
                <c:pt idx="8">
                  <c:v>0.96785710000000003</c:v>
                </c:pt>
                <c:pt idx="9">
                  <c:v>0.97865850000000065</c:v>
                </c:pt>
                <c:pt idx="10">
                  <c:v>0.96416939999999951</c:v>
                </c:pt>
                <c:pt idx="11">
                  <c:v>0.96261680000000005</c:v>
                </c:pt>
                <c:pt idx="12">
                  <c:v>1</c:v>
                </c:pt>
                <c:pt idx="13">
                  <c:v>0.99074070000000003</c:v>
                </c:pt>
                <c:pt idx="14">
                  <c:v>1</c:v>
                </c:pt>
              </c:numCache>
            </c:numRef>
          </c:val>
        </c:ser>
        <c:hiLowLines>
          <c:spPr>
            <a:ln w="12700" cap="flat">
              <a:solidFill>
                <a:schemeClr val="bg1"/>
              </a:solidFill>
              <a:round/>
              <a:headEnd type="oval" w="sm" len="sm"/>
              <a:tailEnd type="oval" w="sm" len="sm"/>
            </a:ln>
          </c:spPr>
        </c:hiLowLines>
        <c:axId val="162776960"/>
        <c:axId val="162778496"/>
      </c:stockChart>
      <c:dateAx>
        <c:axId val="162776960"/>
        <c:scaling>
          <c:orientation val="minMax"/>
          <c:max val="41989"/>
          <c:min val="41793"/>
        </c:scaling>
        <c:axPos val="b"/>
        <c:numFmt formatCode="d\-mmm\-yy" sourceLinked="1"/>
        <c:minorTickMark val="out"/>
        <c:tickLblPos val="nextTo"/>
        <c:spPr>
          <a:ln>
            <a:solidFill>
              <a:schemeClr val="bg1"/>
            </a:solidFill>
          </a:ln>
        </c:spPr>
        <c:txPr>
          <a:bodyPr rot="-2700000" vert="horz" anchor="ctr" anchorCtr="1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62778496"/>
        <c:crosses val="autoZero"/>
        <c:auto val="1"/>
        <c:lblOffset val="100"/>
        <c:baseTimeUnit val="days"/>
        <c:majorUnit val="14"/>
        <c:majorTimeUnit val="days"/>
      </c:dateAx>
      <c:valAx>
        <c:axId val="162778496"/>
        <c:scaling>
          <c:orientation val="minMax"/>
          <c:max val="1"/>
          <c:min val="0.60000000000000064"/>
        </c:scaling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numFmt formatCode="0.0000" sourceLinked="1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62776960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plotVisOnly val="1"/>
    <c:dispBlanksAs val="gap"/>
  </c:chart>
  <c:spPr>
    <a:solidFill>
      <a:srgbClr val="0070C0"/>
    </a:solidFill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708633495281188"/>
          <c:y val="5.4137675972321685E-2"/>
          <c:w val="0.85341011894789742"/>
          <c:h val="0.7285621570031019"/>
        </c:manualLayout>
      </c:layout>
      <c:barChart>
        <c:barDir val="col"/>
        <c:grouping val="clustered"/>
        <c:ser>
          <c:idx val="0"/>
          <c:order val="0"/>
          <c:tx>
            <c:strRef>
              <c:f>'Monthly Chs Count'!$F$1</c:f>
              <c:strCache>
                <c:ptCount val="1"/>
                <c:pt idx="0">
                  <c:v>% of total Catch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'Monthly Chs Count'!$D$2:$D$9</c:f>
              <c:strCache>
                <c:ptCount val="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</c:strCache>
            </c:strRef>
          </c:cat>
          <c:val>
            <c:numRef>
              <c:f>'Monthly Chs Count'!$F$2:$F$9</c:f>
              <c:numCache>
                <c:formatCode>0.0</c:formatCode>
                <c:ptCount val="8"/>
                <c:pt idx="0">
                  <c:v>11.76470588235294</c:v>
                </c:pt>
                <c:pt idx="1">
                  <c:v>41.17647058823529</c:v>
                </c:pt>
                <c:pt idx="2">
                  <c:v>1.960784313725489</c:v>
                </c:pt>
                <c:pt idx="3">
                  <c:v>0</c:v>
                </c:pt>
                <c:pt idx="4">
                  <c:v>13.071895424836603</c:v>
                </c:pt>
                <c:pt idx="5">
                  <c:v>7.8431372549019605</c:v>
                </c:pt>
                <c:pt idx="6">
                  <c:v>11.111111111111098</c:v>
                </c:pt>
                <c:pt idx="7">
                  <c:v>13.071895424836603</c:v>
                </c:pt>
              </c:numCache>
            </c:numRef>
          </c:val>
        </c:ser>
        <c:axId val="160471296"/>
        <c:axId val="162212096"/>
      </c:barChart>
      <c:catAx>
        <c:axId val="160471296"/>
        <c:scaling>
          <c:orientation val="minMax"/>
        </c:scaling>
        <c:axPos val="b"/>
        <c:numFmt formatCode="[$-409]mmmmm;@" sourceLinked="0"/>
        <c:tickLblPos val="nextTo"/>
        <c:txPr>
          <a:bodyPr rot="-1440000"/>
          <a:lstStyle/>
          <a:p>
            <a:pPr>
              <a:defRPr sz="1600"/>
            </a:pPr>
            <a:endParaRPr lang="en-US"/>
          </a:p>
        </c:txPr>
        <c:crossAx val="162212096"/>
        <c:crosses val="autoZero"/>
        <c:auto val="1"/>
        <c:lblAlgn val="ctr"/>
        <c:lblOffset val="100"/>
        <c:tickLblSkip val="1"/>
      </c:catAx>
      <c:valAx>
        <c:axId val="1622120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% of Total</a:t>
                </a:r>
                <a:r>
                  <a:rPr lang="en-US" sz="1600" baseline="0" dirty="0" smtClean="0"/>
                  <a:t> Catch</a:t>
                </a:r>
              </a:p>
            </c:rich>
          </c:tx>
          <c:layout>
            <c:manualLayout>
              <c:xMode val="edge"/>
              <c:yMode val="edge"/>
              <c:x val="8.8652753357286746E-3"/>
              <c:y val="0.2373748832243427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04712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</c:chart>
  <c:txPr>
    <a:bodyPr/>
    <a:lstStyle/>
    <a:p>
      <a:pPr>
        <a:defRPr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0038432695913028E-2"/>
          <c:y val="3.3950617283950615E-2"/>
          <c:w val="0.87243182102237204"/>
          <c:h val="0.8177879848352283"/>
        </c:manualLayout>
      </c:layout>
      <c:scatterChart>
        <c:scatterStyle val="lineMarker"/>
        <c:ser>
          <c:idx val="0"/>
          <c:order val="0"/>
          <c:tx>
            <c:v>ODFW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ODFWvsUSACE_Catch!$C$2:$C$2361</c:f>
              <c:numCache>
                <c:formatCode>m/d;@</c:formatCode>
                <c:ptCount val="2360"/>
                <c:pt idx="0">
                  <c:v>41688</c:v>
                </c:pt>
                <c:pt idx="1">
                  <c:v>41689</c:v>
                </c:pt>
                <c:pt idx="2">
                  <c:v>41689</c:v>
                </c:pt>
                <c:pt idx="3">
                  <c:v>41689</c:v>
                </c:pt>
                <c:pt idx="4">
                  <c:v>41689</c:v>
                </c:pt>
                <c:pt idx="5">
                  <c:v>41691</c:v>
                </c:pt>
                <c:pt idx="6">
                  <c:v>41691</c:v>
                </c:pt>
                <c:pt idx="7">
                  <c:v>41691</c:v>
                </c:pt>
                <c:pt idx="8">
                  <c:v>41691</c:v>
                </c:pt>
                <c:pt idx="9">
                  <c:v>41691</c:v>
                </c:pt>
                <c:pt idx="10">
                  <c:v>41691</c:v>
                </c:pt>
                <c:pt idx="11">
                  <c:v>41694</c:v>
                </c:pt>
                <c:pt idx="12">
                  <c:v>41696</c:v>
                </c:pt>
                <c:pt idx="13">
                  <c:v>41696</c:v>
                </c:pt>
                <c:pt idx="14">
                  <c:v>41696</c:v>
                </c:pt>
                <c:pt idx="15">
                  <c:v>41696</c:v>
                </c:pt>
                <c:pt idx="16">
                  <c:v>41697</c:v>
                </c:pt>
                <c:pt idx="17">
                  <c:v>41697</c:v>
                </c:pt>
                <c:pt idx="18">
                  <c:v>41697</c:v>
                </c:pt>
                <c:pt idx="19">
                  <c:v>41697</c:v>
                </c:pt>
                <c:pt idx="20">
                  <c:v>41697</c:v>
                </c:pt>
                <c:pt idx="21">
                  <c:v>41697</c:v>
                </c:pt>
                <c:pt idx="22">
                  <c:v>41697</c:v>
                </c:pt>
                <c:pt idx="23">
                  <c:v>41698</c:v>
                </c:pt>
                <c:pt idx="24">
                  <c:v>41700</c:v>
                </c:pt>
                <c:pt idx="25">
                  <c:v>41702</c:v>
                </c:pt>
                <c:pt idx="26">
                  <c:v>41702</c:v>
                </c:pt>
                <c:pt idx="27">
                  <c:v>41702</c:v>
                </c:pt>
                <c:pt idx="28">
                  <c:v>41702</c:v>
                </c:pt>
                <c:pt idx="29">
                  <c:v>41702</c:v>
                </c:pt>
                <c:pt idx="30">
                  <c:v>41702</c:v>
                </c:pt>
                <c:pt idx="31">
                  <c:v>41702</c:v>
                </c:pt>
                <c:pt idx="32">
                  <c:v>41702</c:v>
                </c:pt>
                <c:pt idx="33">
                  <c:v>41702</c:v>
                </c:pt>
                <c:pt idx="34">
                  <c:v>41702</c:v>
                </c:pt>
                <c:pt idx="35">
                  <c:v>41702</c:v>
                </c:pt>
                <c:pt idx="36">
                  <c:v>41708</c:v>
                </c:pt>
                <c:pt idx="37">
                  <c:v>41708</c:v>
                </c:pt>
                <c:pt idx="38">
                  <c:v>41708</c:v>
                </c:pt>
                <c:pt idx="39">
                  <c:v>41708</c:v>
                </c:pt>
                <c:pt idx="40">
                  <c:v>41712</c:v>
                </c:pt>
                <c:pt idx="41">
                  <c:v>41712</c:v>
                </c:pt>
                <c:pt idx="42">
                  <c:v>41715</c:v>
                </c:pt>
                <c:pt idx="43">
                  <c:v>41715</c:v>
                </c:pt>
                <c:pt idx="44">
                  <c:v>41715</c:v>
                </c:pt>
                <c:pt idx="45">
                  <c:v>41720</c:v>
                </c:pt>
                <c:pt idx="46">
                  <c:v>41722</c:v>
                </c:pt>
                <c:pt idx="47">
                  <c:v>41722</c:v>
                </c:pt>
                <c:pt idx="48">
                  <c:v>41729</c:v>
                </c:pt>
                <c:pt idx="49">
                  <c:v>41729</c:v>
                </c:pt>
                <c:pt idx="50">
                  <c:v>41736</c:v>
                </c:pt>
                <c:pt idx="51">
                  <c:v>41740</c:v>
                </c:pt>
                <c:pt idx="52">
                  <c:v>41740</c:v>
                </c:pt>
                <c:pt idx="53">
                  <c:v>41740</c:v>
                </c:pt>
                <c:pt idx="54">
                  <c:v>41740</c:v>
                </c:pt>
                <c:pt idx="55">
                  <c:v>41750</c:v>
                </c:pt>
                <c:pt idx="56">
                  <c:v>41750</c:v>
                </c:pt>
                <c:pt idx="57">
                  <c:v>41750</c:v>
                </c:pt>
                <c:pt idx="58">
                  <c:v>41750</c:v>
                </c:pt>
                <c:pt idx="59">
                  <c:v>41750</c:v>
                </c:pt>
                <c:pt idx="60">
                  <c:v>41750</c:v>
                </c:pt>
                <c:pt idx="61">
                  <c:v>41751</c:v>
                </c:pt>
                <c:pt idx="62">
                  <c:v>41751</c:v>
                </c:pt>
                <c:pt idx="63">
                  <c:v>41752</c:v>
                </c:pt>
                <c:pt idx="64">
                  <c:v>41752</c:v>
                </c:pt>
                <c:pt idx="65">
                  <c:v>41752</c:v>
                </c:pt>
                <c:pt idx="66">
                  <c:v>41756</c:v>
                </c:pt>
                <c:pt idx="67">
                  <c:v>41759</c:v>
                </c:pt>
                <c:pt idx="68">
                  <c:v>41760</c:v>
                </c:pt>
                <c:pt idx="69">
                  <c:v>41762</c:v>
                </c:pt>
                <c:pt idx="70">
                  <c:v>41767</c:v>
                </c:pt>
                <c:pt idx="71">
                  <c:v>41767</c:v>
                </c:pt>
                <c:pt idx="72">
                  <c:v>41767</c:v>
                </c:pt>
                <c:pt idx="73">
                  <c:v>41768</c:v>
                </c:pt>
                <c:pt idx="74">
                  <c:v>41775</c:v>
                </c:pt>
                <c:pt idx="75">
                  <c:v>41777</c:v>
                </c:pt>
                <c:pt idx="76">
                  <c:v>41777</c:v>
                </c:pt>
                <c:pt idx="77">
                  <c:v>41778</c:v>
                </c:pt>
                <c:pt idx="78">
                  <c:v>41780</c:v>
                </c:pt>
                <c:pt idx="79">
                  <c:v>41783</c:v>
                </c:pt>
                <c:pt idx="80">
                  <c:v>41790</c:v>
                </c:pt>
                <c:pt idx="81">
                  <c:v>41790</c:v>
                </c:pt>
                <c:pt idx="82">
                  <c:v>41790</c:v>
                </c:pt>
                <c:pt idx="83">
                  <c:v>41792</c:v>
                </c:pt>
                <c:pt idx="84">
                  <c:v>41792</c:v>
                </c:pt>
                <c:pt idx="85">
                  <c:v>41792</c:v>
                </c:pt>
                <c:pt idx="86">
                  <c:v>41794</c:v>
                </c:pt>
                <c:pt idx="87">
                  <c:v>41794</c:v>
                </c:pt>
                <c:pt idx="88">
                  <c:v>41794</c:v>
                </c:pt>
                <c:pt idx="89">
                  <c:v>41794</c:v>
                </c:pt>
                <c:pt idx="90">
                  <c:v>41799</c:v>
                </c:pt>
                <c:pt idx="91">
                  <c:v>41799</c:v>
                </c:pt>
                <c:pt idx="92">
                  <c:v>41799</c:v>
                </c:pt>
                <c:pt idx="93">
                  <c:v>41801</c:v>
                </c:pt>
                <c:pt idx="94">
                  <c:v>41806</c:v>
                </c:pt>
                <c:pt idx="95">
                  <c:v>41806</c:v>
                </c:pt>
                <c:pt idx="96">
                  <c:v>41806</c:v>
                </c:pt>
                <c:pt idx="97">
                  <c:v>41806</c:v>
                </c:pt>
                <c:pt idx="98">
                  <c:v>41806</c:v>
                </c:pt>
                <c:pt idx="99">
                  <c:v>41810</c:v>
                </c:pt>
                <c:pt idx="100">
                  <c:v>41810</c:v>
                </c:pt>
                <c:pt idx="101">
                  <c:v>41813</c:v>
                </c:pt>
                <c:pt idx="102">
                  <c:v>41813</c:v>
                </c:pt>
                <c:pt idx="103">
                  <c:v>41813</c:v>
                </c:pt>
                <c:pt idx="104">
                  <c:v>41813</c:v>
                </c:pt>
                <c:pt idx="105">
                  <c:v>41813</c:v>
                </c:pt>
                <c:pt idx="106">
                  <c:v>41813</c:v>
                </c:pt>
                <c:pt idx="107">
                  <c:v>41813</c:v>
                </c:pt>
                <c:pt idx="108">
                  <c:v>41813</c:v>
                </c:pt>
                <c:pt idx="109">
                  <c:v>41813</c:v>
                </c:pt>
                <c:pt idx="110">
                  <c:v>41813</c:v>
                </c:pt>
                <c:pt idx="111">
                  <c:v>41813</c:v>
                </c:pt>
                <c:pt idx="112">
                  <c:v>41815</c:v>
                </c:pt>
                <c:pt idx="113">
                  <c:v>41815</c:v>
                </c:pt>
                <c:pt idx="114">
                  <c:v>41817</c:v>
                </c:pt>
                <c:pt idx="115">
                  <c:v>41817</c:v>
                </c:pt>
                <c:pt idx="116">
                  <c:v>41817</c:v>
                </c:pt>
                <c:pt idx="117">
                  <c:v>41821</c:v>
                </c:pt>
                <c:pt idx="118">
                  <c:v>41821</c:v>
                </c:pt>
                <c:pt idx="119">
                  <c:v>41823</c:v>
                </c:pt>
                <c:pt idx="120">
                  <c:v>41823</c:v>
                </c:pt>
                <c:pt idx="121">
                  <c:v>41823</c:v>
                </c:pt>
                <c:pt idx="122">
                  <c:v>41823</c:v>
                </c:pt>
                <c:pt idx="123">
                  <c:v>41823</c:v>
                </c:pt>
                <c:pt idx="124">
                  <c:v>41823</c:v>
                </c:pt>
                <c:pt idx="125">
                  <c:v>41823</c:v>
                </c:pt>
                <c:pt idx="126">
                  <c:v>41823</c:v>
                </c:pt>
                <c:pt idx="127">
                  <c:v>41859</c:v>
                </c:pt>
                <c:pt idx="128">
                  <c:v>41859</c:v>
                </c:pt>
                <c:pt idx="129">
                  <c:v>41869</c:v>
                </c:pt>
                <c:pt idx="130">
                  <c:v>41876</c:v>
                </c:pt>
                <c:pt idx="131">
                  <c:v>41904</c:v>
                </c:pt>
                <c:pt idx="132">
                  <c:v>41913</c:v>
                </c:pt>
                <c:pt idx="133">
                  <c:v>41913</c:v>
                </c:pt>
                <c:pt idx="134">
                  <c:v>41918</c:v>
                </c:pt>
                <c:pt idx="135">
                  <c:v>41918</c:v>
                </c:pt>
                <c:pt idx="136">
                  <c:v>41918</c:v>
                </c:pt>
                <c:pt idx="137">
                  <c:v>41930</c:v>
                </c:pt>
                <c:pt idx="138">
                  <c:v>41930</c:v>
                </c:pt>
                <c:pt idx="139">
                  <c:v>41930</c:v>
                </c:pt>
                <c:pt idx="140">
                  <c:v>41930</c:v>
                </c:pt>
                <c:pt idx="141">
                  <c:v>41930</c:v>
                </c:pt>
                <c:pt idx="142">
                  <c:v>41934</c:v>
                </c:pt>
                <c:pt idx="143">
                  <c:v>41934</c:v>
                </c:pt>
                <c:pt idx="144">
                  <c:v>41934</c:v>
                </c:pt>
                <c:pt idx="145">
                  <c:v>41934</c:v>
                </c:pt>
                <c:pt idx="146">
                  <c:v>41935</c:v>
                </c:pt>
                <c:pt idx="147">
                  <c:v>41935</c:v>
                </c:pt>
                <c:pt idx="148">
                  <c:v>41935</c:v>
                </c:pt>
                <c:pt idx="149">
                  <c:v>41935</c:v>
                </c:pt>
                <c:pt idx="150">
                  <c:v>41935</c:v>
                </c:pt>
                <c:pt idx="151">
                  <c:v>41935</c:v>
                </c:pt>
                <c:pt idx="152">
                  <c:v>41935</c:v>
                </c:pt>
                <c:pt idx="153">
                  <c:v>41936</c:v>
                </c:pt>
                <c:pt idx="154">
                  <c:v>41936</c:v>
                </c:pt>
                <c:pt idx="155">
                  <c:v>41936</c:v>
                </c:pt>
                <c:pt idx="156">
                  <c:v>41936</c:v>
                </c:pt>
                <c:pt idx="157">
                  <c:v>41936</c:v>
                </c:pt>
                <c:pt idx="158">
                  <c:v>41938</c:v>
                </c:pt>
                <c:pt idx="159">
                  <c:v>41938</c:v>
                </c:pt>
                <c:pt idx="160">
                  <c:v>41938</c:v>
                </c:pt>
                <c:pt idx="161">
                  <c:v>41938</c:v>
                </c:pt>
                <c:pt idx="162">
                  <c:v>41938</c:v>
                </c:pt>
                <c:pt idx="163">
                  <c:v>41938</c:v>
                </c:pt>
                <c:pt idx="164">
                  <c:v>41938</c:v>
                </c:pt>
                <c:pt idx="165">
                  <c:v>41938</c:v>
                </c:pt>
                <c:pt idx="166">
                  <c:v>41938</c:v>
                </c:pt>
                <c:pt idx="167">
                  <c:v>41938</c:v>
                </c:pt>
                <c:pt idx="168">
                  <c:v>41938</c:v>
                </c:pt>
                <c:pt idx="169">
                  <c:v>41938</c:v>
                </c:pt>
                <c:pt idx="170">
                  <c:v>41938</c:v>
                </c:pt>
                <c:pt idx="171">
                  <c:v>41938</c:v>
                </c:pt>
                <c:pt idx="172">
                  <c:v>41938</c:v>
                </c:pt>
                <c:pt idx="173">
                  <c:v>41938</c:v>
                </c:pt>
                <c:pt idx="174">
                  <c:v>41938</c:v>
                </c:pt>
                <c:pt idx="175">
                  <c:v>41938</c:v>
                </c:pt>
                <c:pt idx="176">
                  <c:v>41938</c:v>
                </c:pt>
                <c:pt idx="177">
                  <c:v>41938</c:v>
                </c:pt>
                <c:pt idx="178">
                  <c:v>41938</c:v>
                </c:pt>
                <c:pt idx="179">
                  <c:v>41939</c:v>
                </c:pt>
                <c:pt idx="180">
                  <c:v>41939</c:v>
                </c:pt>
                <c:pt idx="181">
                  <c:v>41939</c:v>
                </c:pt>
                <c:pt idx="182">
                  <c:v>41939</c:v>
                </c:pt>
                <c:pt idx="183">
                  <c:v>41939</c:v>
                </c:pt>
                <c:pt idx="184">
                  <c:v>41939</c:v>
                </c:pt>
                <c:pt idx="185">
                  <c:v>41939</c:v>
                </c:pt>
                <c:pt idx="186">
                  <c:v>41939</c:v>
                </c:pt>
                <c:pt idx="187">
                  <c:v>41939</c:v>
                </c:pt>
                <c:pt idx="188">
                  <c:v>41939</c:v>
                </c:pt>
                <c:pt idx="189">
                  <c:v>41939</c:v>
                </c:pt>
                <c:pt idx="190">
                  <c:v>41939</c:v>
                </c:pt>
                <c:pt idx="191">
                  <c:v>41939</c:v>
                </c:pt>
                <c:pt idx="192">
                  <c:v>41939</c:v>
                </c:pt>
                <c:pt idx="193">
                  <c:v>41939</c:v>
                </c:pt>
                <c:pt idx="194">
                  <c:v>41939</c:v>
                </c:pt>
                <c:pt idx="195">
                  <c:v>41939</c:v>
                </c:pt>
                <c:pt idx="196">
                  <c:v>41939</c:v>
                </c:pt>
                <c:pt idx="197">
                  <c:v>41939</c:v>
                </c:pt>
                <c:pt idx="198">
                  <c:v>41939</c:v>
                </c:pt>
                <c:pt idx="199">
                  <c:v>41939</c:v>
                </c:pt>
                <c:pt idx="200">
                  <c:v>41939</c:v>
                </c:pt>
                <c:pt idx="201">
                  <c:v>41939</c:v>
                </c:pt>
                <c:pt idx="202">
                  <c:v>41939</c:v>
                </c:pt>
                <c:pt idx="203">
                  <c:v>41939</c:v>
                </c:pt>
                <c:pt idx="204">
                  <c:v>41939</c:v>
                </c:pt>
                <c:pt idx="205">
                  <c:v>41941</c:v>
                </c:pt>
                <c:pt idx="206">
                  <c:v>41941</c:v>
                </c:pt>
                <c:pt idx="207">
                  <c:v>41941</c:v>
                </c:pt>
                <c:pt idx="208">
                  <c:v>41941</c:v>
                </c:pt>
                <c:pt idx="209">
                  <c:v>41941</c:v>
                </c:pt>
                <c:pt idx="210">
                  <c:v>41941</c:v>
                </c:pt>
                <c:pt idx="211">
                  <c:v>41941</c:v>
                </c:pt>
                <c:pt idx="212">
                  <c:v>41941</c:v>
                </c:pt>
                <c:pt idx="213">
                  <c:v>41941</c:v>
                </c:pt>
                <c:pt idx="214">
                  <c:v>41941</c:v>
                </c:pt>
                <c:pt idx="215">
                  <c:v>41941</c:v>
                </c:pt>
                <c:pt idx="216">
                  <c:v>41941</c:v>
                </c:pt>
                <c:pt idx="217">
                  <c:v>41941</c:v>
                </c:pt>
                <c:pt idx="218">
                  <c:v>41941</c:v>
                </c:pt>
                <c:pt idx="219">
                  <c:v>41941</c:v>
                </c:pt>
                <c:pt idx="220">
                  <c:v>41941</c:v>
                </c:pt>
                <c:pt idx="221">
                  <c:v>41941</c:v>
                </c:pt>
                <c:pt idx="222">
                  <c:v>41941</c:v>
                </c:pt>
                <c:pt idx="223">
                  <c:v>41941</c:v>
                </c:pt>
                <c:pt idx="224">
                  <c:v>41941</c:v>
                </c:pt>
                <c:pt idx="225">
                  <c:v>41941</c:v>
                </c:pt>
                <c:pt idx="226">
                  <c:v>41941</c:v>
                </c:pt>
                <c:pt idx="227">
                  <c:v>41941</c:v>
                </c:pt>
                <c:pt idx="228">
                  <c:v>41941</c:v>
                </c:pt>
                <c:pt idx="229">
                  <c:v>41941</c:v>
                </c:pt>
                <c:pt idx="230">
                  <c:v>41941</c:v>
                </c:pt>
                <c:pt idx="231">
                  <c:v>41941</c:v>
                </c:pt>
                <c:pt idx="232">
                  <c:v>41943</c:v>
                </c:pt>
                <c:pt idx="233">
                  <c:v>41943</c:v>
                </c:pt>
                <c:pt idx="234">
                  <c:v>41943</c:v>
                </c:pt>
                <c:pt idx="235">
                  <c:v>41943</c:v>
                </c:pt>
                <c:pt idx="236">
                  <c:v>41943</c:v>
                </c:pt>
                <c:pt idx="237">
                  <c:v>41943</c:v>
                </c:pt>
                <c:pt idx="238">
                  <c:v>41943</c:v>
                </c:pt>
                <c:pt idx="239">
                  <c:v>41943</c:v>
                </c:pt>
                <c:pt idx="240">
                  <c:v>41943</c:v>
                </c:pt>
                <c:pt idx="241">
                  <c:v>41943</c:v>
                </c:pt>
                <c:pt idx="242">
                  <c:v>41943</c:v>
                </c:pt>
                <c:pt idx="243">
                  <c:v>41943</c:v>
                </c:pt>
                <c:pt idx="244">
                  <c:v>41943</c:v>
                </c:pt>
                <c:pt idx="245">
                  <c:v>41943</c:v>
                </c:pt>
                <c:pt idx="246">
                  <c:v>41943</c:v>
                </c:pt>
                <c:pt idx="247">
                  <c:v>41943</c:v>
                </c:pt>
                <c:pt idx="248">
                  <c:v>41943</c:v>
                </c:pt>
                <c:pt idx="249">
                  <c:v>41943</c:v>
                </c:pt>
                <c:pt idx="250">
                  <c:v>41943</c:v>
                </c:pt>
                <c:pt idx="251">
                  <c:v>41943</c:v>
                </c:pt>
                <c:pt idx="252">
                  <c:v>41943</c:v>
                </c:pt>
                <c:pt idx="253">
                  <c:v>41943</c:v>
                </c:pt>
                <c:pt idx="254">
                  <c:v>41943</c:v>
                </c:pt>
                <c:pt idx="255">
                  <c:v>41943</c:v>
                </c:pt>
                <c:pt idx="256">
                  <c:v>41943</c:v>
                </c:pt>
                <c:pt idx="257">
                  <c:v>41943</c:v>
                </c:pt>
                <c:pt idx="258">
                  <c:v>41943</c:v>
                </c:pt>
                <c:pt idx="259">
                  <c:v>41943</c:v>
                </c:pt>
                <c:pt idx="260">
                  <c:v>41943</c:v>
                </c:pt>
                <c:pt idx="261">
                  <c:v>41943</c:v>
                </c:pt>
                <c:pt idx="262">
                  <c:v>41943</c:v>
                </c:pt>
                <c:pt idx="263">
                  <c:v>41943</c:v>
                </c:pt>
                <c:pt idx="264">
                  <c:v>41943</c:v>
                </c:pt>
                <c:pt idx="265">
                  <c:v>41943</c:v>
                </c:pt>
                <c:pt idx="266">
                  <c:v>41944</c:v>
                </c:pt>
                <c:pt idx="267">
                  <c:v>41944</c:v>
                </c:pt>
                <c:pt idx="268">
                  <c:v>41944</c:v>
                </c:pt>
                <c:pt idx="269">
                  <c:v>41944</c:v>
                </c:pt>
                <c:pt idx="270">
                  <c:v>41944</c:v>
                </c:pt>
                <c:pt idx="271">
                  <c:v>41944</c:v>
                </c:pt>
                <c:pt idx="272">
                  <c:v>41944</c:v>
                </c:pt>
                <c:pt idx="273">
                  <c:v>41944</c:v>
                </c:pt>
                <c:pt idx="274">
                  <c:v>41944</c:v>
                </c:pt>
                <c:pt idx="275">
                  <c:v>41944</c:v>
                </c:pt>
                <c:pt idx="276">
                  <c:v>41944</c:v>
                </c:pt>
                <c:pt idx="277">
                  <c:v>41944</c:v>
                </c:pt>
                <c:pt idx="278">
                  <c:v>41944</c:v>
                </c:pt>
                <c:pt idx="279">
                  <c:v>41944</c:v>
                </c:pt>
                <c:pt idx="280">
                  <c:v>41944</c:v>
                </c:pt>
                <c:pt idx="281">
                  <c:v>41944</c:v>
                </c:pt>
                <c:pt idx="282">
                  <c:v>41944</c:v>
                </c:pt>
                <c:pt idx="283">
                  <c:v>41944</c:v>
                </c:pt>
                <c:pt idx="284">
                  <c:v>41944</c:v>
                </c:pt>
                <c:pt idx="285">
                  <c:v>41944</c:v>
                </c:pt>
                <c:pt idx="286">
                  <c:v>41944</c:v>
                </c:pt>
                <c:pt idx="287">
                  <c:v>41944</c:v>
                </c:pt>
                <c:pt idx="288">
                  <c:v>41944</c:v>
                </c:pt>
                <c:pt idx="289">
                  <c:v>41944</c:v>
                </c:pt>
                <c:pt idx="290">
                  <c:v>41944</c:v>
                </c:pt>
                <c:pt idx="291">
                  <c:v>41944</c:v>
                </c:pt>
                <c:pt idx="292">
                  <c:v>41944</c:v>
                </c:pt>
                <c:pt idx="293">
                  <c:v>41944</c:v>
                </c:pt>
                <c:pt idx="294">
                  <c:v>41944</c:v>
                </c:pt>
                <c:pt idx="295">
                  <c:v>41944</c:v>
                </c:pt>
                <c:pt idx="296">
                  <c:v>41945</c:v>
                </c:pt>
                <c:pt idx="297">
                  <c:v>41945</c:v>
                </c:pt>
                <c:pt idx="298">
                  <c:v>41945</c:v>
                </c:pt>
                <c:pt idx="299">
                  <c:v>41945</c:v>
                </c:pt>
                <c:pt idx="300">
                  <c:v>41945</c:v>
                </c:pt>
                <c:pt idx="301">
                  <c:v>41945</c:v>
                </c:pt>
                <c:pt idx="302">
                  <c:v>41945</c:v>
                </c:pt>
                <c:pt idx="303">
                  <c:v>41945</c:v>
                </c:pt>
                <c:pt idx="304">
                  <c:v>41945</c:v>
                </c:pt>
                <c:pt idx="305">
                  <c:v>41945</c:v>
                </c:pt>
                <c:pt idx="306">
                  <c:v>41945</c:v>
                </c:pt>
                <c:pt idx="307">
                  <c:v>41946</c:v>
                </c:pt>
                <c:pt idx="308">
                  <c:v>41946</c:v>
                </c:pt>
                <c:pt idx="309">
                  <c:v>41946</c:v>
                </c:pt>
                <c:pt idx="310">
                  <c:v>41946</c:v>
                </c:pt>
                <c:pt idx="311">
                  <c:v>41946</c:v>
                </c:pt>
                <c:pt idx="312">
                  <c:v>41946</c:v>
                </c:pt>
                <c:pt idx="313">
                  <c:v>41946</c:v>
                </c:pt>
                <c:pt idx="314">
                  <c:v>41946</c:v>
                </c:pt>
                <c:pt idx="315">
                  <c:v>41946</c:v>
                </c:pt>
                <c:pt idx="316">
                  <c:v>41948</c:v>
                </c:pt>
                <c:pt idx="317">
                  <c:v>41948</c:v>
                </c:pt>
                <c:pt idx="318">
                  <c:v>41957</c:v>
                </c:pt>
                <c:pt idx="319">
                  <c:v>41957</c:v>
                </c:pt>
                <c:pt idx="320">
                  <c:v>41957</c:v>
                </c:pt>
                <c:pt idx="321">
                  <c:v>41957</c:v>
                </c:pt>
                <c:pt idx="322">
                  <c:v>41957</c:v>
                </c:pt>
                <c:pt idx="323">
                  <c:v>41957</c:v>
                </c:pt>
                <c:pt idx="324">
                  <c:v>41957</c:v>
                </c:pt>
                <c:pt idx="325">
                  <c:v>41957</c:v>
                </c:pt>
                <c:pt idx="326">
                  <c:v>41957</c:v>
                </c:pt>
                <c:pt idx="327">
                  <c:v>41957</c:v>
                </c:pt>
                <c:pt idx="328">
                  <c:v>41957</c:v>
                </c:pt>
                <c:pt idx="329">
                  <c:v>41957</c:v>
                </c:pt>
                <c:pt idx="330">
                  <c:v>41957</c:v>
                </c:pt>
                <c:pt idx="331">
                  <c:v>41957</c:v>
                </c:pt>
                <c:pt idx="332">
                  <c:v>41957</c:v>
                </c:pt>
                <c:pt idx="333">
                  <c:v>41957</c:v>
                </c:pt>
                <c:pt idx="334">
                  <c:v>41957</c:v>
                </c:pt>
                <c:pt idx="335">
                  <c:v>41957</c:v>
                </c:pt>
                <c:pt idx="336">
                  <c:v>41957</c:v>
                </c:pt>
                <c:pt idx="337">
                  <c:v>41957</c:v>
                </c:pt>
                <c:pt idx="338">
                  <c:v>41957</c:v>
                </c:pt>
                <c:pt idx="339">
                  <c:v>41957</c:v>
                </c:pt>
                <c:pt idx="340">
                  <c:v>41957</c:v>
                </c:pt>
                <c:pt idx="341">
                  <c:v>41957</c:v>
                </c:pt>
                <c:pt idx="342">
                  <c:v>41958</c:v>
                </c:pt>
                <c:pt idx="343">
                  <c:v>41958</c:v>
                </c:pt>
                <c:pt idx="344">
                  <c:v>41958</c:v>
                </c:pt>
                <c:pt idx="345">
                  <c:v>41958</c:v>
                </c:pt>
                <c:pt idx="346">
                  <c:v>41958</c:v>
                </c:pt>
                <c:pt idx="347">
                  <c:v>41958</c:v>
                </c:pt>
                <c:pt idx="348">
                  <c:v>41958</c:v>
                </c:pt>
                <c:pt idx="349">
                  <c:v>41958</c:v>
                </c:pt>
                <c:pt idx="350">
                  <c:v>41958</c:v>
                </c:pt>
                <c:pt idx="351">
                  <c:v>41958</c:v>
                </c:pt>
                <c:pt idx="352">
                  <c:v>41958</c:v>
                </c:pt>
                <c:pt idx="353">
                  <c:v>41958</c:v>
                </c:pt>
                <c:pt idx="354">
                  <c:v>41958</c:v>
                </c:pt>
                <c:pt idx="355">
                  <c:v>41958</c:v>
                </c:pt>
                <c:pt idx="356">
                  <c:v>41958</c:v>
                </c:pt>
                <c:pt idx="357">
                  <c:v>41958</c:v>
                </c:pt>
                <c:pt idx="358">
                  <c:v>41958</c:v>
                </c:pt>
                <c:pt idx="359">
                  <c:v>41958</c:v>
                </c:pt>
                <c:pt idx="360">
                  <c:v>41958</c:v>
                </c:pt>
                <c:pt idx="361">
                  <c:v>41958</c:v>
                </c:pt>
                <c:pt idx="362">
                  <c:v>41958</c:v>
                </c:pt>
                <c:pt idx="363">
                  <c:v>41958</c:v>
                </c:pt>
                <c:pt idx="364">
                  <c:v>41958</c:v>
                </c:pt>
                <c:pt idx="365">
                  <c:v>41958</c:v>
                </c:pt>
                <c:pt idx="366">
                  <c:v>41958</c:v>
                </c:pt>
                <c:pt idx="367">
                  <c:v>41958</c:v>
                </c:pt>
                <c:pt idx="368">
                  <c:v>41958</c:v>
                </c:pt>
                <c:pt idx="369">
                  <c:v>41958</c:v>
                </c:pt>
                <c:pt idx="370">
                  <c:v>41958</c:v>
                </c:pt>
                <c:pt idx="371">
                  <c:v>41958</c:v>
                </c:pt>
                <c:pt idx="372">
                  <c:v>41958</c:v>
                </c:pt>
                <c:pt idx="373">
                  <c:v>41958</c:v>
                </c:pt>
                <c:pt idx="374">
                  <c:v>41958</c:v>
                </c:pt>
                <c:pt idx="375">
                  <c:v>41958</c:v>
                </c:pt>
                <c:pt idx="376">
                  <c:v>41958</c:v>
                </c:pt>
                <c:pt idx="377">
                  <c:v>41958</c:v>
                </c:pt>
                <c:pt idx="378">
                  <c:v>41958</c:v>
                </c:pt>
                <c:pt idx="379">
                  <c:v>41958</c:v>
                </c:pt>
                <c:pt idx="380">
                  <c:v>41958</c:v>
                </c:pt>
                <c:pt idx="381">
                  <c:v>41958</c:v>
                </c:pt>
                <c:pt idx="382">
                  <c:v>41958</c:v>
                </c:pt>
                <c:pt idx="383">
                  <c:v>41958</c:v>
                </c:pt>
                <c:pt idx="384">
                  <c:v>41958</c:v>
                </c:pt>
                <c:pt idx="385">
                  <c:v>41958</c:v>
                </c:pt>
                <c:pt idx="386">
                  <c:v>41958</c:v>
                </c:pt>
                <c:pt idx="387">
                  <c:v>41958</c:v>
                </c:pt>
                <c:pt idx="388">
                  <c:v>41958</c:v>
                </c:pt>
                <c:pt idx="389">
                  <c:v>41958</c:v>
                </c:pt>
                <c:pt idx="390">
                  <c:v>41960</c:v>
                </c:pt>
                <c:pt idx="391">
                  <c:v>41960</c:v>
                </c:pt>
                <c:pt idx="392">
                  <c:v>41960</c:v>
                </c:pt>
                <c:pt idx="393">
                  <c:v>41960</c:v>
                </c:pt>
                <c:pt idx="394">
                  <c:v>41960</c:v>
                </c:pt>
                <c:pt idx="395">
                  <c:v>41960</c:v>
                </c:pt>
                <c:pt idx="396">
                  <c:v>41960</c:v>
                </c:pt>
                <c:pt idx="397">
                  <c:v>41960</c:v>
                </c:pt>
                <c:pt idx="398">
                  <c:v>41960</c:v>
                </c:pt>
                <c:pt idx="399">
                  <c:v>41960</c:v>
                </c:pt>
                <c:pt idx="400">
                  <c:v>41960</c:v>
                </c:pt>
                <c:pt idx="401">
                  <c:v>41960</c:v>
                </c:pt>
                <c:pt idx="402">
                  <c:v>41960</c:v>
                </c:pt>
                <c:pt idx="403">
                  <c:v>41960</c:v>
                </c:pt>
                <c:pt idx="404">
                  <c:v>41960</c:v>
                </c:pt>
                <c:pt idx="405">
                  <c:v>41960</c:v>
                </c:pt>
                <c:pt idx="406">
                  <c:v>41960</c:v>
                </c:pt>
                <c:pt idx="407">
                  <c:v>41960</c:v>
                </c:pt>
                <c:pt idx="408">
                  <c:v>41960</c:v>
                </c:pt>
                <c:pt idx="409">
                  <c:v>41960</c:v>
                </c:pt>
                <c:pt idx="410">
                  <c:v>41960</c:v>
                </c:pt>
                <c:pt idx="411">
                  <c:v>41960</c:v>
                </c:pt>
                <c:pt idx="412">
                  <c:v>41960</c:v>
                </c:pt>
                <c:pt idx="413">
                  <c:v>41960</c:v>
                </c:pt>
                <c:pt idx="414">
                  <c:v>41960</c:v>
                </c:pt>
                <c:pt idx="415">
                  <c:v>41960</c:v>
                </c:pt>
                <c:pt idx="416">
                  <c:v>41960</c:v>
                </c:pt>
                <c:pt idx="417">
                  <c:v>41960</c:v>
                </c:pt>
                <c:pt idx="418">
                  <c:v>41960</c:v>
                </c:pt>
                <c:pt idx="419">
                  <c:v>41960</c:v>
                </c:pt>
                <c:pt idx="420">
                  <c:v>41960</c:v>
                </c:pt>
                <c:pt idx="421">
                  <c:v>41960</c:v>
                </c:pt>
                <c:pt idx="422">
                  <c:v>41960</c:v>
                </c:pt>
                <c:pt idx="423">
                  <c:v>41960</c:v>
                </c:pt>
                <c:pt idx="424">
                  <c:v>41960</c:v>
                </c:pt>
                <c:pt idx="425">
                  <c:v>41960</c:v>
                </c:pt>
                <c:pt idx="426">
                  <c:v>41960</c:v>
                </c:pt>
                <c:pt idx="427">
                  <c:v>41960</c:v>
                </c:pt>
                <c:pt idx="428">
                  <c:v>41960</c:v>
                </c:pt>
                <c:pt idx="429">
                  <c:v>41960</c:v>
                </c:pt>
                <c:pt idx="430">
                  <c:v>41960</c:v>
                </c:pt>
                <c:pt idx="431">
                  <c:v>41960</c:v>
                </c:pt>
                <c:pt idx="432">
                  <c:v>41960</c:v>
                </c:pt>
                <c:pt idx="433">
                  <c:v>41960</c:v>
                </c:pt>
                <c:pt idx="434">
                  <c:v>41960</c:v>
                </c:pt>
                <c:pt idx="435">
                  <c:v>41960</c:v>
                </c:pt>
                <c:pt idx="436">
                  <c:v>41960</c:v>
                </c:pt>
                <c:pt idx="437">
                  <c:v>41960</c:v>
                </c:pt>
                <c:pt idx="438">
                  <c:v>41960</c:v>
                </c:pt>
                <c:pt idx="439">
                  <c:v>41960</c:v>
                </c:pt>
                <c:pt idx="440">
                  <c:v>41960</c:v>
                </c:pt>
                <c:pt idx="441">
                  <c:v>41960</c:v>
                </c:pt>
                <c:pt idx="442">
                  <c:v>41960</c:v>
                </c:pt>
                <c:pt idx="443">
                  <c:v>41960</c:v>
                </c:pt>
                <c:pt idx="444">
                  <c:v>41960</c:v>
                </c:pt>
                <c:pt idx="445">
                  <c:v>41960</c:v>
                </c:pt>
                <c:pt idx="446">
                  <c:v>41960</c:v>
                </c:pt>
                <c:pt idx="447">
                  <c:v>41960</c:v>
                </c:pt>
                <c:pt idx="448">
                  <c:v>41960</c:v>
                </c:pt>
                <c:pt idx="449">
                  <c:v>41960</c:v>
                </c:pt>
                <c:pt idx="450">
                  <c:v>41960</c:v>
                </c:pt>
                <c:pt idx="451">
                  <c:v>41960</c:v>
                </c:pt>
                <c:pt idx="452">
                  <c:v>41960</c:v>
                </c:pt>
                <c:pt idx="453">
                  <c:v>41960</c:v>
                </c:pt>
                <c:pt idx="454">
                  <c:v>41960</c:v>
                </c:pt>
                <c:pt idx="455">
                  <c:v>41960</c:v>
                </c:pt>
                <c:pt idx="456">
                  <c:v>41960</c:v>
                </c:pt>
                <c:pt idx="457">
                  <c:v>41960</c:v>
                </c:pt>
                <c:pt idx="458">
                  <c:v>41960</c:v>
                </c:pt>
                <c:pt idx="459">
                  <c:v>41960</c:v>
                </c:pt>
                <c:pt idx="460">
                  <c:v>41960</c:v>
                </c:pt>
                <c:pt idx="461">
                  <c:v>41960</c:v>
                </c:pt>
                <c:pt idx="462">
                  <c:v>41960</c:v>
                </c:pt>
                <c:pt idx="463">
                  <c:v>41960</c:v>
                </c:pt>
                <c:pt idx="464">
                  <c:v>41960</c:v>
                </c:pt>
                <c:pt idx="465">
                  <c:v>41960</c:v>
                </c:pt>
                <c:pt idx="466">
                  <c:v>41960</c:v>
                </c:pt>
                <c:pt idx="467">
                  <c:v>41960</c:v>
                </c:pt>
                <c:pt idx="468">
                  <c:v>41960</c:v>
                </c:pt>
                <c:pt idx="469">
                  <c:v>41960</c:v>
                </c:pt>
                <c:pt idx="470">
                  <c:v>41960</c:v>
                </c:pt>
                <c:pt idx="471">
                  <c:v>41960</c:v>
                </c:pt>
                <c:pt idx="472">
                  <c:v>41960</c:v>
                </c:pt>
                <c:pt idx="473">
                  <c:v>41960</c:v>
                </c:pt>
                <c:pt idx="474">
                  <c:v>41960</c:v>
                </c:pt>
                <c:pt idx="475">
                  <c:v>41960</c:v>
                </c:pt>
                <c:pt idx="476">
                  <c:v>41960</c:v>
                </c:pt>
                <c:pt idx="477">
                  <c:v>41960</c:v>
                </c:pt>
                <c:pt idx="478">
                  <c:v>41961</c:v>
                </c:pt>
                <c:pt idx="479">
                  <c:v>41961</c:v>
                </c:pt>
                <c:pt idx="480">
                  <c:v>41961</c:v>
                </c:pt>
                <c:pt idx="481">
                  <c:v>41961</c:v>
                </c:pt>
                <c:pt idx="482">
                  <c:v>41961</c:v>
                </c:pt>
                <c:pt idx="483">
                  <c:v>41961</c:v>
                </c:pt>
                <c:pt idx="484">
                  <c:v>41961</c:v>
                </c:pt>
                <c:pt idx="485">
                  <c:v>41961</c:v>
                </c:pt>
                <c:pt idx="486">
                  <c:v>41961</c:v>
                </c:pt>
                <c:pt idx="487">
                  <c:v>41961</c:v>
                </c:pt>
                <c:pt idx="488">
                  <c:v>41961</c:v>
                </c:pt>
                <c:pt idx="489">
                  <c:v>41961</c:v>
                </c:pt>
                <c:pt idx="490">
                  <c:v>41961</c:v>
                </c:pt>
                <c:pt idx="491">
                  <c:v>41961</c:v>
                </c:pt>
                <c:pt idx="492">
                  <c:v>41961</c:v>
                </c:pt>
                <c:pt idx="493">
                  <c:v>41961</c:v>
                </c:pt>
                <c:pt idx="494">
                  <c:v>41961</c:v>
                </c:pt>
                <c:pt idx="495">
                  <c:v>41961</c:v>
                </c:pt>
                <c:pt idx="496">
                  <c:v>41961</c:v>
                </c:pt>
                <c:pt idx="497">
                  <c:v>41961</c:v>
                </c:pt>
                <c:pt idx="498">
                  <c:v>41961</c:v>
                </c:pt>
                <c:pt idx="499">
                  <c:v>41961</c:v>
                </c:pt>
                <c:pt idx="500">
                  <c:v>41961</c:v>
                </c:pt>
                <c:pt idx="501">
                  <c:v>41961</c:v>
                </c:pt>
                <c:pt idx="502">
                  <c:v>41961</c:v>
                </c:pt>
                <c:pt idx="503">
                  <c:v>41961</c:v>
                </c:pt>
                <c:pt idx="504">
                  <c:v>41961</c:v>
                </c:pt>
                <c:pt idx="505">
                  <c:v>41961</c:v>
                </c:pt>
                <c:pt idx="506">
                  <c:v>41961</c:v>
                </c:pt>
                <c:pt idx="507">
                  <c:v>41961</c:v>
                </c:pt>
                <c:pt idx="508">
                  <c:v>41961</c:v>
                </c:pt>
                <c:pt idx="509">
                  <c:v>41961</c:v>
                </c:pt>
                <c:pt idx="510">
                  <c:v>41961</c:v>
                </c:pt>
                <c:pt idx="511">
                  <c:v>41961</c:v>
                </c:pt>
                <c:pt idx="512">
                  <c:v>41961</c:v>
                </c:pt>
                <c:pt idx="513">
                  <c:v>41961</c:v>
                </c:pt>
                <c:pt idx="514">
                  <c:v>41961</c:v>
                </c:pt>
                <c:pt idx="515">
                  <c:v>41961</c:v>
                </c:pt>
                <c:pt idx="516">
                  <c:v>41961</c:v>
                </c:pt>
                <c:pt idx="517">
                  <c:v>41961</c:v>
                </c:pt>
                <c:pt idx="518">
                  <c:v>41961</c:v>
                </c:pt>
                <c:pt idx="519">
                  <c:v>41961</c:v>
                </c:pt>
                <c:pt idx="520">
                  <c:v>41961</c:v>
                </c:pt>
                <c:pt idx="521">
                  <c:v>41961</c:v>
                </c:pt>
                <c:pt idx="522">
                  <c:v>41961</c:v>
                </c:pt>
                <c:pt idx="523">
                  <c:v>41961</c:v>
                </c:pt>
                <c:pt idx="524">
                  <c:v>41961</c:v>
                </c:pt>
                <c:pt idx="525">
                  <c:v>41961</c:v>
                </c:pt>
                <c:pt idx="526">
                  <c:v>41961</c:v>
                </c:pt>
                <c:pt idx="527">
                  <c:v>41961</c:v>
                </c:pt>
                <c:pt idx="528">
                  <c:v>41961</c:v>
                </c:pt>
                <c:pt idx="529">
                  <c:v>41961</c:v>
                </c:pt>
                <c:pt idx="530">
                  <c:v>41961</c:v>
                </c:pt>
                <c:pt idx="531">
                  <c:v>41961</c:v>
                </c:pt>
                <c:pt idx="532">
                  <c:v>41961</c:v>
                </c:pt>
                <c:pt idx="533">
                  <c:v>41961</c:v>
                </c:pt>
                <c:pt idx="534">
                  <c:v>41961</c:v>
                </c:pt>
                <c:pt idx="535">
                  <c:v>41961</c:v>
                </c:pt>
                <c:pt idx="536">
                  <c:v>41961</c:v>
                </c:pt>
                <c:pt idx="537">
                  <c:v>41961</c:v>
                </c:pt>
                <c:pt idx="538">
                  <c:v>41961</c:v>
                </c:pt>
                <c:pt idx="539">
                  <c:v>41961</c:v>
                </c:pt>
                <c:pt idx="540">
                  <c:v>41961</c:v>
                </c:pt>
                <c:pt idx="541">
                  <c:v>41961</c:v>
                </c:pt>
                <c:pt idx="542">
                  <c:v>41961</c:v>
                </c:pt>
                <c:pt idx="543">
                  <c:v>41961</c:v>
                </c:pt>
                <c:pt idx="544">
                  <c:v>41961</c:v>
                </c:pt>
                <c:pt idx="545">
                  <c:v>41961</c:v>
                </c:pt>
                <c:pt idx="546">
                  <c:v>41961</c:v>
                </c:pt>
                <c:pt idx="547">
                  <c:v>41962</c:v>
                </c:pt>
                <c:pt idx="548">
                  <c:v>41962</c:v>
                </c:pt>
                <c:pt idx="549">
                  <c:v>41962</c:v>
                </c:pt>
                <c:pt idx="550">
                  <c:v>41962</c:v>
                </c:pt>
                <c:pt idx="551">
                  <c:v>41962</c:v>
                </c:pt>
                <c:pt idx="552">
                  <c:v>41962</c:v>
                </c:pt>
                <c:pt idx="553">
                  <c:v>41962</c:v>
                </c:pt>
                <c:pt idx="554">
                  <c:v>41962</c:v>
                </c:pt>
                <c:pt idx="555">
                  <c:v>41962</c:v>
                </c:pt>
                <c:pt idx="556">
                  <c:v>41962</c:v>
                </c:pt>
                <c:pt idx="557">
                  <c:v>41962</c:v>
                </c:pt>
                <c:pt idx="558">
                  <c:v>41962</c:v>
                </c:pt>
                <c:pt idx="559">
                  <c:v>41962</c:v>
                </c:pt>
                <c:pt idx="560">
                  <c:v>41962</c:v>
                </c:pt>
                <c:pt idx="561">
                  <c:v>41962</c:v>
                </c:pt>
                <c:pt idx="562">
                  <c:v>41962</c:v>
                </c:pt>
                <c:pt idx="563">
                  <c:v>41962</c:v>
                </c:pt>
                <c:pt idx="564">
                  <c:v>41962</c:v>
                </c:pt>
                <c:pt idx="565">
                  <c:v>41962</c:v>
                </c:pt>
                <c:pt idx="566">
                  <c:v>41962</c:v>
                </c:pt>
                <c:pt idx="567">
                  <c:v>41962</c:v>
                </c:pt>
                <c:pt idx="568">
                  <c:v>41962</c:v>
                </c:pt>
                <c:pt idx="569">
                  <c:v>41962</c:v>
                </c:pt>
                <c:pt idx="570">
                  <c:v>41962</c:v>
                </c:pt>
                <c:pt idx="571">
                  <c:v>41962</c:v>
                </c:pt>
                <c:pt idx="572">
                  <c:v>41962</c:v>
                </c:pt>
                <c:pt idx="573">
                  <c:v>41962</c:v>
                </c:pt>
                <c:pt idx="574">
                  <c:v>41962</c:v>
                </c:pt>
                <c:pt idx="575">
                  <c:v>41962</c:v>
                </c:pt>
                <c:pt idx="576">
                  <c:v>41962</c:v>
                </c:pt>
                <c:pt idx="577">
                  <c:v>41962</c:v>
                </c:pt>
                <c:pt idx="578">
                  <c:v>41962</c:v>
                </c:pt>
                <c:pt idx="579">
                  <c:v>41962</c:v>
                </c:pt>
                <c:pt idx="580">
                  <c:v>41962</c:v>
                </c:pt>
                <c:pt idx="581">
                  <c:v>41962</c:v>
                </c:pt>
                <c:pt idx="582">
                  <c:v>41962</c:v>
                </c:pt>
                <c:pt idx="583">
                  <c:v>41962</c:v>
                </c:pt>
                <c:pt idx="584">
                  <c:v>41962</c:v>
                </c:pt>
                <c:pt idx="585">
                  <c:v>41962</c:v>
                </c:pt>
                <c:pt idx="586">
                  <c:v>41962</c:v>
                </c:pt>
                <c:pt idx="587">
                  <c:v>41962</c:v>
                </c:pt>
                <c:pt idx="588">
                  <c:v>41962</c:v>
                </c:pt>
                <c:pt idx="589">
                  <c:v>41962</c:v>
                </c:pt>
                <c:pt idx="590">
                  <c:v>41962</c:v>
                </c:pt>
                <c:pt idx="591">
                  <c:v>41962</c:v>
                </c:pt>
                <c:pt idx="592">
                  <c:v>41962</c:v>
                </c:pt>
                <c:pt idx="593">
                  <c:v>41962</c:v>
                </c:pt>
                <c:pt idx="594">
                  <c:v>41962</c:v>
                </c:pt>
                <c:pt idx="595">
                  <c:v>41962</c:v>
                </c:pt>
                <c:pt idx="596">
                  <c:v>41962</c:v>
                </c:pt>
                <c:pt idx="597">
                  <c:v>41962</c:v>
                </c:pt>
                <c:pt idx="598">
                  <c:v>41962</c:v>
                </c:pt>
                <c:pt idx="599">
                  <c:v>41962</c:v>
                </c:pt>
                <c:pt idx="600">
                  <c:v>41962</c:v>
                </c:pt>
                <c:pt idx="601">
                  <c:v>41962</c:v>
                </c:pt>
                <c:pt idx="602">
                  <c:v>41962</c:v>
                </c:pt>
                <c:pt idx="603">
                  <c:v>41962</c:v>
                </c:pt>
                <c:pt idx="604">
                  <c:v>41962</c:v>
                </c:pt>
                <c:pt idx="605">
                  <c:v>41962</c:v>
                </c:pt>
                <c:pt idx="606">
                  <c:v>41962</c:v>
                </c:pt>
                <c:pt idx="607">
                  <c:v>41962</c:v>
                </c:pt>
                <c:pt idx="608">
                  <c:v>41962</c:v>
                </c:pt>
                <c:pt idx="609">
                  <c:v>41962</c:v>
                </c:pt>
                <c:pt idx="610">
                  <c:v>41962</c:v>
                </c:pt>
                <c:pt idx="611">
                  <c:v>41962</c:v>
                </c:pt>
                <c:pt idx="612">
                  <c:v>41962</c:v>
                </c:pt>
                <c:pt idx="613">
                  <c:v>41962</c:v>
                </c:pt>
                <c:pt idx="614">
                  <c:v>41962</c:v>
                </c:pt>
                <c:pt idx="615">
                  <c:v>41962</c:v>
                </c:pt>
                <c:pt idx="616">
                  <c:v>41962</c:v>
                </c:pt>
                <c:pt idx="617">
                  <c:v>41962</c:v>
                </c:pt>
                <c:pt idx="618">
                  <c:v>41962</c:v>
                </c:pt>
                <c:pt idx="619">
                  <c:v>41962</c:v>
                </c:pt>
                <c:pt idx="620">
                  <c:v>41962</c:v>
                </c:pt>
                <c:pt idx="621">
                  <c:v>41962</c:v>
                </c:pt>
                <c:pt idx="622">
                  <c:v>41962</c:v>
                </c:pt>
                <c:pt idx="623">
                  <c:v>41962</c:v>
                </c:pt>
                <c:pt idx="624">
                  <c:v>41962</c:v>
                </c:pt>
                <c:pt idx="625">
                  <c:v>41962</c:v>
                </c:pt>
                <c:pt idx="626">
                  <c:v>41962</c:v>
                </c:pt>
                <c:pt idx="627">
                  <c:v>41962</c:v>
                </c:pt>
                <c:pt idx="628">
                  <c:v>41962</c:v>
                </c:pt>
                <c:pt idx="629">
                  <c:v>41962</c:v>
                </c:pt>
                <c:pt idx="630">
                  <c:v>41962</c:v>
                </c:pt>
                <c:pt idx="631">
                  <c:v>41962</c:v>
                </c:pt>
                <c:pt idx="632">
                  <c:v>41962</c:v>
                </c:pt>
                <c:pt idx="633">
                  <c:v>41962</c:v>
                </c:pt>
                <c:pt idx="634">
                  <c:v>41962</c:v>
                </c:pt>
                <c:pt idx="635">
                  <c:v>41962</c:v>
                </c:pt>
                <c:pt idx="636">
                  <c:v>41962</c:v>
                </c:pt>
                <c:pt idx="637">
                  <c:v>41962</c:v>
                </c:pt>
                <c:pt idx="638">
                  <c:v>41963</c:v>
                </c:pt>
                <c:pt idx="639">
                  <c:v>41963</c:v>
                </c:pt>
                <c:pt idx="640">
                  <c:v>41963</c:v>
                </c:pt>
                <c:pt idx="641">
                  <c:v>41963</c:v>
                </c:pt>
                <c:pt idx="642">
                  <c:v>41963</c:v>
                </c:pt>
                <c:pt idx="643">
                  <c:v>41963</c:v>
                </c:pt>
                <c:pt idx="644">
                  <c:v>41963</c:v>
                </c:pt>
                <c:pt idx="645">
                  <c:v>41963</c:v>
                </c:pt>
                <c:pt idx="646">
                  <c:v>41963</c:v>
                </c:pt>
                <c:pt idx="647">
                  <c:v>41963</c:v>
                </c:pt>
                <c:pt idx="648">
                  <c:v>41963</c:v>
                </c:pt>
                <c:pt idx="649">
                  <c:v>41963</c:v>
                </c:pt>
                <c:pt idx="650">
                  <c:v>41963</c:v>
                </c:pt>
                <c:pt idx="651">
                  <c:v>41963</c:v>
                </c:pt>
                <c:pt idx="652">
                  <c:v>41963</c:v>
                </c:pt>
                <c:pt idx="653">
                  <c:v>41963</c:v>
                </c:pt>
                <c:pt idx="654">
                  <c:v>41963</c:v>
                </c:pt>
                <c:pt idx="655">
                  <c:v>41963</c:v>
                </c:pt>
                <c:pt idx="656">
                  <c:v>41963</c:v>
                </c:pt>
                <c:pt idx="657">
                  <c:v>41963</c:v>
                </c:pt>
                <c:pt idx="658">
                  <c:v>41963</c:v>
                </c:pt>
                <c:pt idx="659">
                  <c:v>41963</c:v>
                </c:pt>
                <c:pt idx="660">
                  <c:v>41963</c:v>
                </c:pt>
                <c:pt idx="661">
                  <c:v>41963</c:v>
                </c:pt>
                <c:pt idx="662">
                  <c:v>41963</c:v>
                </c:pt>
                <c:pt idx="663">
                  <c:v>41963</c:v>
                </c:pt>
                <c:pt idx="664">
                  <c:v>41963</c:v>
                </c:pt>
                <c:pt idx="665">
                  <c:v>41963</c:v>
                </c:pt>
                <c:pt idx="666">
                  <c:v>41963</c:v>
                </c:pt>
                <c:pt idx="667">
                  <c:v>41963</c:v>
                </c:pt>
                <c:pt idx="668">
                  <c:v>41963</c:v>
                </c:pt>
                <c:pt idx="669">
                  <c:v>41963</c:v>
                </c:pt>
                <c:pt idx="670">
                  <c:v>41963</c:v>
                </c:pt>
                <c:pt idx="671">
                  <c:v>41963</c:v>
                </c:pt>
                <c:pt idx="672">
                  <c:v>41963</c:v>
                </c:pt>
                <c:pt idx="673">
                  <c:v>41963</c:v>
                </c:pt>
                <c:pt idx="674">
                  <c:v>41963</c:v>
                </c:pt>
                <c:pt idx="675">
                  <c:v>41963</c:v>
                </c:pt>
                <c:pt idx="676">
                  <c:v>41963</c:v>
                </c:pt>
                <c:pt idx="677">
                  <c:v>41963</c:v>
                </c:pt>
                <c:pt idx="678">
                  <c:v>41963</c:v>
                </c:pt>
                <c:pt idx="679">
                  <c:v>41963</c:v>
                </c:pt>
                <c:pt idx="680">
                  <c:v>41963</c:v>
                </c:pt>
                <c:pt idx="681">
                  <c:v>41963</c:v>
                </c:pt>
                <c:pt idx="682">
                  <c:v>41963</c:v>
                </c:pt>
                <c:pt idx="683">
                  <c:v>41963</c:v>
                </c:pt>
                <c:pt idx="684">
                  <c:v>41963</c:v>
                </c:pt>
                <c:pt idx="685">
                  <c:v>41963</c:v>
                </c:pt>
                <c:pt idx="686">
                  <c:v>41963</c:v>
                </c:pt>
                <c:pt idx="687">
                  <c:v>41963</c:v>
                </c:pt>
                <c:pt idx="688">
                  <c:v>41963</c:v>
                </c:pt>
                <c:pt idx="689">
                  <c:v>41963</c:v>
                </c:pt>
                <c:pt idx="690">
                  <c:v>41963</c:v>
                </c:pt>
                <c:pt idx="691">
                  <c:v>41963</c:v>
                </c:pt>
                <c:pt idx="692">
                  <c:v>41963</c:v>
                </c:pt>
                <c:pt idx="693">
                  <c:v>41963</c:v>
                </c:pt>
                <c:pt idx="694">
                  <c:v>41963</c:v>
                </c:pt>
                <c:pt idx="695">
                  <c:v>41963</c:v>
                </c:pt>
                <c:pt idx="696">
                  <c:v>41963</c:v>
                </c:pt>
                <c:pt idx="697">
                  <c:v>41963</c:v>
                </c:pt>
                <c:pt idx="698">
                  <c:v>41963</c:v>
                </c:pt>
                <c:pt idx="699">
                  <c:v>41963</c:v>
                </c:pt>
                <c:pt idx="700">
                  <c:v>41963</c:v>
                </c:pt>
                <c:pt idx="701">
                  <c:v>41963</c:v>
                </c:pt>
                <c:pt idx="702">
                  <c:v>41963</c:v>
                </c:pt>
                <c:pt idx="703">
                  <c:v>41963</c:v>
                </c:pt>
                <c:pt idx="704">
                  <c:v>41963</c:v>
                </c:pt>
                <c:pt idx="705">
                  <c:v>41963</c:v>
                </c:pt>
                <c:pt idx="706">
                  <c:v>41963</c:v>
                </c:pt>
                <c:pt idx="707">
                  <c:v>41963</c:v>
                </c:pt>
                <c:pt idx="708">
                  <c:v>41963</c:v>
                </c:pt>
                <c:pt idx="709">
                  <c:v>41963</c:v>
                </c:pt>
                <c:pt idx="710">
                  <c:v>41963</c:v>
                </c:pt>
                <c:pt idx="711">
                  <c:v>41963</c:v>
                </c:pt>
                <c:pt idx="712">
                  <c:v>41963</c:v>
                </c:pt>
                <c:pt idx="713">
                  <c:v>41963</c:v>
                </c:pt>
                <c:pt idx="714">
                  <c:v>41963</c:v>
                </c:pt>
                <c:pt idx="715">
                  <c:v>41963</c:v>
                </c:pt>
                <c:pt idx="716">
                  <c:v>41963</c:v>
                </c:pt>
                <c:pt idx="717">
                  <c:v>41963</c:v>
                </c:pt>
                <c:pt idx="718">
                  <c:v>41963</c:v>
                </c:pt>
                <c:pt idx="719">
                  <c:v>41963</c:v>
                </c:pt>
                <c:pt idx="720">
                  <c:v>41963</c:v>
                </c:pt>
                <c:pt idx="721">
                  <c:v>41963</c:v>
                </c:pt>
                <c:pt idx="722">
                  <c:v>41963</c:v>
                </c:pt>
                <c:pt idx="723">
                  <c:v>41963</c:v>
                </c:pt>
                <c:pt idx="724">
                  <c:v>41963</c:v>
                </c:pt>
                <c:pt idx="725">
                  <c:v>41963</c:v>
                </c:pt>
                <c:pt idx="726">
                  <c:v>41963</c:v>
                </c:pt>
                <c:pt idx="727">
                  <c:v>41963</c:v>
                </c:pt>
                <c:pt idx="728">
                  <c:v>41963</c:v>
                </c:pt>
                <c:pt idx="729">
                  <c:v>41963</c:v>
                </c:pt>
                <c:pt idx="730">
                  <c:v>41963</c:v>
                </c:pt>
                <c:pt idx="731">
                  <c:v>41963</c:v>
                </c:pt>
                <c:pt idx="732">
                  <c:v>41963</c:v>
                </c:pt>
                <c:pt idx="733">
                  <c:v>41963</c:v>
                </c:pt>
                <c:pt idx="734">
                  <c:v>41963</c:v>
                </c:pt>
                <c:pt idx="735">
                  <c:v>41963</c:v>
                </c:pt>
                <c:pt idx="736">
                  <c:v>41963</c:v>
                </c:pt>
                <c:pt idx="737">
                  <c:v>41963</c:v>
                </c:pt>
                <c:pt idx="738">
                  <c:v>41963</c:v>
                </c:pt>
                <c:pt idx="739">
                  <c:v>41963</c:v>
                </c:pt>
                <c:pt idx="740">
                  <c:v>41963</c:v>
                </c:pt>
                <c:pt idx="741">
                  <c:v>41963</c:v>
                </c:pt>
                <c:pt idx="742">
                  <c:v>41963</c:v>
                </c:pt>
                <c:pt idx="743">
                  <c:v>41963</c:v>
                </c:pt>
                <c:pt idx="744">
                  <c:v>41963</c:v>
                </c:pt>
                <c:pt idx="745">
                  <c:v>41963</c:v>
                </c:pt>
                <c:pt idx="746">
                  <c:v>41963</c:v>
                </c:pt>
                <c:pt idx="747">
                  <c:v>41963</c:v>
                </c:pt>
                <c:pt idx="748">
                  <c:v>41963</c:v>
                </c:pt>
                <c:pt idx="749">
                  <c:v>41963</c:v>
                </c:pt>
                <c:pt idx="750">
                  <c:v>41963</c:v>
                </c:pt>
                <c:pt idx="751">
                  <c:v>41963</c:v>
                </c:pt>
                <c:pt idx="752">
                  <c:v>41963</c:v>
                </c:pt>
                <c:pt idx="753">
                  <c:v>41963</c:v>
                </c:pt>
                <c:pt idx="754">
                  <c:v>41963</c:v>
                </c:pt>
                <c:pt idx="755">
                  <c:v>41963</c:v>
                </c:pt>
                <c:pt idx="756">
                  <c:v>41963</c:v>
                </c:pt>
                <c:pt idx="757">
                  <c:v>41963</c:v>
                </c:pt>
                <c:pt idx="758">
                  <c:v>41963</c:v>
                </c:pt>
                <c:pt idx="759">
                  <c:v>41963</c:v>
                </c:pt>
                <c:pt idx="760">
                  <c:v>41963</c:v>
                </c:pt>
                <c:pt idx="761">
                  <c:v>41963</c:v>
                </c:pt>
                <c:pt idx="762">
                  <c:v>41963</c:v>
                </c:pt>
                <c:pt idx="763">
                  <c:v>41963</c:v>
                </c:pt>
                <c:pt idx="764">
                  <c:v>41963</c:v>
                </c:pt>
                <c:pt idx="765">
                  <c:v>41963</c:v>
                </c:pt>
                <c:pt idx="766">
                  <c:v>41963</c:v>
                </c:pt>
                <c:pt idx="767">
                  <c:v>41963</c:v>
                </c:pt>
                <c:pt idx="768">
                  <c:v>41963</c:v>
                </c:pt>
                <c:pt idx="769">
                  <c:v>41963</c:v>
                </c:pt>
                <c:pt idx="770">
                  <c:v>41963</c:v>
                </c:pt>
                <c:pt idx="771">
                  <c:v>41963</c:v>
                </c:pt>
                <c:pt idx="772">
                  <c:v>41963</c:v>
                </c:pt>
                <c:pt idx="773">
                  <c:v>41964</c:v>
                </c:pt>
                <c:pt idx="774">
                  <c:v>41964</c:v>
                </c:pt>
                <c:pt idx="775">
                  <c:v>41964</c:v>
                </c:pt>
                <c:pt idx="776">
                  <c:v>41964</c:v>
                </c:pt>
                <c:pt idx="777">
                  <c:v>41964</c:v>
                </c:pt>
                <c:pt idx="778">
                  <c:v>41964</c:v>
                </c:pt>
                <c:pt idx="779">
                  <c:v>41964</c:v>
                </c:pt>
                <c:pt idx="780">
                  <c:v>41964</c:v>
                </c:pt>
                <c:pt idx="781">
                  <c:v>41964</c:v>
                </c:pt>
                <c:pt idx="782">
                  <c:v>41964</c:v>
                </c:pt>
                <c:pt idx="783">
                  <c:v>41964</c:v>
                </c:pt>
                <c:pt idx="784">
                  <c:v>41964</c:v>
                </c:pt>
                <c:pt idx="785">
                  <c:v>41964</c:v>
                </c:pt>
                <c:pt idx="786">
                  <c:v>41964</c:v>
                </c:pt>
                <c:pt idx="787">
                  <c:v>41964</c:v>
                </c:pt>
                <c:pt idx="788">
                  <c:v>41964</c:v>
                </c:pt>
                <c:pt idx="789">
                  <c:v>41964</c:v>
                </c:pt>
                <c:pt idx="790">
                  <c:v>41964</c:v>
                </c:pt>
                <c:pt idx="791">
                  <c:v>41964</c:v>
                </c:pt>
                <c:pt idx="792">
                  <c:v>41964</c:v>
                </c:pt>
                <c:pt idx="793">
                  <c:v>41964</c:v>
                </c:pt>
                <c:pt idx="794">
                  <c:v>41964</c:v>
                </c:pt>
                <c:pt idx="795">
                  <c:v>41964</c:v>
                </c:pt>
                <c:pt idx="796">
                  <c:v>41964</c:v>
                </c:pt>
                <c:pt idx="797">
                  <c:v>41964</c:v>
                </c:pt>
                <c:pt idx="798">
                  <c:v>41964</c:v>
                </c:pt>
                <c:pt idx="799">
                  <c:v>41964</c:v>
                </c:pt>
                <c:pt idx="800">
                  <c:v>41964</c:v>
                </c:pt>
                <c:pt idx="801">
                  <c:v>41964</c:v>
                </c:pt>
                <c:pt idx="802">
                  <c:v>41964</c:v>
                </c:pt>
                <c:pt idx="803">
                  <c:v>41964</c:v>
                </c:pt>
                <c:pt idx="804">
                  <c:v>41964</c:v>
                </c:pt>
                <c:pt idx="805">
                  <c:v>41964</c:v>
                </c:pt>
                <c:pt idx="806">
                  <c:v>41964</c:v>
                </c:pt>
                <c:pt idx="807">
                  <c:v>41964</c:v>
                </c:pt>
                <c:pt idx="808">
                  <c:v>41964</c:v>
                </c:pt>
                <c:pt idx="809">
                  <c:v>41964</c:v>
                </c:pt>
                <c:pt idx="810">
                  <c:v>41964</c:v>
                </c:pt>
                <c:pt idx="811">
                  <c:v>41964</c:v>
                </c:pt>
                <c:pt idx="812">
                  <c:v>41964</c:v>
                </c:pt>
                <c:pt idx="813">
                  <c:v>41964</c:v>
                </c:pt>
                <c:pt idx="814">
                  <c:v>41964</c:v>
                </c:pt>
                <c:pt idx="815">
                  <c:v>41964</c:v>
                </c:pt>
                <c:pt idx="816">
                  <c:v>41964</c:v>
                </c:pt>
                <c:pt idx="817">
                  <c:v>41964</c:v>
                </c:pt>
                <c:pt idx="818">
                  <c:v>41964</c:v>
                </c:pt>
                <c:pt idx="819">
                  <c:v>41964</c:v>
                </c:pt>
                <c:pt idx="820">
                  <c:v>41964</c:v>
                </c:pt>
                <c:pt idx="821">
                  <c:v>41964</c:v>
                </c:pt>
                <c:pt idx="822">
                  <c:v>41964</c:v>
                </c:pt>
                <c:pt idx="823">
                  <c:v>41964</c:v>
                </c:pt>
                <c:pt idx="824">
                  <c:v>41964</c:v>
                </c:pt>
                <c:pt idx="825">
                  <c:v>41964</c:v>
                </c:pt>
                <c:pt idx="826">
                  <c:v>41964</c:v>
                </c:pt>
                <c:pt idx="827">
                  <c:v>41964</c:v>
                </c:pt>
                <c:pt idx="828">
                  <c:v>41964</c:v>
                </c:pt>
                <c:pt idx="829">
                  <c:v>41964</c:v>
                </c:pt>
                <c:pt idx="830">
                  <c:v>41964</c:v>
                </c:pt>
                <c:pt idx="831">
                  <c:v>41964</c:v>
                </c:pt>
                <c:pt idx="832">
                  <c:v>41964</c:v>
                </c:pt>
                <c:pt idx="833">
                  <c:v>41964</c:v>
                </c:pt>
                <c:pt idx="834">
                  <c:v>41964</c:v>
                </c:pt>
                <c:pt idx="835">
                  <c:v>41964</c:v>
                </c:pt>
                <c:pt idx="836">
                  <c:v>41964</c:v>
                </c:pt>
                <c:pt idx="837">
                  <c:v>41964</c:v>
                </c:pt>
                <c:pt idx="838">
                  <c:v>41964</c:v>
                </c:pt>
                <c:pt idx="839">
                  <c:v>41964</c:v>
                </c:pt>
                <c:pt idx="840">
                  <c:v>41964</c:v>
                </c:pt>
                <c:pt idx="841">
                  <c:v>41964</c:v>
                </c:pt>
                <c:pt idx="842">
                  <c:v>41964</c:v>
                </c:pt>
                <c:pt idx="843">
                  <c:v>41964</c:v>
                </c:pt>
                <c:pt idx="844">
                  <c:v>41964</c:v>
                </c:pt>
                <c:pt idx="845">
                  <c:v>41964</c:v>
                </c:pt>
                <c:pt idx="846">
                  <c:v>41964</c:v>
                </c:pt>
                <c:pt idx="847">
                  <c:v>41964</c:v>
                </c:pt>
                <c:pt idx="848">
                  <c:v>41964</c:v>
                </c:pt>
                <c:pt idx="849">
                  <c:v>41964</c:v>
                </c:pt>
                <c:pt idx="850">
                  <c:v>41964</c:v>
                </c:pt>
                <c:pt idx="851">
                  <c:v>41964</c:v>
                </c:pt>
                <c:pt idx="852">
                  <c:v>41964</c:v>
                </c:pt>
                <c:pt idx="853">
                  <c:v>41964</c:v>
                </c:pt>
                <c:pt idx="854">
                  <c:v>41964</c:v>
                </c:pt>
                <c:pt idx="855">
                  <c:v>41964</c:v>
                </c:pt>
                <c:pt idx="856">
                  <c:v>41964</c:v>
                </c:pt>
                <c:pt idx="857">
                  <c:v>41964</c:v>
                </c:pt>
                <c:pt idx="858">
                  <c:v>41964</c:v>
                </c:pt>
                <c:pt idx="859">
                  <c:v>41964</c:v>
                </c:pt>
                <c:pt idx="860">
                  <c:v>41964</c:v>
                </c:pt>
                <c:pt idx="861">
                  <c:v>41964</c:v>
                </c:pt>
                <c:pt idx="862">
                  <c:v>41964</c:v>
                </c:pt>
                <c:pt idx="863">
                  <c:v>41964</c:v>
                </c:pt>
                <c:pt idx="864">
                  <c:v>41964</c:v>
                </c:pt>
                <c:pt idx="865">
                  <c:v>41964</c:v>
                </c:pt>
                <c:pt idx="866">
                  <c:v>41964</c:v>
                </c:pt>
                <c:pt idx="867">
                  <c:v>41964</c:v>
                </c:pt>
                <c:pt idx="868">
                  <c:v>41964</c:v>
                </c:pt>
                <c:pt idx="869">
                  <c:v>41965</c:v>
                </c:pt>
                <c:pt idx="870">
                  <c:v>41965</c:v>
                </c:pt>
                <c:pt idx="871">
                  <c:v>41965</c:v>
                </c:pt>
                <c:pt idx="872">
                  <c:v>41965</c:v>
                </c:pt>
                <c:pt idx="873">
                  <c:v>41965</c:v>
                </c:pt>
                <c:pt idx="874">
                  <c:v>41965</c:v>
                </c:pt>
                <c:pt idx="875">
                  <c:v>41965</c:v>
                </c:pt>
                <c:pt idx="876">
                  <c:v>41965</c:v>
                </c:pt>
                <c:pt idx="877">
                  <c:v>41965</c:v>
                </c:pt>
                <c:pt idx="878">
                  <c:v>41965</c:v>
                </c:pt>
                <c:pt idx="879">
                  <c:v>41965</c:v>
                </c:pt>
                <c:pt idx="880">
                  <c:v>41965</c:v>
                </c:pt>
                <c:pt idx="881">
                  <c:v>41965</c:v>
                </c:pt>
                <c:pt idx="882">
                  <c:v>41965</c:v>
                </c:pt>
                <c:pt idx="883">
                  <c:v>41965</c:v>
                </c:pt>
                <c:pt idx="884">
                  <c:v>41965</c:v>
                </c:pt>
                <c:pt idx="885">
                  <c:v>41965</c:v>
                </c:pt>
                <c:pt idx="886">
                  <c:v>41965</c:v>
                </c:pt>
                <c:pt idx="887">
                  <c:v>41965</c:v>
                </c:pt>
                <c:pt idx="888">
                  <c:v>41965</c:v>
                </c:pt>
                <c:pt idx="889">
                  <c:v>41965</c:v>
                </c:pt>
                <c:pt idx="890">
                  <c:v>41965</c:v>
                </c:pt>
                <c:pt idx="891">
                  <c:v>41965</c:v>
                </c:pt>
                <c:pt idx="892">
                  <c:v>41965</c:v>
                </c:pt>
                <c:pt idx="893">
                  <c:v>41965</c:v>
                </c:pt>
                <c:pt idx="894">
                  <c:v>41965</c:v>
                </c:pt>
                <c:pt idx="895">
                  <c:v>41965</c:v>
                </c:pt>
                <c:pt idx="896">
                  <c:v>41965</c:v>
                </c:pt>
                <c:pt idx="897">
                  <c:v>41965</c:v>
                </c:pt>
                <c:pt idx="898">
                  <c:v>41965</c:v>
                </c:pt>
                <c:pt idx="899">
                  <c:v>41965</c:v>
                </c:pt>
                <c:pt idx="900">
                  <c:v>41965</c:v>
                </c:pt>
                <c:pt idx="901">
                  <c:v>41965</c:v>
                </c:pt>
                <c:pt idx="902">
                  <c:v>41965</c:v>
                </c:pt>
                <c:pt idx="903">
                  <c:v>41965</c:v>
                </c:pt>
                <c:pt idx="904">
                  <c:v>41965</c:v>
                </c:pt>
                <c:pt idx="905">
                  <c:v>41965</c:v>
                </c:pt>
                <c:pt idx="906">
                  <c:v>41965</c:v>
                </c:pt>
                <c:pt idx="907">
                  <c:v>41965</c:v>
                </c:pt>
                <c:pt idx="908">
                  <c:v>41965</c:v>
                </c:pt>
                <c:pt idx="909">
                  <c:v>41965</c:v>
                </c:pt>
                <c:pt idx="910">
                  <c:v>41965</c:v>
                </c:pt>
                <c:pt idx="911">
                  <c:v>41965</c:v>
                </c:pt>
                <c:pt idx="912">
                  <c:v>41965</c:v>
                </c:pt>
                <c:pt idx="913">
                  <c:v>41965</c:v>
                </c:pt>
                <c:pt idx="914">
                  <c:v>41965</c:v>
                </c:pt>
                <c:pt idx="915">
                  <c:v>41965</c:v>
                </c:pt>
                <c:pt idx="916">
                  <c:v>41965</c:v>
                </c:pt>
                <c:pt idx="917">
                  <c:v>41965</c:v>
                </c:pt>
                <c:pt idx="918">
                  <c:v>41965</c:v>
                </c:pt>
                <c:pt idx="919">
                  <c:v>41965</c:v>
                </c:pt>
                <c:pt idx="920">
                  <c:v>41965</c:v>
                </c:pt>
                <c:pt idx="921">
                  <c:v>41965</c:v>
                </c:pt>
                <c:pt idx="922">
                  <c:v>41965</c:v>
                </c:pt>
                <c:pt idx="923">
                  <c:v>41965</c:v>
                </c:pt>
                <c:pt idx="924">
                  <c:v>41965</c:v>
                </c:pt>
                <c:pt idx="925">
                  <c:v>41965</c:v>
                </c:pt>
                <c:pt idx="926">
                  <c:v>41965</c:v>
                </c:pt>
                <c:pt idx="927">
                  <c:v>41965</c:v>
                </c:pt>
                <c:pt idx="928">
                  <c:v>41965</c:v>
                </c:pt>
                <c:pt idx="929">
                  <c:v>41965</c:v>
                </c:pt>
                <c:pt idx="930">
                  <c:v>41965</c:v>
                </c:pt>
                <c:pt idx="931">
                  <c:v>41965</c:v>
                </c:pt>
                <c:pt idx="932">
                  <c:v>41965</c:v>
                </c:pt>
                <c:pt idx="933">
                  <c:v>41965</c:v>
                </c:pt>
                <c:pt idx="934">
                  <c:v>41965</c:v>
                </c:pt>
                <c:pt idx="935">
                  <c:v>41965</c:v>
                </c:pt>
                <c:pt idx="936">
                  <c:v>41965</c:v>
                </c:pt>
                <c:pt idx="937">
                  <c:v>41965</c:v>
                </c:pt>
                <c:pt idx="938">
                  <c:v>41965</c:v>
                </c:pt>
                <c:pt idx="939">
                  <c:v>41965</c:v>
                </c:pt>
                <c:pt idx="940">
                  <c:v>41965</c:v>
                </c:pt>
                <c:pt idx="941">
                  <c:v>41965</c:v>
                </c:pt>
                <c:pt idx="942">
                  <c:v>41965</c:v>
                </c:pt>
                <c:pt idx="943">
                  <c:v>41965</c:v>
                </c:pt>
                <c:pt idx="944">
                  <c:v>41965</c:v>
                </c:pt>
                <c:pt idx="945">
                  <c:v>41965</c:v>
                </c:pt>
                <c:pt idx="946">
                  <c:v>41965</c:v>
                </c:pt>
                <c:pt idx="947">
                  <c:v>41965</c:v>
                </c:pt>
                <c:pt idx="948">
                  <c:v>41965</c:v>
                </c:pt>
                <c:pt idx="949">
                  <c:v>41965</c:v>
                </c:pt>
                <c:pt idx="950">
                  <c:v>41965</c:v>
                </c:pt>
                <c:pt idx="951">
                  <c:v>41965</c:v>
                </c:pt>
                <c:pt idx="952">
                  <c:v>41965</c:v>
                </c:pt>
                <c:pt idx="953">
                  <c:v>41965</c:v>
                </c:pt>
                <c:pt idx="954">
                  <c:v>41965</c:v>
                </c:pt>
                <c:pt idx="955">
                  <c:v>41965</c:v>
                </c:pt>
                <c:pt idx="956">
                  <c:v>41965</c:v>
                </c:pt>
                <c:pt idx="957">
                  <c:v>41965</c:v>
                </c:pt>
                <c:pt idx="958">
                  <c:v>41965</c:v>
                </c:pt>
                <c:pt idx="959">
                  <c:v>41965</c:v>
                </c:pt>
                <c:pt idx="960">
                  <c:v>41965</c:v>
                </c:pt>
                <c:pt idx="961">
                  <c:v>41966</c:v>
                </c:pt>
                <c:pt idx="962">
                  <c:v>41966</c:v>
                </c:pt>
                <c:pt idx="963">
                  <c:v>41966</c:v>
                </c:pt>
                <c:pt idx="964">
                  <c:v>41966</c:v>
                </c:pt>
                <c:pt idx="965">
                  <c:v>41966</c:v>
                </c:pt>
                <c:pt idx="966">
                  <c:v>41966</c:v>
                </c:pt>
                <c:pt idx="967">
                  <c:v>41966</c:v>
                </c:pt>
                <c:pt idx="968">
                  <c:v>41966</c:v>
                </c:pt>
                <c:pt idx="969">
                  <c:v>41966</c:v>
                </c:pt>
                <c:pt idx="970">
                  <c:v>41966</c:v>
                </c:pt>
                <c:pt idx="971">
                  <c:v>41966</c:v>
                </c:pt>
                <c:pt idx="972">
                  <c:v>41966</c:v>
                </c:pt>
                <c:pt idx="973">
                  <c:v>41966</c:v>
                </c:pt>
                <c:pt idx="974">
                  <c:v>41966</c:v>
                </c:pt>
                <c:pt idx="975">
                  <c:v>41966</c:v>
                </c:pt>
                <c:pt idx="976">
                  <c:v>41966</c:v>
                </c:pt>
                <c:pt idx="977">
                  <c:v>41966</c:v>
                </c:pt>
                <c:pt idx="978">
                  <c:v>41966</c:v>
                </c:pt>
                <c:pt idx="979">
                  <c:v>41966</c:v>
                </c:pt>
                <c:pt idx="980">
                  <c:v>41966</c:v>
                </c:pt>
                <c:pt idx="981">
                  <c:v>41966</c:v>
                </c:pt>
                <c:pt idx="982">
                  <c:v>41966</c:v>
                </c:pt>
                <c:pt idx="983">
                  <c:v>41966</c:v>
                </c:pt>
                <c:pt idx="984">
                  <c:v>41966</c:v>
                </c:pt>
                <c:pt idx="985">
                  <c:v>41966</c:v>
                </c:pt>
                <c:pt idx="986">
                  <c:v>41966</c:v>
                </c:pt>
                <c:pt idx="987">
                  <c:v>41966</c:v>
                </c:pt>
                <c:pt idx="988">
                  <c:v>41966</c:v>
                </c:pt>
                <c:pt idx="989">
                  <c:v>41966</c:v>
                </c:pt>
                <c:pt idx="990">
                  <c:v>41966</c:v>
                </c:pt>
                <c:pt idx="991">
                  <c:v>41966</c:v>
                </c:pt>
                <c:pt idx="992">
                  <c:v>41966</c:v>
                </c:pt>
                <c:pt idx="993">
                  <c:v>41966</c:v>
                </c:pt>
                <c:pt idx="994">
                  <c:v>41966</c:v>
                </c:pt>
                <c:pt idx="995">
                  <c:v>41966</c:v>
                </c:pt>
                <c:pt idx="996">
                  <c:v>41966</c:v>
                </c:pt>
                <c:pt idx="997">
                  <c:v>41966</c:v>
                </c:pt>
                <c:pt idx="998">
                  <c:v>41966</c:v>
                </c:pt>
                <c:pt idx="999">
                  <c:v>41966</c:v>
                </c:pt>
                <c:pt idx="1000">
                  <c:v>41966</c:v>
                </c:pt>
                <c:pt idx="1001">
                  <c:v>41966</c:v>
                </c:pt>
                <c:pt idx="1002">
                  <c:v>41966</c:v>
                </c:pt>
                <c:pt idx="1003">
                  <c:v>41966</c:v>
                </c:pt>
                <c:pt idx="1004">
                  <c:v>41966</c:v>
                </c:pt>
                <c:pt idx="1005">
                  <c:v>41966</c:v>
                </c:pt>
                <c:pt idx="1006">
                  <c:v>41966</c:v>
                </c:pt>
                <c:pt idx="1007">
                  <c:v>41966</c:v>
                </c:pt>
                <c:pt idx="1008">
                  <c:v>41966</c:v>
                </c:pt>
                <c:pt idx="1009">
                  <c:v>41966</c:v>
                </c:pt>
                <c:pt idx="1010">
                  <c:v>41966</c:v>
                </c:pt>
                <c:pt idx="1011">
                  <c:v>41966</c:v>
                </c:pt>
                <c:pt idx="1012">
                  <c:v>41966</c:v>
                </c:pt>
                <c:pt idx="1013">
                  <c:v>41966</c:v>
                </c:pt>
                <c:pt idx="1014">
                  <c:v>41966</c:v>
                </c:pt>
                <c:pt idx="1015">
                  <c:v>41966</c:v>
                </c:pt>
                <c:pt idx="1016">
                  <c:v>41966</c:v>
                </c:pt>
                <c:pt idx="1017">
                  <c:v>41966</c:v>
                </c:pt>
                <c:pt idx="1018">
                  <c:v>41966</c:v>
                </c:pt>
                <c:pt idx="1019">
                  <c:v>41966</c:v>
                </c:pt>
                <c:pt idx="1020">
                  <c:v>41966</c:v>
                </c:pt>
                <c:pt idx="1021">
                  <c:v>41966</c:v>
                </c:pt>
                <c:pt idx="1022">
                  <c:v>41966</c:v>
                </c:pt>
                <c:pt idx="1023">
                  <c:v>41966</c:v>
                </c:pt>
                <c:pt idx="1024">
                  <c:v>41966</c:v>
                </c:pt>
                <c:pt idx="1025">
                  <c:v>41966</c:v>
                </c:pt>
                <c:pt idx="1026">
                  <c:v>41966</c:v>
                </c:pt>
                <c:pt idx="1027">
                  <c:v>41966</c:v>
                </c:pt>
                <c:pt idx="1028">
                  <c:v>41966</c:v>
                </c:pt>
                <c:pt idx="1029">
                  <c:v>41966</c:v>
                </c:pt>
                <c:pt idx="1030">
                  <c:v>41966</c:v>
                </c:pt>
                <c:pt idx="1031">
                  <c:v>41966</c:v>
                </c:pt>
                <c:pt idx="1032">
                  <c:v>41966</c:v>
                </c:pt>
                <c:pt idx="1033">
                  <c:v>41966</c:v>
                </c:pt>
                <c:pt idx="1034">
                  <c:v>41966</c:v>
                </c:pt>
                <c:pt idx="1035">
                  <c:v>41966</c:v>
                </c:pt>
                <c:pt idx="1036">
                  <c:v>41966</c:v>
                </c:pt>
                <c:pt idx="1037">
                  <c:v>41966</c:v>
                </c:pt>
                <c:pt idx="1038">
                  <c:v>41966</c:v>
                </c:pt>
                <c:pt idx="1039">
                  <c:v>41966</c:v>
                </c:pt>
                <c:pt idx="1040">
                  <c:v>41966</c:v>
                </c:pt>
                <c:pt idx="1041">
                  <c:v>41966</c:v>
                </c:pt>
                <c:pt idx="1042">
                  <c:v>41966</c:v>
                </c:pt>
                <c:pt idx="1043">
                  <c:v>41966</c:v>
                </c:pt>
                <c:pt idx="1044">
                  <c:v>41966</c:v>
                </c:pt>
                <c:pt idx="1045">
                  <c:v>41966</c:v>
                </c:pt>
                <c:pt idx="1046">
                  <c:v>41966</c:v>
                </c:pt>
                <c:pt idx="1047">
                  <c:v>41966</c:v>
                </c:pt>
                <c:pt idx="1048">
                  <c:v>41966</c:v>
                </c:pt>
                <c:pt idx="1049">
                  <c:v>41966</c:v>
                </c:pt>
                <c:pt idx="1050">
                  <c:v>41966</c:v>
                </c:pt>
                <c:pt idx="1051">
                  <c:v>41966</c:v>
                </c:pt>
                <c:pt idx="1052">
                  <c:v>41966</c:v>
                </c:pt>
                <c:pt idx="1053">
                  <c:v>41966</c:v>
                </c:pt>
                <c:pt idx="1054">
                  <c:v>41966</c:v>
                </c:pt>
                <c:pt idx="1055">
                  <c:v>41966</c:v>
                </c:pt>
                <c:pt idx="1056">
                  <c:v>41966</c:v>
                </c:pt>
                <c:pt idx="1057">
                  <c:v>41966</c:v>
                </c:pt>
                <c:pt idx="1058">
                  <c:v>41966</c:v>
                </c:pt>
                <c:pt idx="1059">
                  <c:v>41967</c:v>
                </c:pt>
                <c:pt idx="1060">
                  <c:v>41967</c:v>
                </c:pt>
                <c:pt idx="1061">
                  <c:v>41967</c:v>
                </c:pt>
                <c:pt idx="1062">
                  <c:v>41967</c:v>
                </c:pt>
                <c:pt idx="1063">
                  <c:v>41967</c:v>
                </c:pt>
                <c:pt idx="1064">
                  <c:v>41967</c:v>
                </c:pt>
                <c:pt idx="1065">
                  <c:v>41967</c:v>
                </c:pt>
                <c:pt idx="1066">
                  <c:v>41967</c:v>
                </c:pt>
                <c:pt idx="1067">
                  <c:v>41967</c:v>
                </c:pt>
                <c:pt idx="1068">
                  <c:v>41967</c:v>
                </c:pt>
                <c:pt idx="1069">
                  <c:v>41967</c:v>
                </c:pt>
                <c:pt idx="1070">
                  <c:v>41967</c:v>
                </c:pt>
                <c:pt idx="1071">
                  <c:v>41967</c:v>
                </c:pt>
                <c:pt idx="1072">
                  <c:v>41967</c:v>
                </c:pt>
                <c:pt idx="1073">
                  <c:v>41967</c:v>
                </c:pt>
                <c:pt idx="1074">
                  <c:v>41967</c:v>
                </c:pt>
                <c:pt idx="1075">
                  <c:v>41967</c:v>
                </c:pt>
                <c:pt idx="1076">
                  <c:v>41967</c:v>
                </c:pt>
                <c:pt idx="1077">
                  <c:v>41967</c:v>
                </c:pt>
                <c:pt idx="1078">
                  <c:v>41967</c:v>
                </c:pt>
                <c:pt idx="1079">
                  <c:v>41967</c:v>
                </c:pt>
                <c:pt idx="1080">
                  <c:v>41967</c:v>
                </c:pt>
                <c:pt idx="1081">
                  <c:v>41967</c:v>
                </c:pt>
                <c:pt idx="1082">
                  <c:v>41967</c:v>
                </c:pt>
                <c:pt idx="1083">
                  <c:v>41967</c:v>
                </c:pt>
                <c:pt idx="1084">
                  <c:v>41967</c:v>
                </c:pt>
                <c:pt idx="1085">
                  <c:v>41967</c:v>
                </c:pt>
                <c:pt idx="1086">
                  <c:v>41967</c:v>
                </c:pt>
                <c:pt idx="1087">
                  <c:v>41967</c:v>
                </c:pt>
                <c:pt idx="1088">
                  <c:v>41967</c:v>
                </c:pt>
                <c:pt idx="1089">
                  <c:v>41967</c:v>
                </c:pt>
                <c:pt idx="1090">
                  <c:v>41967</c:v>
                </c:pt>
                <c:pt idx="1091">
                  <c:v>41967</c:v>
                </c:pt>
                <c:pt idx="1092">
                  <c:v>41967</c:v>
                </c:pt>
                <c:pt idx="1093">
                  <c:v>41967</c:v>
                </c:pt>
                <c:pt idx="1094">
                  <c:v>41967</c:v>
                </c:pt>
                <c:pt idx="1095">
                  <c:v>41967</c:v>
                </c:pt>
                <c:pt idx="1096">
                  <c:v>41967</c:v>
                </c:pt>
                <c:pt idx="1097">
                  <c:v>41967</c:v>
                </c:pt>
                <c:pt idx="1098">
                  <c:v>41967</c:v>
                </c:pt>
                <c:pt idx="1099">
                  <c:v>41967</c:v>
                </c:pt>
                <c:pt idx="1100">
                  <c:v>41967</c:v>
                </c:pt>
                <c:pt idx="1101">
                  <c:v>41967</c:v>
                </c:pt>
                <c:pt idx="1102">
                  <c:v>41967</c:v>
                </c:pt>
                <c:pt idx="1103">
                  <c:v>41967</c:v>
                </c:pt>
                <c:pt idx="1104">
                  <c:v>41967</c:v>
                </c:pt>
                <c:pt idx="1105">
                  <c:v>41967</c:v>
                </c:pt>
                <c:pt idx="1106">
                  <c:v>41967</c:v>
                </c:pt>
                <c:pt idx="1107">
                  <c:v>41967</c:v>
                </c:pt>
                <c:pt idx="1108">
                  <c:v>41967</c:v>
                </c:pt>
                <c:pt idx="1109">
                  <c:v>41967</c:v>
                </c:pt>
                <c:pt idx="1110">
                  <c:v>41967</c:v>
                </c:pt>
                <c:pt idx="1111">
                  <c:v>41967</c:v>
                </c:pt>
                <c:pt idx="1112">
                  <c:v>41967</c:v>
                </c:pt>
                <c:pt idx="1113">
                  <c:v>41967</c:v>
                </c:pt>
                <c:pt idx="1114">
                  <c:v>41967</c:v>
                </c:pt>
                <c:pt idx="1115">
                  <c:v>41967</c:v>
                </c:pt>
                <c:pt idx="1116">
                  <c:v>41967</c:v>
                </c:pt>
                <c:pt idx="1117">
                  <c:v>41967</c:v>
                </c:pt>
                <c:pt idx="1118">
                  <c:v>41967</c:v>
                </c:pt>
                <c:pt idx="1119">
                  <c:v>41967</c:v>
                </c:pt>
                <c:pt idx="1120">
                  <c:v>41967</c:v>
                </c:pt>
                <c:pt idx="1121">
                  <c:v>41967</c:v>
                </c:pt>
                <c:pt idx="1122">
                  <c:v>41967</c:v>
                </c:pt>
                <c:pt idx="1123">
                  <c:v>41967</c:v>
                </c:pt>
                <c:pt idx="1124">
                  <c:v>41967</c:v>
                </c:pt>
                <c:pt idx="1125">
                  <c:v>41967</c:v>
                </c:pt>
                <c:pt idx="1126">
                  <c:v>41967</c:v>
                </c:pt>
                <c:pt idx="1127">
                  <c:v>41967</c:v>
                </c:pt>
                <c:pt idx="1128">
                  <c:v>41967</c:v>
                </c:pt>
                <c:pt idx="1129">
                  <c:v>41967</c:v>
                </c:pt>
                <c:pt idx="1130">
                  <c:v>41967</c:v>
                </c:pt>
                <c:pt idx="1131">
                  <c:v>41967</c:v>
                </c:pt>
                <c:pt idx="1132">
                  <c:v>41967</c:v>
                </c:pt>
                <c:pt idx="1133">
                  <c:v>41967</c:v>
                </c:pt>
                <c:pt idx="1134">
                  <c:v>41967</c:v>
                </c:pt>
                <c:pt idx="1135">
                  <c:v>41967</c:v>
                </c:pt>
                <c:pt idx="1136">
                  <c:v>41967</c:v>
                </c:pt>
                <c:pt idx="1137">
                  <c:v>41967</c:v>
                </c:pt>
                <c:pt idx="1138">
                  <c:v>41967</c:v>
                </c:pt>
                <c:pt idx="1139">
                  <c:v>41967</c:v>
                </c:pt>
                <c:pt idx="1140">
                  <c:v>41967</c:v>
                </c:pt>
                <c:pt idx="1141">
                  <c:v>41967</c:v>
                </c:pt>
                <c:pt idx="1142">
                  <c:v>41967</c:v>
                </c:pt>
                <c:pt idx="1143">
                  <c:v>41967</c:v>
                </c:pt>
                <c:pt idx="1144">
                  <c:v>41967</c:v>
                </c:pt>
                <c:pt idx="1145">
                  <c:v>41967</c:v>
                </c:pt>
                <c:pt idx="1146">
                  <c:v>41967</c:v>
                </c:pt>
                <c:pt idx="1147">
                  <c:v>41967</c:v>
                </c:pt>
                <c:pt idx="1148">
                  <c:v>41967</c:v>
                </c:pt>
                <c:pt idx="1149">
                  <c:v>41967</c:v>
                </c:pt>
                <c:pt idx="1150">
                  <c:v>41967</c:v>
                </c:pt>
                <c:pt idx="1151">
                  <c:v>41967</c:v>
                </c:pt>
                <c:pt idx="1152">
                  <c:v>41968</c:v>
                </c:pt>
                <c:pt idx="1153">
                  <c:v>41968</c:v>
                </c:pt>
                <c:pt idx="1154">
                  <c:v>41968</c:v>
                </c:pt>
                <c:pt idx="1155">
                  <c:v>41968</c:v>
                </c:pt>
                <c:pt idx="1156">
                  <c:v>41968</c:v>
                </c:pt>
                <c:pt idx="1157">
                  <c:v>41968</c:v>
                </c:pt>
                <c:pt idx="1158">
                  <c:v>41968</c:v>
                </c:pt>
                <c:pt idx="1159">
                  <c:v>41968</c:v>
                </c:pt>
                <c:pt idx="1160">
                  <c:v>41968</c:v>
                </c:pt>
                <c:pt idx="1161">
                  <c:v>41968</c:v>
                </c:pt>
                <c:pt idx="1162">
                  <c:v>41968</c:v>
                </c:pt>
                <c:pt idx="1163">
                  <c:v>41968</c:v>
                </c:pt>
                <c:pt idx="1164">
                  <c:v>41968</c:v>
                </c:pt>
                <c:pt idx="1165">
                  <c:v>41968</c:v>
                </c:pt>
                <c:pt idx="1166">
                  <c:v>41968</c:v>
                </c:pt>
                <c:pt idx="1167">
                  <c:v>41968</c:v>
                </c:pt>
                <c:pt idx="1168">
                  <c:v>41968</c:v>
                </c:pt>
                <c:pt idx="1169">
                  <c:v>41968</c:v>
                </c:pt>
                <c:pt idx="1170">
                  <c:v>41968</c:v>
                </c:pt>
                <c:pt idx="1171">
                  <c:v>41968</c:v>
                </c:pt>
                <c:pt idx="1172">
                  <c:v>41968</c:v>
                </c:pt>
                <c:pt idx="1173">
                  <c:v>41968</c:v>
                </c:pt>
                <c:pt idx="1174">
                  <c:v>41968</c:v>
                </c:pt>
                <c:pt idx="1175">
                  <c:v>41968</c:v>
                </c:pt>
                <c:pt idx="1176">
                  <c:v>41968</c:v>
                </c:pt>
                <c:pt idx="1177">
                  <c:v>41968</c:v>
                </c:pt>
                <c:pt idx="1178">
                  <c:v>41968</c:v>
                </c:pt>
                <c:pt idx="1179">
                  <c:v>41968</c:v>
                </c:pt>
                <c:pt idx="1180">
                  <c:v>41968</c:v>
                </c:pt>
                <c:pt idx="1181">
                  <c:v>41968</c:v>
                </c:pt>
                <c:pt idx="1182">
                  <c:v>41968</c:v>
                </c:pt>
                <c:pt idx="1183">
                  <c:v>41968</c:v>
                </c:pt>
                <c:pt idx="1184">
                  <c:v>41968</c:v>
                </c:pt>
                <c:pt idx="1185">
                  <c:v>41968</c:v>
                </c:pt>
                <c:pt idx="1186">
                  <c:v>41968</c:v>
                </c:pt>
                <c:pt idx="1187">
                  <c:v>41968</c:v>
                </c:pt>
                <c:pt idx="1188">
                  <c:v>41968</c:v>
                </c:pt>
                <c:pt idx="1189">
                  <c:v>41968</c:v>
                </c:pt>
                <c:pt idx="1190">
                  <c:v>41968</c:v>
                </c:pt>
                <c:pt idx="1191">
                  <c:v>41968</c:v>
                </c:pt>
                <c:pt idx="1192">
                  <c:v>41968</c:v>
                </c:pt>
                <c:pt idx="1193">
                  <c:v>41968</c:v>
                </c:pt>
                <c:pt idx="1194">
                  <c:v>41968</c:v>
                </c:pt>
                <c:pt idx="1195">
                  <c:v>41968</c:v>
                </c:pt>
                <c:pt idx="1196">
                  <c:v>41968</c:v>
                </c:pt>
                <c:pt idx="1197">
                  <c:v>41968</c:v>
                </c:pt>
                <c:pt idx="1198">
                  <c:v>41968</c:v>
                </c:pt>
                <c:pt idx="1199">
                  <c:v>41968</c:v>
                </c:pt>
                <c:pt idx="1200">
                  <c:v>41968</c:v>
                </c:pt>
                <c:pt idx="1201">
                  <c:v>41968</c:v>
                </c:pt>
                <c:pt idx="1202">
                  <c:v>41968</c:v>
                </c:pt>
                <c:pt idx="1203">
                  <c:v>41968</c:v>
                </c:pt>
                <c:pt idx="1204">
                  <c:v>41969</c:v>
                </c:pt>
                <c:pt idx="1205">
                  <c:v>41969</c:v>
                </c:pt>
                <c:pt idx="1206">
                  <c:v>41969</c:v>
                </c:pt>
                <c:pt idx="1207">
                  <c:v>41969</c:v>
                </c:pt>
                <c:pt idx="1208">
                  <c:v>41969</c:v>
                </c:pt>
                <c:pt idx="1209">
                  <c:v>41969</c:v>
                </c:pt>
                <c:pt idx="1210">
                  <c:v>41969</c:v>
                </c:pt>
                <c:pt idx="1211">
                  <c:v>41969</c:v>
                </c:pt>
                <c:pt idx="1212">
                  <c:v>41969</c:v>
                </c:pt>
                <c:pt idx="1213">
                  <c:v>41969</c:v>
                </c:pt>
                <c:pt idx="1214">
                  <c:v>41969</c:v>
                </c:pt>
                <c:pt idx="1215">
                  <c:v>41969</c:v>
                </c:pt>
                <c:pt idx="1216">
                  <c:v>41969</c:v>
                </c:pt>
                <c:pt idx="1217">
                  <c:v>41969</c:v>
                </c:pt>
                <c:pt idx="1218">
                  <c:v>41969</c:v>
                </c:pt>
                <c:pt idx="1219">
                  <c:v>41969</c:v>
                </c:pt>
                <c:pt idx="1220">
                  <c:v>41969</c:v>
                </c:pt>
                <c:pt idx="1221">
                  <c:v>41969</c:v>
                </c:pt>
                <c:pt idx="1222">
                  <c:v>41969</c:v>
                </c:pt>
                <c:pt idx="1223">
                  <c:v>41969</c:v>
                </c:pt>
                <c:pt idx="1224">
                  <c:v>41969</c:v>
                </c:pt>
                <c:pt idx="1225">
                  <c:v>41969</c:v>
                </c:pt>
                <c:pt idx="1226">
                  <c:v>41969</c:v>
                </c:pt>
                <c:pt idx="1227">
                  <c:v>41969</c:v>
                </c:pt>
                <c:pt idx="1228">
                  <c:v>41969</c:v>
                </c:pt>
                <c:pt idx="1229">
                  <c:v>41969</c:v>
                </c:pt>
                <c:pt idx="1230">
                  <c:v>41969</c:v>
                </c:pt>
                <c:pt idx="1231">
                  <c:v>41969</c:v>
                </c:pt>
                <c:pt idx="1232">
                  <c:v>41969</c:v>
                </c:pt>
                <c:pt idx="1233">
                  <c:v>41969</c:v>
                </c:pt>
                <c:pt idx="1234">
                  <c:v>41969</c:v>
                </c:pt>
                <c:pt idx="1235">
                  <c:v>41969</c:v>
                </c:pt>
                <c:pt idx="1236">
                  <c:v>41969</c:v>
                </c:pt>
                <c:pt idx="1237">
                  <c:v>41969</c:v>
                </c:pt>
                <c:pt idx="1238">
                  <c:v>41971</c:v>
                </c:pt>
                <c:pt idx="1239">
                  <c:v>41971</c:v>
                </c:pt>
                <c:pt idx="1240">
                  <c:v>41971</c:v>
                </c:pt>
                <c:pt idx="1241">
                  <c:v>41971</c:v>
                </c:pt>
                <c:pt idx="1242">
                  <c:v>41971</c:v>
                </c:pt>
                <c:pt idx="1243">
                  <c:v>41971</c:v>
                </c:pt>
                <c:pt idx="1244">
                  <c:v>41971</c:v>
                </c:pt>
                <c:pt idx="1245">
                  <c:v>41971</c:v>
                </c:pt>
                <c:pt idx="1246">
                  <c:v>41971</c:v>
                </c:pt>
                <c:pt idx="1247">
                  <c:v>41971</c:v>
                </c:pt>
                <c:pt idx="1248">
                  <c:v>41971</c:v>
                </c:pt>
                <c:pt idx="1249">
                  <c:v>41971</c:v>
                </c:pt>
                <c:pt idx="1250">
                  <c:v>41971</c:v>
                </c:pt>
                <c:pt idx="1251">
                  <c:v>41971</c:v>
                </c:pt>
                <c:pt idx="1252">
                  <c:v>41971</c:v>
                </c:pt>
                <c:pt idx="1253">
                  <c:v>41971</c:v>
                </c:pt>
                <c:pt idx="1254">
                  <c:v>41971</c:v>
                </c:pt>
                <c:pt idx="1255">
                  <c:v>41971</c:v>
                </c:pt>
                <c:pt idx="1256">
                  <c:v>41971</c:v>
                </c:pt>
                <c:pt idx="1257">
                  <c:v>41971</c:v>
                </c:pt>
                <c:pt idx="1258">
                  <c:v>41971</c:v>
                </c:pt>
                <c:pt idx="1259">
                  <c:v>41971</c:v>
                </c:pt>
                <c:pt idx="1260">
                  <c:v>41971</c:v>
                </c:pt>
                <c:pt idx="1261">
                  <c:v>41971</c:v>
                </c:pt>
                <c:pt idx="1262">
                  <c:v>41971</c:v>
                </c:pt>
                <c:pt idx="1263">
                  <c:v>41971</c:v>
                </c:pt>
                <c:pt idx="1264">
                  <c:v>41971</c:v>
                </c:pt>
                <c:pt idx="1265">
                  <c:v>41971</c:v>
                </c:pt>
                <c:pt idx="1266">
                  <c:v>41971</c:v>
                </c:pt>
                <c:pt idx="1267">
                  <c:v>41971</c:v>
                </c:pt>
                <c:pt idx="1268">
                  <c:v>41971</c:v>
                </c:pt>
                <c:pt idx="1269">
                  <c:v>41971</c:v>
                </c:pt>
                <c:pt idx="1270">
                  <c:v>41971</c:v>
                </c:pt>
                <c:pt idx="1271">
                  <c:v>41971</c:v>
                </c:pt>
                <c:pt idx="1272">
                  <c:v>41971</c:v>
                </c:pt>
                <c:pt idx="1273">
                  <c:v>41971</c:v>
                </c:pt>
                <c:pt idx="1274">
                  <c:v>41971</c:v>
                </c:pt>
                <c:pt idx="1275">
                  <c:v>41971</c:v>
                </c:pt>
                <c:pt idx="1276">
                  <c:v>41971</c:v>
                </c:pt>
                <c:pt idx="1277">
                  <c:v>41971</c:v>
                </c:pt>
                <c:pt idx="1278">
                  <c:v>41971</c:v>
                </c:pt>
                <c:pt idx="1279">
                  <c:v>41971</c:v>
                </c:pt>
                <c:pt idx="1280">
                  <c:v>41971</c:v>
                </c:pt>
                <c:pt idx="1281">
                  <c:v>41971</c:v>
                </c:pt>
                <c:pt idx="1282">
                  <c:v>41971</c:v>
                </c:pt>
                <c:pt idx="1283">
                  <c:v>41971</c:v>
                </c:pt>
                <c:pt idx="1284">
                  <c:v>41971</c:v>
                </c:pt>
                <c:pt idx="1285">
                  <c:v>41971</c:v>
                </c:pt>
                <c:pt idx="1286">
                  <c:v>41971</c:v>
                </c:pt>
                <c:pt idx="1287">
                  <c:v>41971</c:v>
                </c:pt>
                <c:pt idx="1288">
                  <c:v>41971</c:v>
                </c:pt>
                <c:pt idx="1289">
                  <c:v>41971</c:v>
                </c:pt>
                <c:pt idx="1290">
                  <c:v>41971</c:v>
                </c:pt>
                <c:pt idx="1291">
                  <c:v>41971</c:v>
                </c:pt>
                <c:pt idx="1292">
                  <c:v>41971</c:v>
                </c:pt>
                <c:pt idx="1293">
                  <c:v>41971</c:v>
                </c:pt>
                <c:pt idx="1294">
                  <c:v>41971</c:v>
                </c:pt>
                <c:pt idx="1295">
                  <c:v>41971</c:v>
                </c:pt>
                <c:pt idx="1296">
                  <c:v>41971</c:v>
                </c:pt>
                <c:pt idx="1297">
                  <c:v>41971</c:v>
                </c:pt>
                <c:pt idx="1298">
                  <c:v>41971</c:v>
                </c:pt>
                <c:pt idx="1299">
                  <c:v>41971</c:v>
                </c:pt>
                <c:pt idx="1300">
                  <c:v>41971</c:v>
                </c:pt>
                <c:pt idx="1301">
                  <c:v>41971</c:v>
                </c:pt>
                <c:pt idx="1302">
                  <c:v>41971</c:v>
                </c:pt>
                <c:pt idx="1303">
                  <c:v>41971</c:v>
                </c:pt>
                <c:pt idx="1304">
                  <c:v>41971</c:v>
                </c:pt>
                <c:pt idx="1305">
                  <c:v>41971</c:v>
                </c:pt>
                <c:pt idx="1306">
                  <c:v>41971</c:v>
                </c:pt>
                <c:pt idx="1307">
                  <c:v>41971</c:v>
                </c:pt>
                <c:pt idx="1308">
                  <c:v>41971</c:v>
                </c:pt>
                <c:pt idx="1309">
                  <c:v>41971</c:v>
                </c:pt>
                <c:pt idx="1310">
                  <c:v>41971</c:v>
                </c:pt>
                <c:pt idx="1311">
                  <c:v>41971</c:v>
                </c:pt>
                <c:pt idx="1312">
                  <c:v>41971</c:v>
                </c:pt>
                <c:pt idx="1313">
                  <c:v>41971</c:v>
                </c:pt>
                <c:pt idx="1314">
                  <c:v>41971</c:v>
                </c:pt>
                <c:pt idx="1315">
                  <c:v>41971</c:v>
                </c:pt>
                <c:pt idx="1316">
                  <c:v>41971</c:v>
                </c:pt>
                <c:pt idx="1317">
                  <c:v>41971</c:v>
                </c:pt>
                <c:pt idx="1318">
                  <c:v>41971</c:v>
                </c:pt>
                <c:pt idx="1319">
                  <c:v>41971</c:v>
                </c:pt>
                <c:pt idx="1320">
                  <c:v>41971</c:v>
                </c:pt>
                <c:pt idx="1321">
                  <c:v>41971</c:v>
                </c:pt>
                <c:pt idx="1322">
                  <c:v>41971</c:v>
                </c:pt>
                <c:pt idx="1323">
                  <c:v>41971</c:v>
                </c:pt>
                <c:pt idx="1324">
                  <c:v>41971</c:v>
                </c:pt>
                <c:pt idx="1325">
                  <c:v>41971</c:v>
                </c:pt>
                <c:pt idx="1326">
                  <c:v>41971</c:v>
                </c:pt>
                <c:pt idx="1327">
                  <c:v>41971</c:v>
                </c:pt>
                <c:pt idx="1328">
                  <c:v>41971</c:v>
                </c:pt>
                <c:pt idx="1329">
                  <c:v>41971</c:v>
                </c:pt>
                <c:pt idx="1330">
                  <c:v>41971</c:v>
                </c:pt>
                <c:pt idx="1331">
                  <c:v>41971</c:v>
                </c:pt>
                <c:pt idx="1332">
                  <c:v>41971</c:v>
                </c:pt>
                <c:pt idx="1333">
                  <c:v>41971</c:v>
                </c:pt>
                <c:pt idx="1334">
                  <c:v>41971</c:v>
                </c:pt>
                <c:pt idx="1335">
                  <c:v>41971</c:v>
                </c:pt>
                <c:pt idx="1336">
                  <c:v>41972</c:v>
                </c:pt>
                <c:pt idx="1337">
                  <c:v>41972</c:v>
                </c:pt>
                <c:pt idx="1338">
                  <c:v>41972</c:v>
                </c:pt>
                <c:pt idx="1339">
                  <c:v>41972</c:v>
                </c:pt>
                <c:pt idx="1340">
                  <c:v>41972</c:v>
                </c:pt>
                <c:pt idx="1341">
                  <c:v>41972</c:v>
                </c:pt>
                <c:pt idx="1342">
                  <c:v>41972</c:v>
                </c:pt>
                <c:pt idx="1343">
                  <c:v>41972</c:v>
                </c:pt>
                <c:pt idx="1344">
                  <c:v>41972</c:v>
                </c:pt>
                <c:pt idx="1345">
                  <c:v>41972</c:v>
                </c:pt>
                <c:pt idx="1346">
                  <c:v>41972</c:v>
                </c:pt>
                <c:pt idx="1347">
                  <c:v>41972</c:v>
                </c:pt>
                <c:pt idx="1348">
                  <c:v>41972</c:v>
                </c:pt>
                <c:pt idx="1349">
                  <c:v>41972</c:v>
                </c:pt>
                <c:pt idx="1350">
                  <c:v>41972</c:v>
                </c:pt>
                <c:pt idx="1351">
                  <c:v>41972</c:v>
                </c:pt>
                <c:pt idx="1352">
                  <c:v>41972</c:v>
                </c:pt>
                <c:pt idx="1353">
                  <c:v>41972</c:v>
                </c:pt>
                <c:pt idx="1354">
                  <c:v>41972</c:v>
                </c:pt>
                <c:pt idx="1355">
                  <c:v>41972</c:v>
                </c:pt>
                <c:pt idx="1356">
                  <c:v>41972</c:v>
                </c:pt>
                <c:pt idx="1357">
                  <c:v>41972</c:v>
                </c:pt>
                <c:pt idx="1358">
                  <c:v>41972</c:v>
                </c:pt>
                <c:pt idx="1359">
                  <c:v>41972</c:v>
                </c:pt>
                <c:pt idx="1360">
                  <c:v>41972</c:v>
                </c:pt>
                <c:pt idx="1361">
                  <c:v>41972</c:v>
                </c:pt>
                <c:pt idx="1362">
                  <c:v>41972</c:v>
                </c:pt>
                <c:pt idx="1363">
                  <c:v>41972</c:v>
                </c:pt>
                <c:pt idx="1364">
                  <c:v>41972</c:v>
                </c:pt>
                <c:pt idx="1365">
                  <c:v>41972</c:v>
                </c:pt>
                <c:pt idx="1366">
                  <c:v>41972</c:v>
                </c:pt>
                <c:pt idx="1367">
                  <c:v>41972</c:v>
                </c:pt>
                <c:pt idx="1368">
                  <c:v>41972</c:v>
                </c:pt>
                <c:pt idx="1369">
                  <c:v>41972</c:v>
                </c:pt>
                <c:pt idx="1370">
                  <c:v>41972</c:v>
                </c:pt>
                <c:pt idx="1371">
                  <c:v>41972</c:v>
                </c:pt>
                <c:pt idx="1372">
                  <c:v>41972</c:v>
                </c:pt>
                <c:pt idx="1373">
                  <c:v>41972</c:v>
                </c:pt>
                <c:pt idx="1374">
                  <c:v>41972</c:v>
                </c:pt>
                <c:pt idx="1375">
                  <c:v>41972</c:v>
                </c:pt>
                <c:pt idx="1376">
                  <c:v>41972</c:v>
                </c:pt>
                <c:pt idx="1377">
                  <c:v>41972</c:v>
                </c:pt>
                <c:pt idx="1378">
                  <c:v>41972</c:v>
                </c:pt>
                <c:pt idx="1379">
                  <c:v>41972</c:v>
                </c:pt>
                <c:pt idx="1380">
                  <c:v>41972</c:v>
                </c:pt>
                <c:pt idx="1381">
                  <c:v>41972</c:v>
                </c:pt>
                <c:pt idx="1382">
                  <c:v>41972</c:v>
                </c:pt>
                <c:pt idx="1383">
                  <c:v>41972</c:v>
                </c:pt>
                <c:pt idx="1384">
                  <c:v>41972</c:v>
                </c:pt>
                <c:pt idx="1385">
                  <c:v>41972</c:v>
                </c:pt>
                <c:pt idx="1386">
                  <c:v>41972</c:v>
                </c:pt>
                <c:pt idx="1387">
                  <c:v>41972</c:v>
                </c:pt>
                <c:pt idx="1388">
                  <c:v>41972</c:v>
                </c:pt>
                <c:pt idx="1389">
                  <c:v>41972</c:v>
                </c:pt>
                <c:pt idx="1390">
                  <c:v>41972</c:v>
                </c:pt>
                <c:pt idx="1391">
                  <c:v>41972</c:v>
                </c:pt>
                <c:pt idx="1392">
                  <c:v>41972</c:v>
                </c:pt>
                <c:pt idx="1393">
                  <c:v>41972</c:v>
                </c:pt>
                <c:pt idx="1394">
                  <c:v>41972</c:v>
                </c:pt>
                <c:pt idx="1395">
                  <c:v>41972</c:v>
                </c:pt>
                <c:pt idx="1396">
                  <c:v>41972</c:v>
                </c:pt>
                <c:pt idx="1397">
                  <c:v>41972</c:v>
                </c:pt>
                <c:pt idx="1398">
                  <c:v>41972</c:v>
                </c:pt>
                <c:pt idx="1399">
                  <c:v>41972</c:v>
                </c:pt>
                <c:pt idx="1400">
                  <c:v>41972</c:v>
                </c:pt>
                <c:pt idx="1401">
                  <c:v>41972</c:v>
                </c:pt>
                <c:pt idx="1402">
                  <c:v>41972</c:v>
                </c:pt>
                <c:pt idx="1403">
                  <c:v>41972</c:v>
                </c:pt>
                <c:pt idx="1404">
                  <c:v>41972</c:v>
                </c:pt>
                <c:pt idx="1405">
                  <c:v>41972</c:v>
                </c:pt>
                <c:pt idx="1406">
                  <c:v>41972</c:v>
                </c:pt>
                <c:pt idx="1407">
                  <c:v>41972</c:v>
                </c:pt>
                <c:pt idx="1408">
                  <c:v>41972</c:v>
                </c:pt>
                <c:pt idx="1409">
                  <c:v>41972</c:v>
                </c:pt>
                <c:pt idx="1410">
                  <c:v>41972</c:v>
                </c:pt>
                <c:pt idx="1411">
                  <c:v>41972</c:v>
                </c:pt>
                <c:pt idx="1412">
                  <c:v>41972</c:v>
                </c:pt>
                <c:pt idx="1413">
                  <c:v>41972</c:v>
                </c:pt>
                <c:pt idx="1414">
                  <c:v>41972</c:v>
                </c:pt>
                <c:pt idx="1415">
                  <c:v>41972</c:v>
                </c:pt>
                <c:pt idx="1416">
                  <c:v>41972</c:v>
                </c:pt>
                <c:pt idx="1417">
                  <c:v>41972</c:v>
                </c:pt>
                <c:pt idx="1418">
                  <c:v>41972</c:v>
                </c:pt>
                <c:pt idx="1419">
                  <c:v>41972</c:v>
                </c:pt>
                <c:pt idx="1420">
                  <c:v>41972</c:v>
                </c:pt>
                <c:pt idx="1421">
                  <c:v>41972</c:v>
                </c:pt>
                <c:pt idx="1422">
                  <c:v>41972</c:v>
                </c:pt>
                <c:pt idx="1423">
                  <c:v>41972</c:v>
                </c:pt>
                <c:pt idx="1424">
                  <c:v>41972</c:v>
                </c:pt>
                <c:pt idx="1425">
                  <c:v>41972</c:v>
                </c:pt>
                <c:pt idx="1426">
                  <c:v>41972</c:v>
                </c:pt>
                <c:pt idx="1427">
                  <c:v>41972</c:v>
                </c:pt>
                <c:pt idx="1428">
                  <c:v>41973</c:v>
                </c:pt>
                <c:pt idx="1429">
                  <c:v>41973</c:v>
                </c:pt>
                <c:pt idx="1430">
                  <c:v>41973</c:v>
                </c:pt>
                <c:pt idx="1431">
                  <c:v>41973</c:v>
                </c:pt>
                <c:pt idx="1432">
                  <c:v>41973</c:v>
                </c:pt>
                <c:pt idx="1433">
                  <c:v>41973</c:v>
                </c:pt>
                <c:pt idx="1434">
                  <c:v>41973</c:v>
                </c:pt>
                <c:pt idx="1435">
                  <c:v>41973</c:v>
                </c:pt>
                <c:pt idx="1436">
                  <c:v>41973</c:v>
                </c:pt>
                <c:pt idx="1437">
                  <c:v>41973</c:v>
                </c:pt>
                <c:pt idx="1438">
                  <c:v>41973</c:v>
                </c:pt>
                <c:pt idx="1439">
                  <c:v>41973</c:v>
                </c:pt>
                <c:pt idx="1440">
                  <c:v>41973</c:v>
                </c:pt>
                <c:pt idx="1441">
                  <c:v>41973</c:v>
                </c:pt>
                <c:pt idx="1442">
                  <c:v>41973</c:v>
                </c:pt>
                <c:pt idx="1443">
                  <c:v>41973</c:v>
                </c:pt>
                <c:pt idx="1444">
                  <c:v>41973</c:v>
                </c:pt>
                <c:pt idx="1445">
                  <c:v>41973</c:v>
                </c:pt>
                <c:pt idx="1446">
                  <c:v>41973</c:v>
                </c:pt>
                <c:pt idx="1447">
                  <c:v>41973</c:v>
                </c:pt>
                <c:pt idx="1448">
                  <c:v>41973</c:v>
                </c:pt>
                <c:pt idx="1449">
                  <c:v>41973</c:v>
                </c:pt>
                <c:pt idx="1450">
                  <c:v>41973</c:v>
                </c:pt>
                <c:pt idx="1451">
                  <c:v>41973</c:v>
                </c:pt>
                <c:pt idx="1452">
                  <c:v>41973</c:v>
                </c:pt>
                <c:pt idx="1453">
                  <c:v>41973</c:v>
                </c:pt>
                <c:pt idx="1454">
                  <c:v>41973</c:v>
                </c:pt>
                <c:pt idx="1455">
                  <c:v>41973</c:v>
                </c:pt>
                <c:pt idx="1456">
                  <c:v>41973</c:v>
                </c:pt>
                <c:pt idx="1457">
                  <c:v>41973</c:v>
                </c:pt>
                <c:pt idx="1458">
                  <c:v>41973</c:v>
                </c:pt>
                <c:pt idx="1459">
                  <c:v>41973</c:v>
                </c:pt>
                <c:pt idx="1460">
                  <c:v>41973</c:v>
                </c:pt>
                <c:pt idx="1461">
                  <c:v>41973</c:v>
                </c:pt>
                <c:pt idx="1462">
                  <c:v>41973</c:v>
                </c:pt>
                <c:pt idx="1463">
                  <c:v>41973</c:v>
                </c:pt>
                <c:pt idx="1464">
                  <c:v>41973</c:v>
                </c:pt>
                <c:pt idx="1465">
                  <c:v>41973</c:v>
                </c:pt>
                <c:pt idx="1466">
                  <c:v>41973</c:v>
                </c:pt>
                <c:pt idx="1467">
                  <c:v>41973</c:v>
                </c:pt>
                <c:pt idx="1468">
                  <c:v>41973</c:v>
                </c:pt>
                <c:pt idx="1469">
                  <c:v>41973</c:v>
                </c:pt>
                <c:pt idx="1470">
                  <c:v>41973</c:v>
                </c:pt>
                <c:pt idx="1471">
                  <c:v>41973</c:v>
                </c:pt>
                <c:pt idx="1472">
                  <c:v>41973</c:v>
                </c:pt>
                <c:pt idx="1473">
                  <c:v>41973</c:v>
                </c:pt>
                <c:pt idx="1474">
                  <c:v>41973</c:v>
                </c:pt>
                <c:pt idx="1475">
                  <c:v>41973</c:v>
                </c:pt>
                <c:pt idx="1476">
                  <c:v>41973</c:v>
                </c:pt>
                <c:pt idx="1477">
                  <c:v>41973</c:v>
                </c:pt>
                <c:pt idx="1478">
                  <c:v>41973</c:v>
                </c:pt>
                <c:pt idx="1479">
                  <c:v>41973</c:v>
                </c:pt>
                <c:pt idx="1480">
                  <c:v>41973</c:v>
                </c:pt>
                <c:pt idx="1481">
                  <c:v>41973</c:v>
                </c:pt>
                <c:pt idx="1482">
                  <c:v>41973</c:v>
                </c:pt>
                <c:pt idx="1483">
                  <c:v>41973</c:v>
                </c:pt>
                <c:pt idx="1484">
                  <c:v>41973</c:v>
                </c:pt>
                <c:pt idx="1485">
                  <c:v>41973</c:v>
                </c:pt>
                <c:pt idx="1486">
                  <c:v>41973</c:v>
                </c:pt>
                <c:pt idx="1487">
                  <c:v>41973</c:v>
                </c:pt>
                <c:pt idx="1488">
                  <c:v>41973</c:v>
                </c:pt>
                <c:pt idx="1489">
                  <c:v>41973</c:v>
                </c:pt>
                <c:pt idx="1490">
                  <c:v>41973</c:v>
                </c:pt>
                <c:pt idx="1491">
                  <c:v>41973</c:v>
                </c:pt>
                <c:pt idx="1492">
                  <c:v>41973</c:v>
                </c:pt>
                <c:pt idx="1493">
                  <c:v>41973</c:v>
                </c:pt>
                <c:pt idx="1494">
                  <c:v>41973</c:v>
                </c:pt>
                <c:pt idx="1495">
                  <c:v>41973</c:v>
                </c:pt>
                <c:pt idx="1496">
                  <c:v>41973</c:v>
                </c:pt>
                <c:pt idx="1497">
                  <c:v>41974</c:v>
                </c:pt>
                <c:pt idx="1498">
                  <c:v>41974</c:v>
                </c:pt>
                <c:pt idx="1499">
                  <c:v>41974</c:v>
                </c:pt>
                <c:pt idx="1500">
                  <c:v>41974</c:v>
                </c:pt>
                <c:pt idx="1501">
                  <c:v>41974</c:v>
                </c:pt>
                <c:pt idx="1502">
                  <c:v>41974</c:v>
                </c:pt>
                <c:pt idx="1503">
                  <c:v>41974</c:v>
                </c:pt>
                <c:pt idx="1504">
                  <c:v>41974</c:v>
                </c:pt>
                <c:pt idx="1505">
                  <c:v>41974</c:v>
                </c:pt>
                <c:pt idx="1506">
                  <c:v>41974</c:v>
                </c:pt>
                <c:pt idx="1507">
                  <c:v>41974</c:v>
                </c:pt>
                <c:pt idx="1508">
                  <c:v>41974</c:v>
                </c:pt>
                <c:pt idx="1509">
                  <c:v>41974</c:v>
                </c:pt>
                <c:pt idx="1510">
                  <c:v>41974</c:v>
                </c:pt>
                <c:pt idx="1511">
                  <c:v>41974</c:v>
                </c:pt>
                <c:pt idx="1512">
                  <c:v>41974</c:v>
                </c:pt>
                <c:pt idx="1513">
                  <c:v>41974</c:v>
                </c:pt>
                <c:pt idx="1514">
                  <c:v>41974</c:v>
                </c:pt>
                <c:pt idx="1515">
                  <c:v>41974</c:v>
                </c:pt>
                <c:pt idx="1516">
                  <c:v>41974</c:v>
                </c:pt>
                <c:pt idx="1517">
                  <c:v>41974</c:v>
                </c:pt>
                <c:pt idx="1518">
                  <c:v>41974</c:v>
                </c:pt>
                <c:pt idx="1519">
                  <c:v>41974</c:v>
                </c:pt>
                <c:pt idx="1520">
                  <c:v>41974</c:v>
                </c:pt>
                <c:pt idx="1521">
                  <c:v>41974</c:v>
                </c:pt>
                <c:pt idx="1522">
                  <c:v>41974</c:v>
                </c:pt>
                <c:pt idx="1523">
                  <c:v>41974</c:v>
                </c:pt>
                <c:pt idx="1524">
                  <c:v>41974</c:v>
                </c:pt>
                <c:pt idx="1525">
                  <c:v>41974</c:v>
                </c:pt>
                <c:pt idx="1526">
                  <c:v>41974</c:v>
                </c:pt>
                <c:pt idx="1527">
                  <c:v>41974</c:v>
                </c:pt>
                <c:pt idx="1528">
                  <c:v>41974</c:v>
                </c:pt>
                <c:pt idx="1529">
                  <c:v>41974</c:v>
                </c:pt>
                <c:pt idx="1530">
                  <c:v>41974</c:v>
                </c:pt>
                <c:pt idx="1531">
                  <c:v>41974</c:v>
                </c:pt>
                <c:pt idx="1532">
                  <c:v>41974</c:v>
                </c:pt>
                <c:pt idx="1533">
                  <c:v>41975</c:v>
                </c:pt>
                <c:pt idx="1534">
                  <c:v>41975</c:v>
                </c:pt>
                <c:pt idx="1535">
                  <c:v>41976</c:v>
                </c:pt>
                <c:pt idx="1536">
                  <c:v>41976</c:v>
                </c:pt>
                <c:pt idx="1537">
                  <c:v>41976</c:v>
                </c:pt>
                <c:pt idx="1538">
                  <c:v>41976</c:v>
                </c:pt>
                <c:pt idx="1539">
                  <c:v>41976</c:v>
                </c:pt>
                <c:pt idx="1540">
                  <c:v>41976</c:v>
                </c:pt>
                <c:pt idx="1541">
                  <c:v>41976</c:v>
                </c:pt>
                <c:pt idx="1542">
                  <c:v>41976</c:v>
                </c:pt>
                <c:pt idx="1543">
                  <c:v>41976</c:v>
                </c:pt>
                <c:pt idx="1544">
                  <c:v>41976</c:v>
                </c:pt>
                <c:pt idx="1545">
                  <c:v>41976</c:v>
                </c:pt>
                <c:pt idx="1546">
                  <c:v>41976</c:v>
                </c:pt>
                <c:pt idx="1547">
                  <c:v>41976</c:v>
                </c:pt>
                <c:pt idx="1548">
                  <c:v>41976</c:v>
                </c:pt>
                <c:pt idx="1549">
                  <c:v>41976</c:v>
                </c:pt>
                <c:pt idx="1550">
                  <c:v>41976</c:v>
                </c:pt>
                <c:pt idx="1551">
                  <c:v>41976</c:v>
                </c:pt>
                <c:pt idx="1552">
                  <c:v>41978</c:v>
                </c:pt>
                <c:pt idx="1553">
                  <c:v>41978</c:v>
                </c:pt>
                <c:pt idx="1554">
                  <c:v>41978</c:v>
                </c:pt>
                <c:pt idx="1555">
                  <c:v>41978</c:v>
                </c:pt>
                <c:pt idx="1556">
                  <c:v>41978</c:v>
                </c:pt>
                <c:pt idx="1557">
                  <c:v>41978</c:v>
                </c:pt>
                <c:pt idx="1558">
                  <c:v>41978</c:v>
                </c:pt>
                <c:pt idx="1559">
                  <c:v>41978</c:v>
                </c:pt>
                <c:pt idx="1560">
                  <c:v>41978</c:v>
                </c:pt>
                <c:pt idx="1561">
                  <c:v>41978</c:v>
                </c:pt>
                <c:pt idx="1562">
                  <c:v>41978</c:v>
                </c:pt>
                <c:pt idx="1563">
                  <c:v>41978</c:v>
                </c:pt>
                <c:pt idx="1564">
                  <c:v>41978</c:v>
                </c:pt>
                <c:pt idx="1565">
                  <c:v>41978</c:v>
                </c:pt>
                <c:pt idx="1566">
                  <c:v>41978</c:v>
                </c:pt>
                <c:pt idx="1567">
                  <c:v>41978</c:v>
                </c:pt>
                <c:pt idx="1568">
                  <c:v>41978</c:v>
                </c:pt>
                <c:pt idx="1569">
                  <c:v>41978</c:v>
                </c:pt>
                <c:pt idx="1570">
                  <c:v>41978</c:v>
                </c:pt>
                <c:pt idx="1571">
                  <c:v>41978</c:v>
                </c:pt>
                <c:pt idx="1572">
                  <c:v>41978</c:v>
                </c:pt>
                <c:pt idx="1573">
                  <c:v>41978</c:v>
                </c:pt>
                <c:pt idx="1574">
                  <c:v>41978</c:v>
                </c:pt>
                <c:pt idx="1575">
                  <c:v>41978</c:v>
                </c:pt>
                <c:pt idx="1576">
                  <c:v>41978</c:v>
                </c:pt>
                <c:pt idx="1577">
                  <c:v>41978</c:v>
                </c:pt>
                <c:pt idx="1578">
                  <c:v>41978</c:v>
                </c:pt>
                <c:pt idx="1579">
                  <c:v>41978</c:v>
                </c:pt>
                <c:pt idx="1580">
                  <c:v>41978</c:v>
                </c:pt>
                <c:pt idx="1581">
                  <c:v>41978</c:v>
                </c:pt>
                <c:pt idx="1582">
                  <c:v>41978</c:v>
                </c:pt>
                <c:pt idx="1583">
                  <c:v>41978</c:v>
                </c:pt>
                <c:pt idx="1584">
                  <c:v>41978</c:v>
                </c:pt>
                <c:pt idx="1585">
                  <c:v>41978</c:v>
                </c:pt>
                <c:pt idx="1586">
                  <c:v>41978</c:v>
                </c:pt>
                <c:pt idx="1587">
                  <c:v>41978</c:v>
                </c:pt>
                <c:pt idx="1588">
                  <c:v>41978</c:v>
                </c:pt>
                <c:pt idx="1589">
                  <c:v>41978</c:v>
                </c:pt>
                <c:pt idx="1590">
                  <c:v>41978</c:v>
                </c:pt>
                <c:pt idx="1591">
                  <c:v>41978</c:v>
                </c:pt>
                <c:pt idx="1592">
                  <c:v>41978</c:v>
                </c:pt>
                <c:pt idx="1593">
                  <c:v>41978</c:v>
                </c:pt>
                <c:pt idx="1594">
                  <c:v>41978</c:v>
                </c:pt>
                <c:pt idx="1595">
                  <c:v>41978</c:v>
                </c:pt>
                <c:pt idx="1596">
                  <c:v>41978</c:v>
                </c:pt>
                <c:pt idx="1597">
                  <c:v>41978</c:v>
                </c:pt>
                <c:pt idx="1598">
                  <c:v>41978</c:v>
                </c:pt>
                <c:pt idx="1599">
                  <c:v>41978</c:v>
                </c:pt>
                <c:pt idx="1600">
                  <c:v>41978</c:v>
                </c:pt>
                <c:pt idx="1601">
                  <c:v>41978</c:v>
                </c:pt>
                <c:pt idx="1602">
                  <c:v>41978</c:v>
                </c:pt>
                <c:pt idx="1603">
                  <c:v>41978</c:v>
                </c:pt>
                <c:pt idx="1604">
                  <c:v>41978</c:v>
                </c:pt>
                <c:pt idx="1605">
                  <c:v>41978</c:v>
                </c:pt>
                <c:pt idx="1606">
                  <c:v>41978</c:v>
                </c:pt>
                <c:pt idx="1607">
                  <c:v>41978</c:v>
                </c:pt>
                <c:pt idx="1608">
                  <c:v>41981</c:v>
                </c:pt>
                <c:pt idx="1609">
                  <c:v>41981</c:v>
                </c:pt>
                <c:pt idx="1610">
                  <c:v>41981</c:v>
                </c:pt>
                <c:pt idx="1611">
                  <c:v>41981</c:v>
                </c:pt>
                <c:pt idx="1612">
                  <c:v>41981</c:v>
                </c:pt>
                <c:pt idx="1613">
                  <c:v>41981</c:v>
                </c:pt>
                <c:pt idx="1614">
                  <c:v>41981</c:v>
                </c:pt>
                <c:pt idx="1615">
                  <c:v>41981</c:v>
                </c:pt>
                <c:pt idx="1616">
                  <c:v>41981</c:v>
                </c:pt>
                <c:pt idx="1617">
                  <c:v>41981</c:v>
                </c:pt>
                <c:pt idx="1618">
                  <c:v>41981</c:v>
                </c:pt>
                <c:pt idx="1619">
                  <c:v>41981</c:v>
                </c:pt>
                <c:pt idx="1620">
                  <c:v>41981</c:v>
                </c:pt>
                <c:pt idx="1621">
                  <c:v>41981</c:v>
                </c:pt>
                <c:pt idx="1622">
                  <c:v>41983</c:v>
                </c:pt>
                <c:pt idx="1623">
                  <c:v>41983</c:v>
                </c:pt>
                <c:pt idx="1624">
                  <c:v>41983</c:v>
                </c:pt>
                <c:pt idx="1625">
                  <c:v>41983</c:v>
                </c:pt>
                <c:pt idx="1626">
                  <c:v>41983</c:v>
                </c:pt>
                <c:pt idx="1627">
                  <c:v>41983</c:v>
                </c:pt>
                <c:pt idx="1628">
                  <c:v>41983</c:v>
                </c:pt>
                <c:pt idx="1629">
                  <c:v>41983</c:v>
                </c:pt>
                <c:pt idx="1630">
                  <c:v>41983</c:v>
                </c:pt>
                <c:pt idx="1631">
                  <c:v>41983</c:v>
                </c:pt>
                <c:pt idx="1632">
                  <c:v>41983</c:v>
                </c:pt>
                <c:pt idx="1633">
                  <c:v>41983</c:v>
                </c:pt>
                <c:pt idx="1634">
                  <c:v>41983</c:v>
                </c:pt>
                <c:pt idx="1635">
                  <c:v>41983</c:v>
                </c:pt>
                <c:pt idx="1636">
                  <c:v>41983</c:v>
                </c:pt>
                <c:pt idx="1637">
                  <c:v>41983</c:v>
                </c:pt>
                <c:pt idx="1638">
                  <c:v>41983</c:v>
                </c:pt>
                <c:pt idx="1639">
                  <c:v>41983</c:v>
                </c:pt>
                <c:pt idx="1640">
                  <c:v>41983</c:v>
                </c:pt>
                <c:pt idx="1641">
                  <c:v>41983</c:v>
                </c:pt>
                <c:pt idx="1642">
                  <c:v>41983</c:v>
                </c:pt>
                <c:pt idx="1643">
                  <c:v>41983</c:v>
                </c:pt>
                <c:pt idx="1644">
                  <c:v>41983</c:v>
                </c:pt>
                <c:pt idx="1645">
                  <c:v>41983</c:v>
                </c:pt>
                <c:pt idx="1646">
                  <c:v>41983</c:v>
                </c:pt>
                <c:pt idx="1647">
                  <c:v>41983</c:v>
                </c:pt>
                <c:pt idx="1648">
                  <c:v>41983</c:v>
                </c:pt>
                <c:pt idx="1649">
                  <c:v>41983</c:v>
                </c:pt>
                <c:pt idx="1650">
                  <c:v>41983</c:v>
                </c:pt>
                <c:pt idx="1651">
                  <c:v>41985</c:v>
                </c:pt>
                <c:pt idx="1652">
                  <c:v>41985</c:v>
                </c:pt>
                <c:pt idx="1653">
                  <c:v>41985</c:v>
                </c:pt>
                <c:pt idx="1654">
                  <c:v>41985</c:v>
                </c:pt>
                <c:pt idx="1655">
                  <c:v>41985</c:v>
                </c:pt>
                <c:pt idx="1656">
                  <c:v>41985</c:v>
                </c:pt>
                <c:pt idx="1657">
                  <c:v>41985</c:v>
                </c:pt>
                <c:pt idx="1658">
                  <c:v>41985</c:v>
                </c:pt>
                <c:pt idx="1659">
                  <c:v>41985</c:v>
                </c:pt>
                <c:pt idx="1660">
                  <c:v>41985</c:v>
                </c:pt>
                <c:pt idx="1661">
                  <c:v>41985</c:v>
                </c:pt>
                <c:pt idx="1662">
                  <c:v>41985</c:v>
                </c:pt>
                <c:pt idx="1663">
                  <c:v>41985</c:v>
                </c:pt>
                <c:pt idx="1664">
                  <c:v>41985</c:v>
                </c:pt>
                <c:pt idx="1665">
                  <c:v>41985</c:v>
                </c:pt>
                <c:pt idx="1666">
                  <c:v>41985</c:v>
                </c:pt>
                <c:pt idx="1667">
                  <c:v>41985</c:v>
                </c:pt>
                <c:pt idx="1668">
                  <c:v>41985</c:v>
                </c:pt>
                <c:pt idx="1669">
                  <c:v>41985</c:v>
                </c:pt>
                <c:pt idx="1670">
                  <c:v>41985</c:v>
                </c:pt>
                <c:pt idx="1671">
                  <c:v>41985</c:v>
                </c:pt>
                <c:pt idx="1672">
                  <c:v>41985</c:v>
                </c:pt>
                <c:pt idx="1673">
                  <c:v>41985</c:v>
                </c:pt>
                <c:pt idx="1674">
                  <c:v>41985</c:v>
                </c:pt>
                <c:pt idx="1675">
                  <c:v>41985</c:v>
                </c:pt>
                <c:pt idx="1676">
                  <c:v>41985</c:v>
                </c:pt>
                <c:pt idx="1677">
                  <c:v>41985</c:v>
                </c:pt>
                <c:pt idx="1678">
                  <c:v>41985</c:v>
                </c:pt>
                <c:pt idx="1679">
                  <c:v>41985</c:v>
                </c:pt>
                <c:pt idx="1680">
                  <c:v>41985</c:v>
                </c:pt>
                <c:pt idx="1681">
                  <c:v>41985</c:v>
                </c:pt>
                <c:pt idx="1682">
                  <c:v>41985</c:v>
                </c:pt>
                <c:pt idx="1683">
                  <c:v>41988</c:v>
                </c:pt>
                <c:pt idx="1684">
                  <c:v>41988</c:v>
                </c:pt>
                <c:pt idx="1685">
                  <c:v>41988</c:v>
                </c:pt>
                <c:pt idx="1686">
                  <c:v>41988</c:v>
                </c:pt>
                <c:pt idx="1687">
                  <c:v>41988</c:v>
                </c:pt>
                <c:pt idx="1688">
                  <c:v>41988</c:v>
                </c:pt>
                <c:pt idx="1689">
                  <c:v>41988</c:v>
                </c:pt>
                <c:pt idx="1690">
                  <c:v>41988</c:v>
                </c:pt>
                <c:pt idx="1691">
                  <c:v>41988</c:v>
                </c:pt>
                <c:pt idx="1692">
                  <c:v>41988</c:v>
                </c:pt>
                <c:pt idx="1693">
                  <c:v>41988</c:v>
                </c:pt>
                <c:pt idx="1694">
                  <c:v>41988</c:v>
                </c:pt>
                <c:pt idx="1695">
                  <c:v>41988</c:v>
                </c:pt>
                <c:pt idx="1696">
                  <c:v>41988</c:v>
                </c:pt>
                <c:pt idx="1697">
                  <c:v>41988</c:v>
                </c:pt>
                <c:pt idx="1698">
                  <c:v>41988</c:v>
                </c:pt>
                <c:pt idx="1699">
                  <c:v>41988</c:v>
                </c:pt>
                <c:pt idx="1700">
                  <c:v>41988</c:v>
                </c:pt>
                <c:pt idx="1701">
                  <c:v>41988</c:v>
                </c:pt>
                <c:pt idx="1702">
                  <c:v>41988</c:v>
                </c:pt>
                <c:pt idx="1703">
                  <c:v>41988</c:v>
                </c:pt>
                <c:pt idx="1704">
                  <c:v>41988</c:v>
                </c:pt>
                <c:pt idx="1705">
                  <c:v>41988</c:v>
                </c:pt>
                <c:pt idx="1706">
                  <c:v>41988</c:v>
                </c:pt>
                <c:pt idx="1707">
                  <c:v>41988</c:v>
                </c:pt>
                <c:pt idx="1708">
                  <c:v>41988</c:v>
                </c:pt>
                <c:pt idx="1709">
                  <c:v>41988</c:v>
                </c:pt>
                <c:pt idx="1710">
                  <c:v>41988</c:v>
                </c:pt>
                <c:pt idx="1711">
                  <c:v>41988</c:v>
                </c:pt>
                <c:pt idx="1712">
                  <c:v>41988</c:v>
                </c:pt>
                <c:pt idx="1713">
                  <c:v>41988</c:v>
                </c:pt>
                <c:pt idx="1714">
                  <c:v>41988</c:v>
                </c:pt>
                <c:pt idx="1715">
                  <c:v>41988</c:v>
                </c:pt>
                <c:pt idx="1716">
                  <c:v>41988</c:v>
                </c:pt>
                <c:pt idx="1717">
                  <c:v>41988</c:v>
                </c:pt>
                <c:pt idx="1718">
                  <c:v>41988</c:v>
                </c:pt>
                <c:pt idx="1719">
                  <c:v>41988</c:v>
                </c:pt>
                <c:pt idx="1720">
                  <c:v>41988</c:v>
                </c:pt>
                <c:pt idx="1721">
                  <c:v>41988</c:v>
                </c:pt>
                <c:pt idx="1722">
                  <c:v>41988</c:v>
                </c:pt>
                <c:pt idx="1723">
                  <c:v>41988</c:v>
                </c:pt>
                <c:pt idx="1724">
                  <c:v>41988</c:v>
                </c:pt>
                <c:pt idx="1725">
                  <c:v>41988</c:v>
                </c:pt>
                <c:pt idx="1726">
                  <c:v>41988</c:v>
                </c:pt>
                <c:pt idx="1727">
                  <c:v>41988</c:v>
                </c:pt>
                <c:pt idx="1728">
                  <c:v>41990</c:v>
                </c:pt>
                <c:pt idx="1729">
                  <c:v>41990</c:v>
                </c:pt>
                <c:pt idx="1730">
                  <c:v>41990</c:v>
                </c:pt>
                <c:pt idx="1731">
                  <c:v>41990</c:v>
                </c:pt>
                <c:pt idx="1732">
                  <c:v>41990</c:v>
                </c:pt>
                <c:pt idx="1733">
                  <c:v>41995</c:v>
                </c:pt>
                <c:pt idx="1734">
                  <c:v>41771</c:v>
                </c:pt>
                <c:pt idx="1735">
                  <c:v>41771</c:v>
                </c:pt>
                <c:pt idx="1736">
                  <c:v>41771</c:v>
                </c:pt>
                <c:pt idx="1737">
                  <c:v>41777</c:v>
                </c:pt>
                <c:pt idx="1738">
                  <c:v>41810</c:v>
                </c:pt>
                <c:pt idx="1739">
                  <c:v>41810</c:v>
                </c:pt>
                <c:pt idx="1740">
                  <c:v>41810</c:v>
                </c:pt>
                <c:pt idx="1741">
                  <c:v>41813</c:v>
                </c:pt>
                <c:pt idx="1742">
                  <c:v>41823</c:v>
                </c:pt>
                <c:pt idx="1743">
                  <c:v>41829</c:v>
                </c:pt>
                <c:pt idx="1744">
                  <c:v>41938</c:v>
                </c:pt>
                <c:pt idx="1745">
                  <c:v>41957</c:v>
                </c:pt>
                <c:pt idx="1746">
                  <c:v>41958</c:v>
                </c:pt>
                <c:pt idx="1747">
                  <c:v>41961</c:v>
                </c:pt>
                <c:pt idx="1748">
                  <c:v>41961</c:v>
                </c:pt>
                <c:pt idx="1749">
                  <c:v>41961</c:v>
                </c:pt>
                <c:pt idx="1750">
                  <c:v>41962</c:v>
                </c:pt>
                <c:pt idx="1751">
                  <c:v>41962</c:v>
                </c:pt>
                <c:pt idx="1752">
                  <c:v>41963</c:v>
                </c:pt>
                <c:pt idx="1753">
                  <c:v>41963</c:v>
                </c:pt>
                <c:pt idx="1754">
                  <c:v>41963</c:v>
                </c:pt>
                <c:pt idx="1755">
                  <c:v>41963</c:v>
                </c:pt>
                <c:pt idx="1756">
                  <c:v>41963</c:v>
                </c:pt>
                <c:pt idx="1757">
                  <c:v>41963</c:v>
                </c:pt>
                <c:pt idx="1758">
                  <c:v>41963</c:v>
                </c:pt>
                <c:pt idx="1759">
                  <c:v>41963</c:v>
                </c:pt>
                <c:pt idx="1760">
                  <c:v>41963</c:v>
                </c:pt>
                <c:pt idx="1761">
                  <c:v>41964</c:v>
                </c:pt>
                <c:pt idx="1762">
                  <c:v>41964</c:v>
                </c:pt>
                <c:pt idx="1763">
                  <c:v>41964</c:v>
                </c:pt>
                <c:pt idx="1764">
                  <c:v>41965</c:v>
                </c:pt>
                <c:pt idx="1765">
                  <c:v>41965</c:v>
                </c:pt>
                <c:pt idx="1766">
                  <c:v>41965</c:v>
                </c:pt>
                <c:pt idx="1767">
                  <c:v>41965</c:v>
                </c:pt>
                <c:pt idx="1768">
                  <c:v>41965</c:v>
                </c:pt>
                <c:pt idx="1769">
                  <c:v>41965</c:v>
                </c:pt>
                <c:pt idx="1770">
                  <c:v>41966</c:v>
                </c:pt>
                <c:pt idx="1771">
                  <c:v>41966</c:v>
                </c:pt>
                <c:pt idx="1772">
                  <c:v>41967</c:v>
                </c:pt>
                <c:pt idx="1773">
                  <c:v>41967</c:v>
                </c:pt>
                <c:pt idx="1774">
                  <c:v>41971</c:v>
                </c:pt>
                <c:pt idx="1775">
                  <c:v>41971</c:v>
                </c:pt>
                <c:pt idx="1776">
                  <c:v>41973</c:v>
                </c:pt>
                <c:pt idx="1777">
                  <c:v>41976</c:v>
                </c:pt>
                <c:pt idx="1778">
                  <c:v>41673</c:v>
                </c:pt>
                <c:pt idx="1779">
                  <c:v>41673</c:v>
                </c:pt>
                <c:pt idx="1780">
                  <c:v>41673</c:v>
                </c:pt>
                <c:pt idx="1781">
                  <c:v>41673</c:v>
                </c:pt>
                <c:pt idx="1782">
                  <c:v>41673</c:v>
                </c:pt>
                <c:pt idx="1783">
                  <c:v>41673</c:v>
                </c:pt>
                <c:pt idx="1784">
                  <c:v>41673</c:v>
                </c:pt>
                <c:pt idx="1785">
                  <c:v>41673</c:v>
                </c:pt>
                <c:pt idx="1786">
                  <c:v>41673</c:v>
                </c:pt>
                <c:pt idx="1787">
                  <c:v>41673</c:v>
                </c:pt>
                <c:pt idx="1788">
                  <c:v>41673</c:v>
                </c:pt>
                <c:pt idx="1789">
                  <c:v>41673</c:v>
                </c:pt>
                <c:pt idx="1790">
                  <c:v>41673</c:v>
                </c:pt>
                <c:pt idx="1791">
                  <c:v>41673</c:v>
                </c:pt>
                <c:pt idx="1792">
                  <c:v>41673</c:v>
                </c:pt>
                <c:pt idx="1793">
                  <c:v>41673</c:v>
                </c:pt>
                <c:pt idx="1794">
                  <c:v>41673</c:v>
                </c:pt>
                <c:pt idx="1795">
                  <c:v>41673</c:v>
                </c:pt>
                <c:pt idx="1796">
                  <c:v>41673</c:v>
                </c:pt>
                <c:pt idx="1797">
                  <c:v>41673</c:v>
                </c:pt>
                <c:pt idx="1798">
                  <c:v>41673</c:v>
                </c:pt>
                <c:pt idx="1799">
                  <c:v>41673</c:v>
                </c:pt>
                <c:pt idx="1800">
                  <c:v>41673</c:v>
                </c:pt>
                <c:pt idx="1801">
                  <c:v>41673</c:v>
                </c:pt>
                <c:pt idx="1802">
                  <c:v>41673</c:v>
                </c:pt>
                <c:pt idx="1803">
                  <c:v>41673</c:v>
                </c:pt>
                <c:pt idx="1804">
                  <c:v>41673</c:v>
                </c:pt>
                <c:pt idx="1805">
                  <c:v>41673</c:v>
                </c:pt>
                <c:pt idx="1806">
                  <c:v>41673</c:v>
                </c:pt>
                <c:pt idx="1807">
                  <c:v>41673</c:v>
                </c:pt>
                <c:pt idx="1808">
                  <c:v>41673</c:v>
                </c:pt>
                <c:pt idx="1809">
                  <c:v>41673</c:v>
                </c:pt>
                <c:pt idx="1810">
                  <c:v>41673</c:v>
                </c:pt>
                <c:pt idx="1811">
                  <c:v>41673</c:v>
                </c:pt>
                <c:pt idx="1812">
                  <c:v>41673</c:v>
                </c:pt>
                <c:pt idx="1813">
                  <c:v>41673</c:v>
                </c:pt>
                <c:pt idx="1814">
                  <c:v>41673</c:v>
                </c:pt>
                <c:pt idx="1815">
                  <c:v>41673</c:v>
                </c:pt>
                <c:pt idx="1816">
                  <c:v>41673</c:v>
                </c:pt>
                <c:pt idx="1817">
                  <c:v>41673</c:v>
                </c:pt>
                <c:pt idx="1818">
                  <c:v>41673</c:v>
                </c:pt>
                <c:pt idx="1819">
                  <c:v>41673</c:v>
                </c:pt>
                <c:pt idx="1820">
                  <c:v>41673</c:v>
                </c:pt>
                <c:pt idx="1821">
                  <c:v>41673</c:v>
                </c:pt>
                <c:pt idx="1822">
                  <c:v>41673</c:v>
                </c:pt>
                <c:pt idx="1823">
                  <c:v>41673</c:v>
                </c:pt>
                <c:pt idx="1824">
                  <c:v>41673</c:v>
                </c:pt>
                <c:pt idx="1825">
                  <c:v>41673</c:v>
                </c:pt>
                <c:pt idx="1826">
                  <c:v>41673</c:v>
                </c:pt>
                <c:pt idx="1827">
                  <c:v>41675</c:v>
                </c:pt>
                <c:pt idx="1828">
                  <c:v>41675</c:v>
                </c:pt>
                <c:pt idx="1829">
                  <c:v>41676</c:v>
                </c:pt>
                <c:pt idx="1830">
                  <c:v>41676</c:v>
                </c:pt>
                <c:pt idx="1831">
                  <c:v>41676</c:v>
                </c:pt>
                <c:pt idx="1832">
                  <c:v>41684</c:v>
                </c:pt>
                <c:pt idx="1833">
                  <c:v>41684</c:v>
                </c:pt>
                <c:pt idx="1834">
                  <c:v>41684</c:v>
                </c:pt>
                <c:pt idx="1835">
                  <c:v>41684</c:v>
                </c:pt>
                <c:pt idx="1836">
                  <c:v>41684</c:v>
                </c:pt>
                <c:pt idx="1837">
                  <c:v>41689</c:v>
                </c:pt>
                <c:pt idx="1838">
                  <c:v>41689</c:v>
                </c:pt>
                <c:pt idx="1839">
                  <c:v>41689</c:v>
                </c:pt>
                <c:pt idx="1840">
                  <c:v>41691</c:v>
                </c:pt>
                <c:pt idx="1841">
                  <c:v>41691</c:v>
                </c:pt>
                <c:pt idx="1842">
                  <c:v>41691</c:v>
                </c:pt>
                <c:pt idx="1843">
                  <c:v>41691</c:v>
                </c:pt>
                <c:pt idx="1844">
                  <c:v>41691</c:v>
                </c:pt>
                <c:pt idx="1845">
                  <c:v>41694</c:v>
                </c:pt>
                <c:pt idx="1846">
                  <c:v>41696</c:v>
                </c:pt>
                <c:pt idx="1847">
                  <c:v>41697</c:v>
                </c:pt>
                <c:pt idx="1848">
                  <c:v>41697</c:v>
                </c:pt>
                <c:pt idx="1849">
                  <c:v>41697</c:v>
                </c:pt>
                <c:pt idx="1850">
                  <c:v>41697</c:v>
                </c:pt>
                <c:pt idx="1851">
                  <c:v>41698</c:v>
                </c:pt>
                <c:pt idx="1852">
                  <c:v>41698</c:v>
                </c:pt>
                <c:pt idx="1853">
                  <c:v>41698</c:v>
                </c:pt>
                <c:pt idx="1854">
                  <c:v>41698</c:v>
                </c:pt>
                <c:pt idx="1855">
                  <c:v>41698</c:v>
                </c:pt>
                <c:pt idx="1856">
                  <c:v>41698</c:v>
                </c:pt>
                <c:pt idx="1857">
                  <c:v>41698</c:v>
                </c:pt>
                <c:pt idx="1858">
                  <c:v>41698</c:v>
                </c:pt>
                <c:pt idx="1859">
                  <c:v>41698</c:v>
                </c:pt>
                <c:pt idx="1860">
                  <c:v>41698</c:v>
                </c:pt>
                <c:pt idx="1861">
                  <c:v>41700</c:v>
                </c:pt>
                <c:pt idx="1862">
                  <c:v>41700</c:v>
                </c:pt>
                <c:pt idx="1863">
                  <c:v>41700</c:v>
                </c:pt>
                <c:pt idx="1864">
                  <c:v>41700</c:v>
                </c:pt>
                <c:pt idx="1865">
                  <c:v>41700</c:v>
                </c:pt>
                <c:pt idx="1866">
                  <c:v>41700</c:v>
                </c:pt>
                <c:pt idx="1867">
                  <c:v>41700</c:v>
                </c:pt>
                <c:pt idx="1868">
                  <c:v>41700</c:v>
                </c:pt>
                <c:pt idx="1869">
                  <c:v>41700</c:v>
                </c:pt>
                <c:pt idx="1870">
                  <c:v>41700</c:v>
                </c:pt>
                <c:pt idx="1871">
                  <c:v>41700</c:v>
                </c:pt>
                <c:pt idx="1872">
                  <c:v>41700</c:v>
                </c:pt>
                <c:pt idx="1873">
                  <c:v>41702</c:v>
                </c:pt>
                <c:pt idx="1874">
                  <c:v>41702</c:v>
                </c:pt>
                <c:pt idx="1875">
                  <c:v>41702</c:v>
                </c:pt>
                <c:pt idx="1876">
                  <c:v>41702</c:v>
                </c:pt>
                <c:pt idx="1877">
                  <c:v>41702</c:v>
                </c:pt>
                <c:pt idx="1878">
                  <c:v>41702</c:v>
                </c:pt>
                <c:pt idx="1879">
                  <c:v>41702</c:v>
                </c:pt>
                <c:pt idx="1880">
                  <c:v>41702</c:v>
                </c:pt>
                <c:pt idx="1881">
                  <c:v>41702</c:v>
                </c:pt>
                <c:pt idx="1882">
                  <c:v>41702</c:v>
                </c:pt>
                <c:pt idx="1883">
                  <c:v>41702</c:v>
                </c:pt>
                <c:pt idx="1884">
                  <c:v>41702</c:v>
                </c:pt>
                <c:pt idx="1885">
                  <c:v>41702</c:v>
                </c:pt>
                <c:pt idx="1886">
                  <c:v>41702</c:v>
                </c:pt>
                <c:pt idx="1887">
                  <c:v>41702</c:v>
                </c:pt>
                <c:pt idx="1888">
                  <c:v>41702</c:v>
                </c:pt>
                <c:pt idx="1889">
                  <c:v>41702</c:v>
                </c:pt>
                <c:pt idx="1890">
                  <c:v>41702</c:v>
                </c:pt>
                <c:pt idx="1891">
                  <c:v>41702</c:v>
                </c:pt>
                <c:pt idx="1892">
                  <c:v>41702</c:v>
                </c:pt>
                <c:pt idx="1893">
                  <c:v>41702</c:v>
                </c:pt>
                <c:pt idx="1894">
                  <c:v>41702</c:v>
                </c:pt>
                <c:pt idx="1895">
                  <c:v>41702</c:v>
                </c:pt>
                <c:pt idx="1896">
                  <c:v>41702</c:v>
                </c:pt>
                <c:pt idx="1897">
                  <c:v>41702</c:v>
                </c:pt>
                <c:pt idx="1898">
                  <c:v>41702</c:v>
                </c:pt>
                <c:pt idx="1899">
                  <c:v>41702</c:v>
                </c:pt>
                <c:pt idx="1900">
                  <c:v>41702</c:v>
                </c:pt>
                <c:pt idx="1901">
                  <c:v>41702</c:v>
                </c:pt>
                <c:pt idx="1902">
                  <c:v>41702</c:v>
                </c:pt>
                <c:pt idx="1903">
                  <c:v>41702</c:v>
                </c:pt>
                <c:pt idx="1904">
                  <c:v>41702</c:v>
                </c:pt>
                <c:pt idx="1905">
                  <c:v>41702</c:v>
                </c:pt>
                <c:pt idx="1906">
                  <c:v>41702</c:v>
                </c:pt>
                <c:pt idx="1907">
                  <c:v>41702</c:v>
                </c:pt>
                <c:pt idx="1908">
                  <c:v>41702</c:v>
                </c:pt>
                <c:pt idx="1909">
                  <c:v>41702</c:v>
                </c:pt>
                <c:pt idx="1910">
                  <c:v>41702</c:v>
                </c:pt>
                <c:pt idx="1911">
                  <c:v>41702</c:v>
                </c:pt>
                <c:pt idx="1912">
                  <c:v>41702</c:v>
                </c:pt>
                <c:pt idx="1913">
                  <c:v>41702</c:v>
                </c:pt>
                <c:pt idx="1914">
                  <c:v>41702</c:v>
                </c:pt>
                <c:pt idx="1915">
                  <c:v>41702</c:v>
                </c:pt>
                <c:pt idx="1916">
                  <c:v>41702</c:v>
                </c:pt>
                <c:pt idx="1917">
                  <c:v>41702</c:v>
                </c:pt>
                <c:pt idx="1918">
                  <c:v>41702</c:v>
                </c:pt>
                <c:pt idx="1919">
                  <c:v>41702</c:v>
                </c:pt>
                <c:pt idx="1920">
                  <c:v>41702</c:v>
                </c:pt>
                <c:pt idx="1921">
                  <c:v>41702</c:v>
                </c:pt>
                <c:pt idx="1922">
                  <c:v>41702</c:v>
                </c:pt>
                <c:pt idx="1923">
                  <c:v>41702</c:v>
                </c:pt>
                <c:pt idx="1924">
                  <c:v>41702</c:v>
                </c:pt>
                <c:pt idx="1925">
                  <c:v>41702</c:v>
                </c:pt>
                <c:pt idx="1926">
                  <c:v>41702</c:v>
                </c:pt>
                <c:pt idx="1927">
                  <c:v>41702</c:v>
                </c:pt>
                <c:pt idx="1928">
                  <c:v>41702</c:v>
                </c:pt>
                <c:pt idx="1929">
                  <c:v>41702</c:v>
                </c:pt>
                <c:pt idx="1930">
                  <c:v>41702</c:v>
                </c:pt>
                <c:pt idx="1931">
                  <c:v>41702</c:v>
                </c:pt>
                <c:pt idx="1932">
                  <c:v>41702</c:v>
                </c:pt>
                <c:pt idx="1933">
                  <c:v>41702</c:v>
                </c:pt>
                <c:pt idx="1934">
                  <c:v>41702</c:v>
                </c:pt>
                <c:pt idx="1935">
                  <c:v>41702</c:v>
                </c:pt>
                <c:pt idx="1936">
                  <c:v>41702</c:v>
                </c:pt>
                <c:pt idx="1937">
                  <c:v>41702</c:v>
                </c:pt>
                <c:pt idx="1938">
                  <c:v>41702</c:v>
                </c:pt>
                <c:pt idx="1939">
                  <c:v>41702</c:v>
                </c:pt>
                <c:pt idx="1940">
                  <c:v>41705</c:v>
                </c:pt>
                <c:pt idx="1941">
                  <c:v>41705</c:v>
                </c:pt>
                <c:pt idx="1942">
                  <c:v>41705</c:v>
                </c:pt>
                <c:pt idx="1943">
                  <c:v>41705</c:v>
                </c:pt>
                <c:pt idx="1944">
                  <c:v>41705</c:v>
                </c:pt>
                <c:pt idx="1945">
                  <c:v>41705</c:v>
                </c:pt>
                <c:pt idx="1946">
                  <c:v>41708</c:v>
                </c:pt>
                <c:pt idx="1947">
                  <c:v>41708</c:v>
                </c:pt>
                <c:pt idx="1948">
                  <c:v>41708</c:v>
                </c:pt>
                <c:pt idx="1949">
                  <c:v>41708</c:v>
                </c:pt>
                <c:pt idx="1950">
                  <c:v>41709</c:v>
                </c:pt>
                <c:pt idx="1951">
                  <c:v>41709</c:v>
                </c:pt>
                <c:pt idx="1952">
                  <c:v>41709</c:v>
                </c:pt>
                <c:pt idx="1953">
                  <c:v>41709</c:v>
                </c:pt>
                <c:pt idx="1954">
                  <c:v>41709</c:v>
                </c:pt>
                <c:pt idx="1955">
                  <c:v>41710</c:v>
                </c:pt>
                <c:pt idx="1956">
                  <c:v>41710</c:v>
                </c:pt>
                <c:pt idx="1957">
                  <c:v>41710</c:v>
                </c:pt>
                <c:pt idx="1958">
                  <c:v>41712</c:v>
                </c:pt>
                <c:pt idx="1959">
                  <c:v>41712</c:v>
                </c:pt>
                <c:pt idx="1960">
                  <c:v>41712</c:v>
                </c:pt>
                <c:pt idx="1961">
                  <c:v>41712</c:v>
                </c:pt>
                <c:pt idx="1962">
                  <c:v>41712</c:v>
                </c:pt>
                <c:pt idx="1963">
                  <c:v>41712</c:v>
                </c:pt>
                <c:pt idx="1964">
                  <c:v>41712</c:v>
                </c:pt>
                <c:pt idx="1965">
                  <c:v>41715</c:v>
                </c:pt>
                <c:pt idx="1966">
                  <c:v>41715</c:v>
                </c:pt>
                <c:pt idx="1967">
                  <c:v>41715</c:v>
                </c:pt>
                <c:pt idx="1968">
                  <c:v>41715</c:v>
                </c:pt>
                <c:pt idx="1969">
                  <c:v>41715</c:v>
                </c:pt>
                <c:pt idx="1970">
                  <c:v>41715</c:v>
                </c:pt>
                <c:pt idx="1971">
                  <c:v>41715</c:v>
                </c:pt>
                <c:pt idx="1972">
                  <c:v>41715</c:v>
                </c:pt>
                <c:pt idx="1973">
                  <c:v>41715</c:v>
                </c:pt>
                <c:pt idx="1974">
                  <c:v>41715</c:v>
                </c:pt>
                <c:pt idx="1975">
                  <c:v>41715</c:v>
                </c:pt>
                <c:pt idx="1976">
                  <c:v>41715</c:v>
                </c:pt>
                <c:pt idx="1977">
                  <c:v>41715</c:v>
                </c:pt>
                <c:pt idx="1978">
                  <c:v>41715</c:v>
                </c:pt>
                <c:pt idx="1979">
                  <c:v>41715</c:v>
                </c:pt>
                <c:pt idx="1980">
                  <c:v>41715</c:v>
                </c:pt>
                <c:pt idx="1981">
                  <c:v>41715</c:v>
                </c:pt>
                <c:pt idx="1982">
                  <c:v>41715</c:v>
                </c:pt>
                <c:pt idx="1983">
                  <c:v>41715</c:v>
                </c:pt>
                <c:pt idx="1984">
                  <c:v>41716</c:v>
                </c:pt>
                <c:pt idx="1985">
                  <c:v>41717</c:v>
                </c:pt>
                <c:pt idx="1986">
                  <c:v>41717</c:v>
                </c:pt>
                <c:pt idx="1987">
                  <c:v>41717</c:v>
                </c:pt>
                <c:pt idx="1988">
                  <c:v>41717</c:v>
                </c:pt>
                <c:pt idx="1989">
                  <c:v>41717</c:v>
                </c:pt>
                <c:pt idx="1990">
                  <c:v>41717</c:v>
                </c:pt>
                <c:pt idx="1991">
                  <c:v>41717</c:v>
                </c:pt>
                <c:pt idx="1992">
                  <c:v>41717</c:v>
                </c:pt>
                <c:pt idx="1993">
                  <c:v>41717</c:v>
                </c:pt>
                <c:pt idx="1994">
                  <c:v>41717</c:v>
                </c:pt>
                <c:pt idx="1995">
                  <c:v>41718</c:v>
                </c:pt>
                <c:pt idx="1996">
                  <c:v>41718</c:v>
                </c:pt>
                <c:pt idx="1997">
                  <c:v>41718</c:v>
                </c:pt>
                <c:pt idx="1998">
                  <c:v>41718</c:v>
                </c:pt>
                <c:pt idx="1999">
                  <c:v>41718</c:v>
                </c:pt>
                <c:pt idx="2000">
                  <c:v>41723</c:v>
                </c:pt>
                <c:pt idx="2001">
                  <c:v>41723</c:v>
                </c:pt>
                <c:pt idx="2002">
                  <c:v>41724</c:v>
                </c:pt>
                <c:pt idx="2003">
                  <c:v>41724</c:v>
                </c:pt>
                <c:pt idx="2004">
                  <c:v>41724</c:v>
                </c:pt>
                <c:pt idx="2005">
                  <c:v>41724</c:v>
                </c:pt>
                <c:pt idx="2006">
                  <c:v>41724</c:v>
                </c:pt>
                <c:pt idx="2007">
                  <c:v>41724</c:v>
                </c:pt>
                <c:pt idx="2008">
                  <c:v>41724</c:v>
                </c:pt>
                <c:pt idx="2009">
                  <c:v>41724</c:v>
                </c:pt>
                <c:pt idx="2010">
                  <c:v>41724</c:v>
                </c:pt>
                <c:pt idx="2011">
                  <c:v>41724</c:v>
                </c:pt>
                <c:pt idx="2012">
                  <c:v>41724</c:v>
                </c:pt>
                <c:pt idx="2013">
                  <c:v>41725</c:v>
                </c:pt>
                <c:pt idx="2014">
                  <c:v>41725</c:v>
                </c:pt>
                <c:pt idx="2015">
                  <c:v>41725</c:v>
                </c:pt>
                <c:pt idx="2016">
                  <c:v>41725</c:v>
                </c:pt>
                <c:pt idx="2017">
                  <c:v>41727</c:v>
                </c:pt>
                <c:pt idx="2018">
                  <c:v>41727</c:v>
                </c:pt>
                <c:pt idx="2019">
                  <c:v>41727</c:v>
                </c:pt>
                <c:pt idx="2020">
                  <c:v>41727</c:v>
                </c:pt>
                <c:pt idx="2021">
                  <c:v>41727</c:v>
                </c:pt>
                <c:pt idx="2022">
                  <c:v>41727</c:v>
                </c:pt>
                <c:pt idx="2023">
                  <c:v>41727</c:v>
                </c:pt>
                <c:pt idx="2024">
                  <c:v>41727</c:v>
                </c:pt>
                <c:pt idx="2025">
                  <c:v>41727</c:v>
                </c:pt>
                <c:pt idx="2026">
                  <c:v>41727</c:v>
                </c:pt>
                <c:pt idx="2027">
                  <c:v>41727</c:v>
                </c:pt>
                <c:pt idx="2028">
                  <c:v>41727</c:v>
                </c:pt>
                <c:pt idx="2029">
                  <c:v>41727</c:v>
                </c:pt>
                <c:pt idx="2030">
                  <c:v>41727</c:v>
                </c:pt>
                <c:pt idx="2031">
                  <c:v>41727</c:v>
                </c:pt>
                <c:pt idx="2032">
                  <c:v>41727</c:v>
                </c:pt>
                <c:pt idx="2033">
                  <c:v>41727</c:v>
                </c:pt>
                <c:pt idx="2034">
                  <c:v>41727</c:v>
                </c:pt>
                <c:pt idx="2035">
                  <c:v>41727</c:v>
                </c:pt>
                <c:pt idx="2036">
                  <c:v>41727</c:v>
                </c:pt>
                <c:pt idx="2037">
                  <c:v>41727</c:v>
                </c:pt>
                <c:pt idx="2038">
                  <c:v>41727</c:v>
                </c:pt>
                <c:pt idx="2039">
                  <c:v>41727</c:v>
                </c:pt>
                <c:pt idx="2040">
                  <c:v>41727</c:v>
                </c:pt>
                <c:pt idx="2041">
                  <c:v>41727</c:v>
                </c:pt>
                <c:pt idx="2042">
                  <c:v>41727</c:v>
                </c:pt>
                <c:pt idx="2043">
                  <c:v>41727</c:v>
                </c:pt>
                <c:pt idx="2044">
                  <c:v>41727</c:v>
                </c:pt>
                <c:pt idx="2045">
                  <c:v>41727</c:v>
                </c:pt>
                <c:pt idx="2046">
                  <c:v>41727</c:v>
                </c:pt>
                <c:pt idx="2047">
                  <c:v>41729</c:v>
                </c:pt>
                <c:pt idx="2048">
                  <c:v>41729</c:v>
                </c:pt>
                <c:pt idx="2049">
                  <c:v>41729</c:v>
                </c:pt>
                <c:pt idx="2050">
                  <c:v>41729</c:v>
                </c:pt>
                <c:pt idx="2051">
                  <c:v>41729</c:v>
                </c:pt>
                <c:pt idx="2052">
                  <c:v>41729</c:v>
                </c:pt>
                <c:pt idx="2053">
                  <c:v>41729</c:v>
                </c:pt>
                <c:pt idx="2054">
                  <c:v>41729</c:v>
                </c:pt>
                <c:pt idx="2055">
                  <c:v>41729</c:v>
                </c:pt>
                <c:pt idx="2056">
                  <c:v>41729</c:v>
                </c:pt>
                <c:pt idx="2057">
                  <c:v>41729</c:v>
                </c:pt>
                <c:pt idx="2058">
                  <c:v>41729</c:v>
                </c:pt>
                <c:pt idx="2059">
                  <c:v>41729</c:v>
                </c:pt>
                <c:pt idx="2060">
                  <c:v>41729</c:v>
                </c:pt>
                <c:pt idx="2061">
                  <c:v>41729</c:v>
                </c:pt>
                <c:pt idx="2062">
                  <c:v>41729</c:v>
                </c:pt>
                <c:pt idx="2063">
                  <c:v>41730</c:v>
                </c:pt>
                <c:pt idx="2064">
                  <c:v>41730</c:v>
                </c:pt>
                <c:pt idx="2065">
                  <c:v>41730</c:v>
                </c:pt>
                <c:pt idx="2066">
                  <c:v>41730</c:v>
                </c:pt>
                <c:pt idx="2067">
                  <c:v>41730</c:v>
                </c:pt>
                <c:pt idx="2068">
                  <c:v>41730</c:v>
                </c:pt>
                <c:pt idx="2069">
                  <c:v>41730</c:v>
                </c:pt>
                <c:pt idx="2070">
                  <c:v>41730</c:v>
                </c:pt>
                <c:pt idx="2071">
                  <c:v>41730</c:v>
                </c:pt>
                <c:pt idx="2072">
                  <c:v>41730</c:v>
                </c:pt>
                <c:pt idx="2073">
                  <c:v>41730</c:v>
                </c:pt>
                <c:pt idx="2074">
                  <c:v>41730</c:v>
                </c:pt>
                <c:pt idx="2075">
                  <c:v>41730</c:v>
                </c:pt>
                <c:pt idx="2076">
                  <c:v>41730</c:v>
                </c:pt>
                <c:pt idx="2077">
                  <c:v>41730</c:v>
                </c:pt>
                <c:pt idx="2078">
                  <c:v>41730</c:v>
                </c:pt>
                <c:pt idx="2079">
                  <c:v>41730</c:v>
                </c:pt>
                <c:pt idx="2080">
                  <c:v>41730</c:v>
                </c:pt>
                <c:pt idx="2081">
                  <c:v>41730</c:v>
                </c:pt>
                <c:pt idx="2082">
                  <c:v>41730</c:v>
                </c:pt>
                <c:pt idx="2083">
                  <c:v>41730</c:v>
                </c:pt>
                <c:pt idx="2084">
                  <c:v>41730</c:v>
                </c:pt>
                <c:pt idx="2085">
                  <c:v>41730</c:v>
                </c:pt>
                <c:pt idx="2086">
                  <c:v>41730</c:v>
                </c:pt>
                <c:pt idx="2087">
                  <c:v>41730</c:v>
                </c:pt>
                <c:pt idx="2088">
                  <c:v>41730</c:v>
                </c:pt>
                <c:pt idx="2089">
                  <c:v>41730</c:v>
                </c:pt>
                <c:pt idx="2090">
                  <c:v>41730</c:v>
                </c:pt>
                <c:pt idx="2091">
                  <c:v>41730</c:v>
                </c:pt>
                <c:pt idx="2092">
                  <c:v>41730</c:v>
                </c:pt>
                <c:pt idx="2093">
                  <c:v>41730</c:v>
                </c:pt>
                <c:pt idx="2094">
                  <c:v>41730</c:v>
                </c:pt>
                <c:pt idx="2095">
                  <c:v>41730</c:v>
                </c:pt>
                <c:pt idx="2096">
                  <c:v>41730</c:v>
                </c:pt>
                <c:pt idx="2097">
                  <c:v>41730</c:v>
                </c:pt>
                <c:pt idx="2098">
                  <c:v>41730</c:v>
                </c:pt>
                <c:pt idx="2099">
                  <c:v>41730</c:v>
                </c:pt>
                <c:pt idx="2100">
                  <c:v>41730</c:v>
                </c:pt>
                <c:pt idx="2101">
                  <c:v>41730</c:v>
                </c:pt>
                <c:pt idx="2102">
                  <c:v>41730</c:v>
                </c:pt>
                <c:pt idx="2103">
                  <c:v>41730</c:v>
                </c:pt>
                <c:pt idx="2104">
                  <c:v>41730</c:v>
                </c:pt>
                <c:pt idx="2105">
                  <c:v>41730</c:v>
                </c:pt>
                <c:pt idx="2106">
                  <c:v>41730</c:v>
                </c:pt>
                <c:pt idx="2107">
                  <c:v>41730</c:v>
                </c:pt>
                <c:pt idx="2108">
                  <c:v>41730</c:v>
                </c:pt>
                <c:pt idx="2109">
                  <c:v>41730</c:v>
                </c:pt>
                <c:pt idx="2110">
                  <c:v>41730</c:v>
                </c:pt>
                <c:pt idx="2111">
                  <c:v>41730</c:v>
                </c:pt>
                <c:pt idx="2112">
                  <c:v>41730</c:v>
                </c:pt>
                <c:pt idx="2113">
                  <c:v>41731</c:v>
                </c:pt>
                <c:pt idx="2114">
                  <c:v>41731</c:v>
                </c:pt>
                <c:pt idx="2115">
                  <c:v>41731</c:v>
                </c:pt>
                <c:pt idx="2116">
                  <c:v>41731</c:v>
                </c:pt>
                <c:pt idx="2117">
                  <c:v>41731</c:v>
                </c:pt>
                <c:pt idx="2118">
                  <c:v>41731</c:v>
                </c:pt>
                <c:pt idx="2119">
                  <c:v>41731</c:v>
                </c:pt>
                <c:pt idx="2120">
                  <c:v>41731</c:v>
                </c:pt>
                <c:pt idx="2121">
                  <c:v>41731</c:v>
                </c:pt>
                <c:pt idx="2122">
                  <c:v>41731</c:v>
                </c:pt>
                <c:pt idx="2123">
                  <c:v>41731</c:v>
                </c:pt>
                <c:pt idx="2124">
                  <c:v>41731</c:v>
                </c:pt>
                <c:pt idx="2125">
                  <c:v>41731</c:v>
                </c:pt>
                <c:pt idx="2126">
                  <c:v>41731</c:v>
                </c:pt>
                <c:pt idx="2127">
                  <c:v>41731</c:v>
                </c:pt>
                <c:pt idx="2128">
                  <c:v>41731</c:v>
                </c:pt>
                <c:pt idx="2129">
                  <c:v>41731</c:v>
                </c:pt>
                <c:pt idx="2130">
                  <c:v>41731</c:v>
                </c:pt>
                <c:pt idx="2131">
                  <c:v>41731</c:v>
                </c:pt>
                <c:pt idx="2132">
                  <c:v>41731</c:v>
                </c:pt>
                <c:pt idx="2133">
                  <c:v>41731</c:v>
                </c:pt>
                <c:pt idx="2134">
                  <c:v>41731</c:v>
                </c:pt>
                <c:pt idx="2135">
                  <c:v>41731</c:v>
                </c:pt>
                <c:pt idx="2136">
                  <c:v>41731</c:v>
                </c:pt>
                <c:pt idx="2137">
                  <c:v>41731</c:v>
                </c:pt>
                <c:pt idx="2138">
                  <c:v>41731</c:v>
                </c:pt>
                <c:pt idx="2139">
                  <c:v>41731</c:v>
                </c:pt>
                <c:pt idx="2140">
                  <c:v>41731</c:v>
                </c:pt>
                <c:pt idx="2141">
                  <c:v>41731</c:v>
                </c:pt>
                <c:pt idx="2142">
                  <c:v>41731</c:v>
                </c:pt>
                <c:pt idx="2143">
                  <c:v>41731</c:v>
                </c:pt>
                <c:pt idx="2144">
                  <c:v>41731</c:v>
                </c:pt>
                <c:pt idx="2145">
                  <c:v>41731</c:v>
                </c:pt>
                <c:pt idx="2146">
                  <c:v>41731</c:v>
                </c:pt>
                <c:pt idx="2147">
                  <c:v>41731</c:v>
                </c:pt>
                <c:pt idx="2148">
                  <c:v>41731</c:v>
                </c:pt>
                <c:pt idx="2149">
                  <c:v>41731</c:v>
                </c:pt>
                <c:pt idx="2150">
                  <c:v>41731</c:v>
                </c:pt>
                <c:pt idx="2151">
                  <c:v>41731</c:v>
                </c:pt>
                <c:pt idx="2152">
                  <c:v>41731</c:v>
                </c:pt>
                <c:pt idx="2153">
                  <c:v>41731</c:v>
                </c:pt>
                <c:pt idx="2154">
                  <c:v>41731</c:v>
                </c:pt>
                <c:pt idx="2155">
                  <c:v>41732</c:v>
                </c:pt>
                <c:pt idx="2156">
                  <c:v>41732</c:v>
                </c:pt>
                <c:pt idx="2157">
                  <c:v>41732</c:v>
                </c:pt>
                <c:pt idx="2158">
                  <c:v>41732</c:v>
                </c:pt>
                <c:pt idx="2159">
                  <c:v>41732</c:v>
                </c:pt>
                <c:pt idx="2160">
                  <c:v>41732</c:v>
                </c:pt>
                <c:pt idx="2161">
                  <c:v>41732</c:v>
                </c:pt>
                <c:pt idx="2162">
                  <c:v>41732</c:v>
                </c:pt>
                <c:pt idx="2163">
                  <c:v>41732</c:v>
                </c:pt>
                <c:pt idx="2164">
                  <c:v>41732</c:v>
                </c:pt>
                <c:pt idx="2165">
                  <c:v>41732</c:v>
                </c:pt>
                <c:pt idx="2166">
                  <c:v>41732</c:v>
                </c:pt>
                <c:pt idx="2167">
                  <c:v>41732</c:v>
                </c:pt>
                <c:pt idx="2168">
                  <c:v>41732</c:v>
                </c:pt>
                <c:pt idx="2169">
                  <c:v>41732</c:v>
                </c:pt>
                <c:pt idx="2170">
                  <c:v>41732</c:v>
                </c:pt>
                <c:pt idx="2171">
                  <c:v>41732</c:v>
                </c:pt>
                <c:pt idx="2172">
                  <c:v>41732</c:v>
                </c:pt>
                <c:pt idx="2173">
                  <c:v>41732</c:v>
                </c:pt>
                <c:pt idx="2174">
                  <c:v>41732</c:v>
                </c:pt>
                <c:pt idx="2175">
                  <c:v>41732</c:v>
                </c:pt>
                <c:pt idx="2176">
                  <c:v>41732</c:v>
                </c:pt>
                <c:pt idx="2177">
                  <c:v>41732</c:v>
                </c:pt>
                <c:pt idx="2178">
                  <c:v>41732</c:v>
                </c:pt>
                <c:pt idx="2179">
                  <c:v>41733</c:v>
                </c:pt>
                <c:pt idx="2180">
                  <c:v>41733</c:v>
                </c:pt>
                <c:pt idx="2181">
                  <c:v>41733</c:v>
                </c:pt>
                <c:pt idx="2182">
                  <c:v>41733</c:v>
                </c:pt>
                <c:pt idx="2183">
                  <c:v>41733</c:v>
                </c:pt>
                <c:pt idx="2184">
                  <c:v>41733</c:v>
                </c:pt>
                <c:pt idx="2185">
                  <c:v>41733</c:v>
                </c:pt>
                <c:pt idx="2186">
                  <c:v>41733</c:v>
                </c:pt>
                <c:pt idx="2187">
                  <c:v>41733</c:v>
                </c:pt>
                <c:pt idx="2188">
                  <c:v>41733</c:v>
                </c:pt>
                <c:pt idx="2189">
                  <c:v>41733</c:v>
                </c:pt>
                <c:pt idx="2190">
                  <c:v>41733</c:v>
                </c:pt>
                <c:pt idx="2191">
                  <c:v>41733</c:v>
                </c:pt>
                <c:pt idx="2192">
                  <c:v>41733</c:v>
                </c:pt>
                <c:pt idx="2193">
                  <c:v>41733</c:v>
                </c:pt>
                <c:pt idx="2194">
                  <c:v>41733</c:v>
                </c:pt>
                <c:pt idx="2195">
                  <c:v>41733</c:v>
                </c:pt>
                <c:pt idx="2196">
                  <c:v>41733</c:v>
                </c:pt>
                <c:pt idx="2197">
                  <c:v>41733</c:v>
                </c:pt>
                <c:pt idx="2198">
                  <c:v>41733</c:v>
                </c:pt>
                <c:pt idx="2199">
                  <c:v>41733</c:v>
                </c:pt>
                <c:pt idx="2200">
                  <c:v>41733</c:v>
                </c:pt>
                <c:pt idx="2201">
                  <c:v>41735</c:v>
                </c:pt>
                <c:pt idx="2202">
                  <c:v>41735</c:v>
                </c:pt>
                <c:pt idx="2203">
                  <c:v>41735</c:v>
                </c:pt>
                <c:pt idx="2204">
                  <c:v>41738</c:v>
                </c:pt>
                <c:pt idx="2205">
                  <c:v>41738</c:v>
                </c:pt>
                <c:pt idx="2206">
                  <c:v>41738</c:v>
                </c:pt>
                <c:pt idx="2207">
                  <c:v>41738</c:v>
                </c:pt>
                <c:pt idx="2208">
                  <c:v>41738</c:v>
                </c:pt>
                <c:pt idx="2209">
                  <c:v>41738</c:v>
                </c:pt>
                <c:pt idx="2210">
                  <c:v>41738</c:v>
                </c:pt>
                <c:pt idx="2211">
                  <c:v>41738</c:v>
                </c:pt>
                <c:pt idx="2212">
                  <c:v>41738</c:v>
                </c:pt>
                <c:pt idx="2213">
                  <c:v>41738</c:v>
                </c:pt>
                <c:pt idx="2214">
                  <c:v>41738</c:v>
                </c:pt>
                <c:pt idx="2215">
                  <c:v>41738</c:v>
                </c:pt>
                <c:pt idx="2216">
                  <c:v>41738</c:v>
                </c:pt>
                <c:pt idx="2217">
                  <c:v>41738</c:v>
                </c:pt>
                <c:pt idx="2218">
                  <c:v>41738</c:v>
                </c:pt>
                <c:pt idx="2219">
                  <c:v>41738</c:v>
                </c:pt>
                <c:pt idx="2220">
                  <c:v>41738</c:v>
                </c:pt>
                <c:pt idx="2221">
                  <c:v>41738</c:v>
                </c:pt>
                <c:pt idx="2222">
                  <c:v>41738</c:v>
                </c:pt>
                <c:pt idx="2223">
                  <c:v>41740</c:v>
                </c:pt>
                <c:pt idx="2224">
                  <c:v>41740</c:v>
                </c:pt>
                <c:pt idx="2225">
                  <c:v>41740</c:v>
                </c:pt>
                <c:pt idx="2226">
                  <c:v>41740</c:v>
                </c:pt>
                <c:pt idx="2227">
                  <c:v>41741</c:v>
                </c:pt>
                <c:pt idx="2228">
                  <c:v>41742</c:v>
                </c:pt>
                <c:pt idx="2229">
                  <c:v>41742</c:v>
                </c:pt>
                <c:pt idx="2230">
                  <c:v>41746</c:v>
                </c:pt>
                <c:pt idx="2231">
                  <c:v>41747</c:v>
                </c:pt>
                <c:pt idx="2232">
                  <c:v>41747</c:v>
                </c:pt>
                <c:pt idx="2233">
                  <c:v>41747</c:v>
                </c:pt>
                <c:pt idx="2234">
                  <c:v>41749</c:v>
                </c:pt>
                <c:pt idx="2235">
                  <c:v>41749</c:v>
                </c:pt>
                <c:pt idx="2236">
                  <c:v>41750</c:v>
                </c:pt>
                <c:pt idx="2237">
                  <c:v>41751</c:v>
                </c:pt>
                <c:pt idx="2238">
                  <c:v>41752</c:v>
                </c:pt>
                <c:pt idx="2239">
                  <c:v>41752</c:v>
                </c:pt>
                <c:pt idx="2240">
                  <c:v>41753</c:v>
                </c:pt>
                <c:pt idx="2241">
                  <c:v>41753</c:v>
                </c:pt>
                <c:pt idx="2242">
                  <c:v>41753</c:v>
                </c:pt>
                <c:pt idx="2243">
                  <c:v>41753</c:v>
                </c:pt>
                <c:pt idx="2244">
                  <c:v>41753</c:v>
                </c:pt>
                <c:pt idx="2245">
                  <c:v>41753</c:v>
                </c:pt>
                <c:pt idx="2246">
                  <c:v>41753</c:v>
                </c:pt>
                <c:pt idx="2247">
                  <c:v>41754</c:v>
                </c:pt>
                <c:pt idx="2248">
                  <c:v>41754</c:v>
                </c:pt>
                <c:pt idx="2249">
                  <c:v>41754</c:v>
                </c:pt>
                <c:pt idx="2250">
                  <c:v>41754</c:v>
                </c:pt>
                <c:pt idx="2251">
                  <c:v>41755</c:v>
                </c:pt>
                <c:pt idx="2252">
                  <c:v>41759</c:v>
                </c:pt>
                <c:pt idx="2253">
                  <c:v>41759</c:v>
                </c:pt>
                <c:pt idx="2254">
                  <c:v>41767</c:v>
                </c:pt>
                <c:pt idx="2255">
                  <c:v>41768</c:v>
                </c:pt>
                <c:pt idx="2256">
                  <c:v>41769</c:v>
                </c:pt>
                <c:pt idx="2257">
                  <c:v>41769</c:v>
                </c:pt>
                <c:pt idx="2258">
                  <c:v>41769</c:v>
                </c:pt>
                <c:pt idx="2259">
                  <c:v>41769</c:v>
                </c:pt>
                <c:pt idx="2260">
                  <c:v>41769</c:v>
                </c:pt>
                <c:pt idx="2261">
                  <c:v>41769</c:v>
                </c:pt>
                <c:pt idx="2262">
                  <c:v>41769</c:v>
                </c:pt>
                <c:pt idx="2263">
                  <c:v>41771</c:v>
                </c:pt>
                <c:pt idx="2264">
                  <c:v>41771</c:v>
                </c:pt>
                <c:pt idx="2265">
                  <c:v>41771</c:v>
                </c:pt>
                <c:pt idx="2266">
                  <c:v>41771</c:v>
                </c:pt>
                <c:pt idx="2267">
                  <c:v>41771</c:v>
                </c:pt>
                <c:pt idx="2268">
                  <c:v>41771</c:v>
                </c:pt>
                <c:pt idx="2269">
                  <c:v>41771</c:v>
                </c:pt>
                <c:pt idx="2270">
                  <c:v>41771</c:v>
                </c:pt>
                <c:pt idx="2271">
                  <c:v>41771</c:v>
                </c:pt>
                <c:pt idx="2272">
                  <c:v>41771</c:v>
                </c:pt>
                <c:pt idx="2273">
                  <c:v>41771</c:v>
                </c:pt>
                <c:pt idx="2274">
                  <c:v>41771</c:v>
                </c:pt>
                <c:pt idx="2275">
                  <c:v>41771</c:v>
                </c:pt>
                <c:pt idx="2276">
                  <c:v>41771</c:v>
                </c:pt>
                <c:pt idx="2277">
                  <c:v>41771</c:v>
                </c:pt>
                <c:pt idx="2278">
                  <c:v>41771</c:v>
                </c:pt>
                <c:pt idx="2279">
                  <c:v>41771</c:v>
                </c:pt>
                <c:pt idx="2280">
                  <c:v>41771</c:v>
                </c:pt>
                <c:pt idx="2281">
                  <c:v>41771</c:v>
                </c:pt>
                <c:pt idx="2282">
                  <c:v>41771</c:v>
                </c:pt>
                <c:pt idx="2283">
                  <c:v>41771</c:v>
                </c:pt>
                <c:pt idx="2284">
                  <c:v>41771</c:v>
                </c:pt>
                <c:pt idx="2285">
                  <c:v>41771</c:v>
                </c:pt>
                <c:pt idx="2286">
                  <c:v>41771</c:v>
                </c:pt>
                <c:pt idx="2287">
                  <c:v>41771</c:v>
                </c:pt>
                <c:pt idx="2288">
                  <c:v>41771</c:v>
                </c:pt>
                <c:pt idx="2289">
                  <c:v>41771</c:v>
                </c:pt>
                <c:pt idx="2290">
                  <c:v>41771</c:v>
                </c:pt>
                <c:pt idx="2291">
                  <c:v>41771</c:v>
                </c:pt>
                <c:pt idx="2292">
                  <c:v>41771</c:v>
                </c:pt>
                <c:pt idx="2293">
                  <c:v>41771</c:v>
                </c:pt>
                <c:pt idx="2294">
                  <c:v>41771</c:v>
                </c:pt>
                <c:pt idx="2295">
                  <c:v>41771</c:v>
                </c:pt>
                <c:pt idx="2296">
                  <c:v>41771</c:v>
                </c:pt>
                <c:pt idx="2297">
                  <c:v>41771</c:v>
                </c:pt>
                <c:pt idx="2298">
                  <c:v>41771</c:v>
                </c:pt>
                <c:pt idx="2299">
                  <c:v>41771</c:v>
                </c:pt>
                <c:pt idx="2300">
                  <c:v>41771</c:v>
                </c:pt>
                <c:pt idx="2301">
                  <c:v>41771</c:v>
                </c:pt>
                <c:pt idx="2302">
                  <c:v>41771</c:v>
                </c:pt>
                <c:pt idx="2303">
                  <c:v>41771</c:v>
                </c:pt>
                <c:pt idx="2304">
                  <c:v>41771</c:v>
                </c:pt>
                <c:pt idx="2305">
                  <c:v>41771</c:v>
                </c:pt>
                <c:pt idx="2306">
                  <c:v>41771</c:v>
                </c:pt>
                <c:pt idx="2307">
                  <c:v>41771</c:v>
                </c:pt>
                <c:pt idx="2308">
                  <c:v>41773</c:v>
                </c:pt>
                <c:pt idx="2309">
                  <c:v>41773</c:v>
                </c:pt>
                <c:pt idx="2310">
                  <c:v>41773</c:v>
                </c:pt>
                <c:pt idx="2311">
                  <c:v>41773</c:v>
                </c:pt>
                <c:pt idx="2312">
                  <c:v>41775</c:v>
                </c:pt>
                <c:pt idx="2313">
                  <c:v>41775</c:v>
                </c:pt>
                <c:pt idx="2314">
                  <c:v>41775</c:v>
                </c:pt>
                <c:pt idx="2315">
                  <c:v>41775</c:v>
                </c:pt>
                <c:pt idx="2316">
                  <c:v>41775</c:v>
                </c:pt>
                <c:pt idx="2317">
                  <c:v>41775</c:v>
                </c:pt>
                <c:pt idx="2318">
                  <c:v>41775</c:v>
                </c:pt>
                <c:pt idx="2319">
                  <c:v>41775</c:v>
                </c:pt>
                <c:pt idx="2320">
                  <c:v>41775</c:v>
                </c:pt>
                <c:pt idx="2321">
                  <c:v>41777</c:v>
                </c:pt>
                <c:pt idx="2322">
                  <c:v>41778</c:v>
                </c:pt>
                <c:pt idx="2323">
                  <c:v>41780</c:v>
                </c:pt>
                <c:pt idx="2324">
                  <c:v>41780</c:v>
                </c:pt>
                <c:pt idx="2325">
                  <c:v>41783</c:v>
                </c:pt>
                <c:pt idx="2326">
                  <c:v>41783</c:v>
                </c:pt>
                <c:pt idx="2327">
                  <c:v>41792</c:v>
                </c:pt>
                <c:pt idx="2328">
                  <c:v>41801</c:v>
                </c:pt>
                <c:pt idx="2329">
                  <c:v>41815</c:v>
                </c:pt>
                <c:pt idx="2330">
                  <c:v>41821</c:v>
                </c:pt>
                <c:pt idx="2331">
                  <c:v>41939</c:v>
                </c:pt>
                <c:pt idx="2332">
                  <c:v>41943</c:v>
                </c:pt>
                <c:pt idx="2333">
                  <c:v>41961</c:v>
                </c:pt>
                <c:pt idx="2334">
                  <c:v>41961</c:v>
                </c:pt>
                <c:pt idx="2335">
                  <c:v>41961</c:v>
                </c:pt>
                <c:pt idx="2336">
                  <c:v>41961</c:v>
                </c:pt>
                <c:pt idx="2337">
                  <c:v>41961</c:v>
                </c:pt>
                <c:pt idx="2338">
                  <c:v>41961</c:v>
                </c:pt>
                <c:pt idx="2339">
                  <c:v>41961</c:v>
                </c:pt>
                <c:pt idx="2340">
                  <c:v>41962</c:v>
                </c:pt>
                <c:pt idx="2341">
                  <c:v>41962</c:v>
                </c:pt>
                <c:pt idx="2342">
                  <c:v>41962</c:v>
                </c:pt>
                <c:pt idx="2343">
                  <c:v>41962</c:v>
                </c:pt>
                <c:pt idx="2344">
                  <c:v>41962</c:v>
                </c:pt>
                <c:pt idx="2345">
                  <c:v>41963</c:v>
                </c:pt>
                <c:pt idx="2346">
                  <c:v>41963</c:v>
                </c:pt>
                <c:pt idx="2347">
                  <c:v>41964</c:v>
                </c:pt>
                <c:pt idx="2348">
                  <c:v>41965</c:v>
                </c:pt>
                <c:pt idx="2349">
                  <c:v>41965</c:v>
                </c:pt>
                <c:pt idx="2350">
                  <c:v>41967</c:v>
                </c:pt>
                <c:pt idx="2351">
                  <c:v>41968</c:v>
                </c:pt>
                <c:pt idx="2352">
                  <c:v>41968</c:v>
                </c:pt>
                <c:pt idx="2353">
                  <c:v>41969</c:v>
                </c:pt>
                <c:pt idx="2354">
                  <c:v>41972</c:v>
                </c:pt>
                <c:pt idx="2355">
                  <c:v>41972</c:v>
                </c:pt>
                <c:pt idx="2356">
                  <c:v>41972</c:v>
                </c:pt>
                <c:pt idx="2357">
                  <c:v>41974</c:v>
                </c:pt>
                <c:pt idx="2358">
                  <c:v>41985</c:v>
                </c:pt>
                <c:pt idx="2359">
                  <c:v>41985</c:v>
                </c:pt>
              </c:numCache>
            </c:numRef>
          </c:xVal>
          <c:yVal>
            <c:numRef>
              <c:f>ODFWvsUSACE_Catch!$G$2:$G$2361</c:f>
              <c:numCache>
                <c:formatCode>0</c:formatCode>
                <c:ptCount val="2360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34</c:v>
                </c:pt>
                <c:pt idx="9">
                  <c:v>34</c:v>
                </c:pt>
                <c:pt idx="10">
                  <c:v>35</c:v>
                </c:pt>
                <c:pt idx="11">
                  <c:v>33</c:v>
                </c:pt>
                <c:pt idx="12">
                  <c:v>32</c:v>
                </c:pt>
                <c:pt idx="13">
                  <c:v>33</c:v>
                </c:pt>
                <c:pt idx="14">
                  <c:v>33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35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37</c:v>
                </c:pt>
                <c:pt idx="23">
                  <c:v>34</c:v>
                </c:pt>
                <c:pt idx="24">
                  <c:v>32</c:v>
                </c:pt>
                <c:pt idx="25">
                  <c:v>33</c:v>
                </c:pt>
                <c:pt idx="26">
                  <c:v>33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35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37</c:v>
                </c:pt>
                <c:pt idx="35">
                  <c:v>37</c:v>
                </c:pt>
                <c:pt idx="36">
                  <c:v>35</c:v>
                </c:pt>
                <c:pt idx="37">
                  <c:v>35</c:v>
                </c:pt>
                <c:pt idx="38">
                  <c:v>35</c:v>
                </c:pt>
                <c:pt idx="39">
                  <c:v>35</c:v>
                </c:pt>
                <c:pt idx="40">
                  <c:v>34</c:v>
                </c:pt>
                <c:pt idx="41">
                  <c:v>39</c:v>
                </c:pt>
                <c:pt idx="42">
                  <c:v>35</c:v>
                </c:pt>
                <c:pt idx="43">
                  <c:v>35</c:v>
                </c:pt>
                <c:pt idx="44">
                  <c:v>35</c:v>
                </c:pt>
                <c:pt idx="45">
                  <c:v>34</c:v>
                </c:pt>
                <c:pt idx="46">
                  <c:v>32</c:v>
                </c:pt>
                <c:pt idx="47">
                  <c:v>39</c:v>
                </c:pt>
                <c:pt idx="48">
                  <c:v>35</c:v>
                </c:pt>
                <c:pt idx="49">
                  <c:v>36</c:v>
                </c:pt>
                <c:pt idx="50">
                  <c:v>34</c:v>
                </c:pt>
                <c:pt idx="51">
                  <c:v>35</c:v>
                </c:pt>
                <c:pt idx="52">
                  <c:v>35</c:v>
                </c:pt>
                <c:pt idx="53">
                  <c:v>36</c:v>
                </c:pt>
                <c:pt idx="54">
                  <c:v>36</c:v>
                </c:pt>
                <c:pt idx="55">
                  <c:v>34</c:v>
                </c:pt>
                <c:pt idx="56">
                  <c:v>36</c:v>
                </c:pt>
                <c:pt idx="57">
                  <c:v>37</c:v>
                </c:pt>
                <c:pt idx="58">
                  <c:v>37</c:v>
                </c:pt>
                <c:pt idx="59">
                  <c:v>38</c:v>
                </c:pt>
                <c:pt idx="60">
                  <c:v>40</c:v>
                </c:pt>
                <c:pt idx="61">
                  <c:v>35</c:v>
                </c:pt>
                <c:pt idx="62">
                  <c:v>36</c:v>
                </c:pt>
                <c:pt idx="63">
                  <c:v>34</c:v>
                </c:pt>
                <c:pt idx="64">
                  <c:v>35</c:v>
                </c:pt>
                <c:pt idx="65">
                  <c:v>37</c:v>
                </c:pt>
                <c:pt idx="66">
                  <c:v>34</c:v>
                </c:pt>
                <c:pt idx="67">
                  <c:v>40</c:v>
                </c:pt>
                <c:pt idx="68">
                  <c:v>39</c:v>
                </c:pt>
                <c:pt idx="69">
                  <c:v>35</c:v>
                </c:pt>
                <c:pt idx="70">
                  <c:v>34</c:v>
                </c:pt>
                <c:pt idx="71">
                  <c:v>37</c:v>
                </c:pt>
                <c:pt idx="72">
                  <c:v>38</c:v>
                </c:pt>
                <c:pt idx="73">
                  <c:v>39</c:v>
                </c:pt>
                <c:pt idx="74">
                  <c:v>47</c:v>
                </c:pt>
                <c:pt idx="75">
                  <c:v>36</c:v>
                </c:pt>
                <c:pt idx="76">
                  <c:v>38</c:v>
                </c:pt>
                <c:pt idx="77">
                  <c:v>38</c:v>
                </c:pt>
                <c:pt idx="78">
                  <c:v>44</c:v>
                </c:pt>
                <c:pt idx="79">
                  <c:v>37</c:v>
                </c:pt>
                <c:pt idx="80">
                  <c:v>42</c:v>
                </c:pt>
                <c:pt idx="81">
                  <c:v>44</c:v>
                </c:pt>
                <c:pt idx="82">
                  <c:v>45</c:v>
                </c:pt>
                <c:pt idx="83">
                  <c:v>39</c:v>
                </c:pt>
                <c:pt idx="84">
                  <c:v>43</c:v>
                </c:pt>
                <c:pt idx="85">
                  <c:v>46</c:v>
                </c:pt>
                <c:pt idx="86">
                  <c:v>42</c:v>
                </c:pt>
                <c:pt idx="87">
                  <c:v>50</c:v>
                </c:pt>
                <c:pt idx="88">
                  <c:v>52</c:v>
                </c:pt>
                <c:pt idx="89">
                  <c:v>54</c:v>
                </c:pt>
                <c:pt idx="90">
                  <c:v>38</c:v>
                </c:pt>
                <c:pt idx="91">
                  <c:v>46</c:v>
                </c:pt>
                <c:pt idx="92">
                  <c:v>63</c:v>
                </c:pt>
                <c:pt idx="93">
                  <c:v>42</c:v>
                </c:pt>
                <c:pt idx="94">
                  <c:v>48</c:v>
                </c:pt>
                <c:pt idx="95">
                  <c:v>57</c:v>
                </c:pt>
                <c:pt idx="96">
                  <c:v>89</c:v>
                </c:pt>
                <c:pt idx="97">
                  <c:v>93</c:v>
                </c:pt>
                <c:pt idx="98">
                  <c:v>100</c:v>
                </c:pt>
                <c:pt idx="99">
                  <c:v>75</c:v>
                </c:pt>
                <c:pt idx="100">
                  <c:v>76</c:v>
                </c:pt>
                <c:pt idx="101">
                  <c:v>48</c:v>
                </c:pt>
                <c:pt idx="102">
                  <c:v>54</c:v>
                </c:pt>
                <c:pt idx="103">
                  <c:v>58</c:v>
                </c:pt>
                <c:pt idx="104">
                  <c:v>62</c:v>
                </c:pt>
                <c:pt idx="105">
                  <c:v>63</c:v>
                </c:pt>
                <c:pt idx="106">
                  <c:v>86</c:v>
                </c:pt>
                <c:pt idx="107">
                  <c:v>89</c:v>
                </c:pt>
                <c:pt idx="108">
                  <c:v>97</c:v>
                </c:pt>
                <c:pt idx="109">
                  <c:v>97</c:v>
                </c:pt>
                <c:pt idx="110">
                  <c:v>103</c:v>
                </c:pt>
                <c:pt idx="111">
                  <c:v>107</c:v>
                </c:pt>
                <c:pt idx="112">
                  <c:v>56</c:v>
                </c:pt>
                <c:pt idx="113">
                  <c:v>75</c:v>
                </c:pt>
                <c:pt idx="114">
                  <c:v>38</c:v>
                </c:pt>
                <c:pt idx="115">
                  <c:v>41</c:v>
                </c:pt>
                <c:pt idx="116">
                  <c:v>45</c:v>
                </c:pt>
                <c:pt idx="117">
                  <c:v>62</c:v>
                </c:pt>
                <c:pt idx="118">
                  <c:v>102</c:v>
                </c:pt>
                <c:pt idx="119">
                  <c:v>62</c:v>
                </c:pt>
                <c:pt idx="120">
                  <c:v>64</c:v>
                </c:pt>
                <c:pt idx="121">
                  <c:v>69</c:v>
                </c:pt>
                <c:pt idx="122">
                  <c:v>102</c:v>
                </c:pt>
                <c:pt idx="123">
                  <c:v>103</c:v>
                </c:pt>
                <c:pt idx="124">
                  <c:v>104</c:v>
                </c:pt>
                <c:pt idx="125">
                  <c:v>105</c:v>
                </c:pt>
                <c:pt idx="126">
                  <c:v>112</c:v>
                </c:pt>
                <c:pt idx="127">
                  <c:v>77</c:v>
                </c:pt>
                <c:pt idx="128">
                  <c:v>98</c:v>
                </c:pt>
                <c:pt idx="129">
                  <c:v>81</c:v>
                </c:pt>
                <c:pt idx="130">
                  <c:v>122</c:v>
                </c:pt>
                <c:pt idx="131">
                  <c:v>142</c:v>
                </c:pt>
                <c:pt idx="132">
                  <c:v>134</c:v>
                </c:pt>
                <c:pt idx="133">
                  <c:v>137</c:v>
                </c:pt>
                <c:pt idx="134">
                  <c:v>115</c:v>
                </c:pt>
                <c:pt idx="135">
                  <c:v>127</c:v>
                </c:pt>
                <c:pt idx="136">
                  <c:v>144</c:v>
                </c:pt>
                <c:pt idx="137">
                  <c:v>130</c:v>
                </c:pt>
                <c:pt idx="138">
                  <c:v>135</c:v>
                </c:pt>
                <c:pt idx="139">
                  <c:v>150</c:v>
                </c:pt>
                <c:pt idx="140">
                  <c:v>151</c:v>
                </c:pt>
                <c:pt idx="141">
                  <c:v>152</c:v>
                </c:pt>
                <c:pt idx="142">
                  <c:v>114</c:v>
                </c:pt>
                <c:pt idx="143">
                  <c:v>145</c:v>
                </c:pt>
                <c:pt idx="144">
                  <c:v>150</c:v>
                </c:pt>
                <c:pt idx="145">
                  <c:v>157</c:v>
                </c:pt>
                <c:pt idx="146">
                  <c:v>107</c:v>
                </c:pt>
                <c:pt idx="147">
                  <c:v>120</c:v>
                </c:pt>
                <c:pt idx="148">
                  <c:v>138</c:v>
                </c:pt>
                <c:pt idx="149">
                  <c:v>140</c:v>
                </c:pt>
                <c:pt idx="150">
                  <c:v>150</c:v>
                </c:pt>
                <c:pt idx="151">
                  <c:v>155</c:v>
                </c:pt>
                <c:pt idx="152">
                  <c:v>168</c:v>
                </c:pt>
                <c:pt idx="153">
                  <c:v>119</c:v>
                </c:pt>
                <c:pt idx="154">
                  <c:v>129</c:v>
                </c:pt>
                <c:pt idx="155">
                  <c:v>139</c:v>
                </c:pt>
                <c:pt idx="156">
                  <c:v>141</c:v>
                </c:pt>
                <c:pt idx="157">
                  <c:v>151</c:v>
                </c:pt>
                <c:pt idx="158">
                  <c:v>115</c:v>
                </c:pt>
                <c:pt idx="159">
                  <c:v>121</c:v>
                </c:pt>
                <c:pt idx="160">
                  <c:v>121</c:v>
                </c:pt>
                <c:pt idx="161">
                  <c:v>122</c:v>
                </c:pt>
                <c:pt idx="162">
                  <c:v>123</c:v>
                </c:pt>
                <c:pt idx="163">
                  <c:v>127</c:v>
                </c:pt>
                <c:pt idx="164">
                  <c:v>130</c:v>
                </c:pt>
                <c:pt idx="165">
                  <c:v>133</c:v>
                </c:pt>
                <c:pt idx="166">
                  <c:v>134</c:v>
                </c:pt>
                <c:pt idx="167">
                  <c:v>138</c:v>
                </c:pt>
                <c:pt idx="168">
                  <c:v>141</c:v>
                </c:pt>
                <c:pt idx="169">
                  <c:v>144</c:v>
                </c:pt>
                <c:pt idx="170">
                  <c:v>145</c:v>
                </c:pt>
                <c:pt idx="171">
                  <c:v>145</c:v>
                </c:pt>
                <c:pt idx="172">
                  <c:v>146</c:v>
                </c:pt>
                <c:pt idx="173">
                  <c:v>147</c:v>
                </c:pt>
                <c:pt idx="174">
                  <c:v>148</c:v>
                </c:pt>
                <c:pt idx="175">
                  <c:v>148</c:v>
                </c:pt>
                <c:pt idx="176">
                  <c:v>155</c:v>
                </c:pt>
                <c:pt idx="177">
                  <c:v>158</c:v>
                </c:pt>
                <c:pt idx="178">
                  <c:v>167</c:v>
                </c:pt>
                <c:pt idx="179">
                  <c:v>103</c:v>
                </c:pt>
                <c:pt idx="180">
                  <c:v>110</c:v>
                </c:pt>
                <c:pt idx="181">
                  <c:v>124</c:v>
                </c:pt>
                <c:pt idx="182">
                  <c:v>125</c:v>
                </c:pt>
                <c:pt idx="183">
                  <c:v>125</c:v>
                </c:pt>
                <c:pt idx="184">
                  <c:v>127</c:v>
                </c:pt>
                <c:pt idx="185">
                  <c:v>127</c:v>
                </c:pt>
                <c:pt idx="186">
                  <c:v>129</c:v>
                </c:pt>
                <c:pt idx="187">
                  <c:v>129</c:v>
                </c:pt>
                <c:pt idx="188">
                  <c:v>133</c:v>
                </c:pt>
                <c:pt idx="189">
                  <c:v>135</c:v>
                </c:pt>
                <c:pt idx="190">
                  <c:v>136</c:v>
                </c:pt>
                <c:pt idx="191">
                  <c:v>139</c:v>
                </c:pt>
                <c:pt idx="192">
                  <c:v>139</c:v>
                </c:pt>
                <c:pt idx="193">
                  <c:v>140</c:v>
                </c:pt>
                <c:pt idx="194">
                  <c:v>145</c:v>
                </c:pt>
                <c:pt idx="195">
                  <c:v>146</c:v>
                </c:pt>
                <c:pt idx="196">
                  <c:v>152</c:v>
                </c:pt>
                <c:pt idx="197">
                  <c:v>152</c:v>
                </c:pt>
                <c:pt idx="198">
                  <c:v>153</c:v>
                </c:pt>
                <c:pt idx="199">
                  <c:v>154</c:v>
                </c:pt>
                <c:pt idx="200">
                  <c:v>156</c:v>
                </c:pt>
                <c:pt idx="201">
                  <c:v>157</c:v>
                </c:pt>
                <c:pt idx="202">
                  <c:v>157</c:v>
                </c:pt>
                <c:pt idx="203">
                  <c:v>158</c:v>
                </c:pt>
                <c:pt idx="204">
                  <c:v>160</c:v>
                </c:pt>
                <c:pt idx="205">
                  <c:v>102</c:v>
                </c:pt>
                <c:pt idx="206">
                  <c:v>103</c:v>
                </c:pt>
                <c:pt idx="207">
                  <c:v>112</c:v>
                </c:pt>
                <c:pt idx="208">
                  <c:v>115</c:v>
                </c:pt>
                <c:pt idx="209">
                  <c:v>120</c:v>
                </c:pt>
                <c:pt idx="210">
                  <c:v>122</c:v>
                </c:pt>
                <c:pt idx="211">
                  <c:v>124</c:v>
                </c:pt>
                <c:pt idx="212">
                  <c:v>125</c:v>
                </c:pt>
                <c:pt idx="213">
                  <c:v>130</c:v>
                </c:pt>
                <c:pt idx="214">
                  <c:v>134</c:v>
                </c:pt>
                <c:pt idx="215">
                  <c:v>137</c:v>
                </c:pt>
                <c:pt idx="216">
                  <c:v>138</c:v>
                </c:pt>
                <c:pt idx="217">
                  <c:v>140</c:v>
                </c:pt>
                <c:pt idx="218">
                  <c:v>142</c:v>
                </c:pt>
                <c:pt idx="219">
                  <c:v>143</c:v>
                </c:pt>
                <c:pt idx="220">
                  <c:v>143</c:v>
                </c:pt>
                <c:pt idx="221">
                  <c:v>143</c:v>
                </c:pt>
                <c:pt idx="222">
                  <c:v>145</c:v>
                </c:pt>
                <c:pt idx="223">
                  <c:v>148</c:v>
                </c:pt>
                <c:pt idx="224">
                  <c:v>150</c:v>
                </c:pt>
                <c:pt idx="225">
                  <c:v>150</c:v>
                </c:pt>
                <c:pt idx="226">
                  <c:v>152</c:v>
                </c:pt>
                <c:pt idx="227">
                  <c:v>153</c:v>
                </c:pt>
                <c:pt idx="228">
                  <c:v>158</c:v>
                </c:pt>
                <c:pt idx="229">
                  <c:v>163</c:v>
                </c:pt>
                <c:pt idx="230">
                  <c:v>179</c:v>
                </c:pt>
                <c:pt idx="231">
                  <c:v>180</c:v>
                </c:pt>
                <c:pt idx="232">
                  <c:v>108</c:v>
                </c:pt>
                <c:pt idx="233">
                  <c:v>110</c:v>
                </c:pt>
                <c:pt idx="234">
                  <c:v>117</c:v>
                </c:pt>
                <c:pt idx="235">
                  <c:v>118</c:v>
                </c:pt>
                <c:pt idx="236">
                  <c:v>121</c:v>
                </c:pt>
                <c:pt idx="237">
                  <c:v>121</c:v>
                </c:pt>
                <c:pt idx="238">
                  <c:v>122</c:v>
                </c:pt>
                <c:pt idx="239">
                  <c:v>123</c:v>
                </c:pt>
                <c:pt idx="240">
                  <c:v>123</c:v>
                </c:pt>
                <c:pt idx="241">
                  <c:v>126</c:v>
                </c:pt>
                <c:pt idx="242">
                  <c:v>126</c:v>
                </c:pt>
                <c:pt idx="243">
                  <c:v>128</c:v>
                </c:pt>
                <c:pt idx="244">
                  <c:v>129</c:v>
                </c:pt>
                <c:pt idx="245">
                  <c:v>131</c:v>
                </c:pt>
                <c:pt idx="246">
                  <c:v>132</c:v>
                </c:pt>
                <c:pt idx="247">
                  <c:v>133</c:v>
                </c:pt>
                <c:pt idx="248">
                  <c:v>133</c:v>
                </c:pt>
                <c:pt idx="249">
                  <c:v>133</c:v>
                </c:pt>
                <c:pt idx="250">
                  <c:v>133</c:v>
                </c:pt>
                <c:pt idx="251">
                  <c:v>134</c:v>
                </c:pt>
                <c:pt idx="252">
                  <c:v>136</c:v>
                </c:pt>
                <c:pt idx="253">
                  <c:v>136</c:v>
                </c:pt>
                <c:pt idx="254">
                  <c:v>136</c:v>
                </c:pt>
                <c:pt idx="255">
                  <c:v>138</c:v>
                </c:pt>
                <c:pt idx="256">
                  <c:v>138</c:v>
                </c:pt>
                <c:pt idx="257">
                  <c:v>139</c:v>
                </c:pt>
                <c:pt idx="258">
                  <c:v>142</c:v>
                </c:pt>
                <c:pt idx="259">
                  <c:v>143</c:v>
                </c:pt>
                <c:pt idx="260">
                  <c:v>143</c:v>
                </c:pt>
                <c:pt idx="261">
                  <c:v>150</c:v>
                </c:pt>
                <c:pt idx="262">
                  <c:v>155</c:v>
                </c:pt>
                <c:pt idx="263">
                  <c:v>158</c:v>
                </c:pt>
                <c:pt idx="264">
                  <c:v>167</c:v>
                </c:pt>
                <c:pt idx="265">
                  <c:v>168</c:v>
                </c:pt>
                <c:pt idx="266">
                  <c:v>75</c:v>
                </c:pt>
                <c:pt idx="267">
                  <c:v>93</c:v>
                </c:pt>
                <c:pt idx="268">
                  <c:v>104</c:v>
                </c:pt>
                <c:pt idx="269">
                  <c:v>107</c:v>
                </c:pt>
                <c:pt idx="270">
                  <c:v>109</c:v>
                </c:pt>
                <c:pt idx="271">
                  <c:v>113</c:v>
                </c:pt>
                <c:pt idx="272">
                  <c:v>114</c:v>
                </c:pt>
                <c:pt idx="273">
                  <c:v>115</c:v>
                </c:pt>
                <c:pt idx="274">
                  <c:v>115</c:v>
                </c:pt>
                <c:pt idx="275">
                  <c:v>116</c:v>
                </c:pt>
                <c:pt idx="276">
                  <c:v>125</c:v>
                </c:pt>
                <c:pt idx="277">
                  <c:v>129</c:v>
                </c:pt>
                <c:pt idx="278">
                  <c:v>130</c:v>
                </c:pt>
                <c:pt idx="279">
                  <c:v>133</c:v>
                </c:pt>
                <c:pt idx="280">
                  <c:v>133</c:v>
                </c:pt>
                <c:pt idx="281">
                  <c:v>135</c:v>
                </c:pt>
                <c:pt idx="282">
                  <c:v>136</c:v>
                </c:pt>
                <c:pt idx="283">
                  <c:v>137</c:v>
                </c:pt>
                <c:pt idx="284">
                  <c:v>140</c:v>
                </c:pt>
                <c:pt idx="285">
                  <c:v>141</c:v>
                </c:pt>
                <c:pt idx="286">
                  <c:v>142</c:v>
                </c:pt>
                <c:pt idx="287">
                  <c:v>143</c:v>
                </c:pt>
                <c:pt idx="288">
                  <c:v>143</c:v>
                </c:pt>
                <c:pt idx="289">
                  <c:v>144</c:v>
                </c:pt>
                <c:pt idx="290">
                  <c:v>147</c:v>
                </c:pt>
                <c:pt idx="291">
                  <c:v>155</c:v>
                </c:pt>
                <c:pt idx="292">
                  <c:v>159</c:v>
                </c:pt>
                <c:pt idx="293">
                  <c:v>160</c:v>
                </c:pt>
                <c:pt idx="294">
                  <c:v>161</c:v>
                </c:pt>
                <c:pt idx="295">
                  <c:v>170</c:v>
                </c:pt>
                <c:pt idx="296">
                  <c:v>74</c:v>
                </c:pt>
                <c:pt idx="297">
                  <c:v>113</c:v>
                </c:pt>
                <c:pt idx="298">
                  <c:v>119</c:v>
                </c:pt>
                <c:pt idx="299">
                  <c:v>120</c:v>
                </c:pt>
                <c:pt idx="300">
                  <c:v>124</c:v>
                </c:pt>
                <c:pt idx="301">
                  <c:v>125</c:v>
                </c:pt>
                <c:pt idx="302">
                  <c:v>128</c:v>
                </c:pt>
                <c:pt idx="303">
                  <c:v>134</c:v>
                </c:pt>
                <c:pt idx="304">
                  <c:v>140</c:v>
                </c:pt>
                <c:pt idx="305">
                  <c:v>151</c:v>
                </c:pt>
                <c:pt idx="306">
                  <c:v>157</c:v>
                </c:pt>
                <c:pt idx="307">
                  <c:v>120</c:v>
                </c:pt>
                <c:pt idx="308">
                  <c:v>127</c:v>
                </c:pt>
                <c:pt idx="309">
                  <c:v>131</c:v>
                </c:pt>
                <c:pt idx="310">
                  <c:v>132</c:v>
                </c:pt>
                <c:pt idx="311">
                  <c:v>132</c:v>
                </c:pt>
                <c:pt idx="312">
                  <c:v>134</c:v>
                </c:pt>
                <c:pt idx="313">
                  <c:v>144</c:v>
                </c:pt>
                <c:pt idx="314">
                  <c:v>146</c:v>
                </c:pt>
                <c:pt idx="315">
                  <c:v>158</c:v>
                </c:pt>
                <c:pt idx="316">
                  <c:v>133</c:v>
                </c:pt>
                <c:pt idx="317">
                  <c:v>140</c:v>
                </c:pt>
                <c:pt idx="318">
                  <c:v>83</c:v>
                </c:pt>
                <c:pt idx="319">
                  <c:v>97</c:v>
                </c:pt>
                <c:pt idx="320">
                  <c:v>115</c:v>
                </c:pt>
                <c:pt idx="321">
                  <c:v>116</c:v>
                </c:pt>
                <c:pt idx="322">
                  <c:v>127</c:v>
                </c:pt>
                <c:pt idx="323">
                  <c:v>128</c:v>
                </c:pt>
                <c:pt idx="324">
                  <c:v>135</c:v>
                </c:pt>
                <c:pt idx="325">
                  <c:v>136</c:v>
                </c:pt>
                <c:pt idx="326">
                  <c:v>139</c:v>
                </c:pt>
                <c:pt idx="327">
                  <c:v>139</c:v>
                </c:pt>
                <c:pt idx="328">
                  <c:v>140</c:v>
                </c:pt>
                <c:pt idx="329">
                  <c:v>145</c:v>
                </c:pt>
                <c:pt idx="330">
                  <c:v>146</c:v>
                </c:pt>
                <c:pt idx="331">
                  <c:v>147</c:v>
                </c:pt>
                <c:pt idx="332">
                  <c:v>148</c:v>
                </c:pt>
                <c:pt idx="333">
                  <c:v>151</c:v>
                </c:pt>
                <c:pt idx="334">
                  <c:v>151</c:v>
                </c:pt>
                <c:pt idx="335">
                  <c:v>152</c:v>
                </c:pt>
                <c:pt idx="336">
                  <c:v>152</c:v>
                </c:pt>
                <c:pt idx="337">
                  <c:v>154</c:v>
                </c:pt>
                <c:pt idx="338">
                  <c:v>160</c:v>
                </c:pt>
                <c:pt idx="339">
                  <c:v>160</c:v>
                </c:pt>
                <c:pt idx="340">
                  <c:v>163</c:v>
                </c:pt>
                <c:pt idx="341">
                  <c:v>175</c:v>
                </c:pt>
                <c:pt idx="342">
                  <c:v>100</c:v>
                </c:pt>
                <c:pt idx="343">
                  <c:v>100</c:v>
                </c:pt>
                <c:pt idx="344">
                  <c:v>106</c:v>
                </c:pt>
                <c:pt idx="345">
                  <c:v>111</c:v>
                </c:pt>
                <c:pt idx="346">
                  <c:v>117</c:v>
                </c:pt>
                <c:pt idx="347">
                  <c:v>118</c:v>
                </c:pt>
                <c:pt idx="348">
                  <c:v>120</c:v>
                </c:pt>
                <c:pt idx="349">
                  <c:v>124</c:v>
                </c:pt>
                <c:pt idx="350">
                  <c:v>125</c:v>
                </c:pt>
                <c:pt idx="351">
                  <c:v>126</c:v>
                </c:pt>
                <c:pt idx="352">
                  <c:v>126</c:v>
                </c:pt>
                <c:pt idx="353">
                  <c:v>126</c:v>
                </c:pt>
                <c:pt idx="354">
                  <c:v>129</c:v>
                </c:pt>
                <c:pt idx="355">
                  <c:v>129</c:v>
                </c:pt>
                <c:pt idx="356">
                  <c:v>129</c:v>
                </c:pt>
                <c:pt idx="357">
                  <c:v>130</c:v>
                </c:pt>
                <c:pt idx="358">
                  <c:v>130</c:v>
                </c:pt>
                <c:pt idx="359">
                  <c:v>131</c:v>
                </c:pt>
                <c:pt idx="360">
                  <c:v>131</c:v>
                </c:pt>
                <c:pt idx="361">
                  <c:v>135</c:v>
                </c:pt>
                <c:pt idx="362">
                  <c:v>137</c:v>
                </c:pt>
                <c:pt idx="363">
                  <c:v>140</c:v>
                </c:pt>
                <c:pt idx="364">
                  <c:v>141</c:v>
                </c:pt>
                <c:pt idx="365">
                  <c:v>142</c:v>
                </c:pt>
                <c:pt idx="366">
                  <c:v>144</c:v>
                </c:pt>
                <c:pt idx="367">
                  <c:v>144</c:v>
                </c:pt>
                <c:pt idx="368">
                  <c:v>145</c:v>
                </c:pt>
                <c:pt idx="369">
                  <c:v>146</c:v>
                </c:pt>
                <c:pt idx="370">
                  <c:v>146</c:v>
                </c:pt>
                <c:pt idx="371">
                  <c:v>146</c:v>
                </c:pt>
                <c:pt idx="372">
                  <c:v>149</c:v>
                </c:pt>
                <c:pt idx="373">
                  <c:v>150</c:v>
                </c:pt>
                <c:pt idx="374">
                  <c:v>151</c:v>
                </c:pt>
                <c:pt idx="375">
                  <c:v>151</c:v>
                </c:pt>
                <c:pt idx="376">
                  <c:v>151</c:v>
                </c:pt>
                <c:pt idx="377">
                  <c:v>152</c:v>
                </c:pt>
                <c:pt idx="378">
                  <c:v>153</c:v>
                </c:pt>
                <c:pt idx="379">
                  <c:v>154</c:v>
                </c:pt>
                <c:pt idx="380">
                  <c:v>155</c:v>
                </c:pt>
                <c:pt idx="381">
                  <c:v>157</c:v>
                </c:pt>
                <c:pt idx="382">
                  <c:v>160</c:v>
                </c:pt>
                <c:pt idx="383">
                  <c:v>161</c:v>
                </c:pt>
                <c:pt idx="384">
                  <c:v>161</c:v>
                </c:pt>
                <c:pt idx="385">
                  <c:v>163</c:v>
                </c:pt>
                <c:pt idx="386">
                  <c:v>163</c:v>
                </c:pt>
                <c:pt idx="387">
                  <c:v>167</c:v>
                </c:pt>
                <c:pt idx="388">
                  <c:v>167</c:v>
                </c:pt>
                <c:pt idx="389">
                  <c:v>168</c:v>
                </c:pt>
                <c:pt idx="390">
                  <c:v>100</c:v>
                </c:pt>
                <c:pt idx="391">
                  <c:v>104</c:v>
                </c:pt>
                <c:pt idx="392">
                  <c:v>104</c:v>
                </c:pt>
                <c:pt idx="393">
                  <c:v>110</c:v>
                </c:pt>
                <c:pt idx="394">
                  <c:v>110</c:v>
                </c:pt>
                <c:pt idx="395">
                  <c:v>113</c:v>
                </c:pt>
                <c:pt idx="396">
                  <c:v>113</c:v>
                </c:pt>
                <c:pt idx="397">
                  <c:v>113</c:v>
                </c:pt>
                <c:pt idx="398">
                  <c:v>113</c:v>
                </c:pt>
                <c:pt idx="399">
                  <c:v>114</c:v>
                </c:pt>
                <c:pt idx="400">
                  <c:v>115</c:v>
                </c:pt>
                <c:pt idx="401">
                  <c:v>117</c:v>
                </c:pt>
                <c:pt idx="402">
                  <c:v>119</c:v>
                </c:pt>
                <c:pt idx="403">
                  <c:v>120</c:v>
                </c:pt>
                <c:pt idx="404">
                  <c:v>120</c:v>
                </c:pt>
                <c:pt idx="405">
                  <c:v>120</c:v>
                </c:pt>
                <c:pt idx="406">
                  <c:v>121</c:v>
                </c:pt>
                <c:pt idx="407">
                  <c:v>121</c:v>
                </c:pt>
                <c:pt idx="408">
                  <c:v>122</c:v>
                </c:pt>
                <c:pt idx="409">
                  <c:v>122</c:v>
                </c:pt>
                <c:pt idx="410">
                  <c:v>122</c:v>
                </c:pt>
                <c:pt idx="411">
                  <c:v>124</c:v>
                </c:pt>
                <c:pt idx="412">
                  <c:v>124</c:v>
                </c:pt>
                <c:pt idx="413">
                  <c:v>125</c:v>
                </c:pt>
                <c:pt idx="414">
                  <c:v>126</c:v>
                </c:pt>
                <c:pt idx="415">
                  <c:v>127</c:v>
                </c:pt>
                <c:pt idx="416">
                  <c:v>127</c:v>
                </c:pt>
                <c:pt idx="417">
                  <c:v>128</c:v>
                </c:pt>
                <c:pt idx="418">
                  <c:v>129</c:v>
                </c:pt>
                <c:pt idx="419">
                  <c:v>129</c:v>
                </c:pt>
                <c:pt idx="420">
                  <c:v>129</c:v>
                </c:pt>
                <c:pt idx="421">
                  <c:v>129</c:v>
                </c:pt>
                <c:pt idx="422">
                  <c:v>130</c:v>
                </c:pt>
                <c:pt idx="423">
                  <c:v>130</c:v>
                </c:pt>
                <c:pt idx="424">
                  <c:v>130</c:v>
                </c:pt>
                <c:pt idx="425">
                  <c:v>131</c:v>
                </c:pt>
                <c:pt idx="426">
                  <c:v>132</c:v>
                </c:pt>
                <c:pt idx="427">
                  <c:v>132</c:v>
                </c:pt>
                <c:pt idx="428">
                  <c:v>132</c:v>
                </c:pt>
                <c:pt idx="429">
                  <c:v>132</c:v>
                </c:pt>
                <c:pt idx="430">
                  <c:v>132</c:v>
                </c:pt>
                <c:pt idx="431">
                  <c:v>133</c:v>
                </c:pt>
                <c:pt idx="432">
                  <c:v>133</c:v>
                </c:pt>
                <c:pt idx="433">
                  <c:v>134</c:v>
                </c:pt>
                <c:pt idx="434">
                  <c:v>134</c:v>
                </c:pt>
                <c:pt idx="435">
                  <c:v>134</c:v>
                </c:pt>
                <c:pt idx="436">
                  <c:v>134</c:v>
                </c:pt>
                <c:pt idx="437">
                  <c:v>135</c:v>
                </c:pt>
                <c:pt idx="438">
                  <c:v>136</c:v>
                </c:pt>
                <c:pt idx="439">
                  <c:v>136</c:v>
                </c:pt>
                <c:pt idx="440">
                  <c:v>136</c:v>
                </c:pt>
                <c:pt idx="441">
                  <c:v>137</c:v>
                </c:pt>
                <c:pt idx="442">
                  <c:v>137</c:v>
                </c:pt>
                <c:pt idx="443">
                  <c:v>137</c:v>
                </c:pt>
                <c:pt idx="444">
                  <c:v>140</c:v>
                </c:pt>
                <c:pt idx="445">
                  <c:v>141</c:v>
                </c:pt>
                <c:pt idx="446">
                  <c:v>142</c:v>
                </c:pt>
                <c:pt idx="447">
                  <c:v>143</c:v>
                </c:pt>
                <c:pt idx="448">
                  <c:v>143</c:v>
                </c:pt>
                <c:pt idx="449">
                  <c:v>143</c:v>
                </c:pt>
                <c:pt idx="450">
                  <c:v>144</c:v>
                </c:pt>
                <c:pt idx="451">
                  <c:v>145</c:v>
                </c:pt>
                <c:pt idx="452">
                  <c:v>145</c:v>
                </c:pt>
                <c:pt idx="453">
                  <c:v>145</c:v>
                </c:pt>
                <c:pt idx="454">
                  <c:v>146</c:v>
                </c:pt>
                <c:pt idx="455">
                  <c:v>146</c:v>
                </c:pt>
                <c:pt idx="456">
                  <c:v>146</c:v>
                </c:pt>
                <c:pt idx="457">
                  <c:v>146</c:v>
                </c:pt>
                <c:pt idx="458">
                  <c:v>147</c:v>
                </c:pt>
                <c:pt idx="459">
                  <c:v>148</c:v>
                </c:pt>
                <c:pt idx="460">
                  <c:v>150</c:v>
                </c:pt>
                <c:pt idx="461">
                  <c:v>151</c:v>
                </c:pt>
                <c:pt idx="462">
                  <c:v>151</c:v>
                </c:pt>
                <c:pt idx="463">
                  <c:v>152</c:v>
                </c:pt>
                <c:pt idx="464">
                  <c:v>152</c:v>
                </c:pt>
                <c:pt idx="465">
                  <c:v>153</c:v>
                </c:pt>
                <c:pt idx="466">
                  <c:v>153</c:v>
                </c:pt>
                <c:pt idx="467">
                  <c:v>154</c:v>
                </c:pt>
                <c:pt idx="468">
                  <c:v>154</c:v>
                </c:pt>
                <c:pt idx="469">
                  <c:v>156</c:v>
                </c:pt>
                <c:pt idx="470">
                  <c:v>157</c:v>
                </c:pt>
                <c:pt idx="471">
                  <c:v>157</c:v>
                </c:pt>
                <c:pt idx="472">
                  <c:v>157</c:v>
                </c:pt>
                <c:pt idx="473">
                  <c:v>160</c:v>
                </c:pt>
                <c:pt idx="474">
                  <c:v>166</c:v>
                </c:pt>
                <c:pt idx="475">
                  <c:v>168</c:v>
                </c:pt>
                <c:pt idx="476">
                  <c:v>173</c:v>
                </c:pt>
                <c:pt idx="477">
                  <c:v>180</c:v>
                </c:pt>
                <c:pt idx="478">
                  <c:v>84</c:v>
                </c:pt>
                <c:pt idx="479">
                  <c:v>88</c:v>
                </c:pt>
                <c:pt idx="480">
                  <c:v>92</c:v>
                </c:pt>
                <c:pt idx="481">
                  <c:v>100</c:v>
                </c:pt>
                <c:pt idx="482">
                  <c:v>102</c:v>
                </c:pt>
                <c:pt idx="483">
                  <c:v>108</c:v>
                </c:pt>
                <c:pt idx="484">
                  <c:v>115</c:v>
                </c:pt>
                <c:pt idx="485">
                  <c:v>116</c:v>
                </c:pt>
                <c:pt idx="486">
                  <c:v>116</c:v>
                </c:pt>
                <c:pt idx="487">
                  <c:v>117</c:v>
                </c:pt>
                <c:pt idx="488">
                  <c:v>119</c:v>
                </c:pt>
                <c:pt idx="489">
                  <c:v>120</c:v>
                </c:pt>
                <c:pt idx="490">
                  <c:v>122</c:v>
                </c:pt>
                <c:pt idx="491">
                  <c:v>122</c:v>
                </c:pt>
                <c:pt idx="492">
                  <c:v>122</c:v>
                </c:pt>
                <c:pt idx="493">
                  <c:v>123</c:v>
                </c:pt>
                <c:pt idx="494">
                  <c:v>126</c:v>
                </c:pt>
                <c:pt idx="495">
                  <c:v>127</c:v>
                </c:pt>
                <c:pt idx="496">
                  <c:v>129</c:v>
                </c:pt>
                <c:pt idx="497">
                  <c:v>129</c:v>
                </c:pt>
                <c:pt idx="498">
                  <c:v>129</c:v>
                </c:pt>
                <c:pt idx="499">
                  <c:v>130</c:v>
                </c:pt>
                <c:pt idx="500">
                  <c:v>130</c:v>
                </c:pt>
                <c:pt idx="501">
                  <c:v>131</c:v>
                </c:pt>
                <c:pt idx="502">
                  <c:v>131</c:v>
                </c:pt>
                <c:pt idx="503">
                  <c:v>131</c:v>
                </c:pt>
                <c:pt idx="504">
                  <c:v>132</c:v>
                </c:pt>
                <c:pt idx="505">
                  <c:v>133</c:v>
                </c:pt>
                <c:pt idx="506">
                  <c:v>133</c:v>
                </c:pt>
                <c:pt idx="507">
                  <c:v>133</c:v>
                </c:pt>
                <c:pt idx="508">
                  <c:v>134</c:v>
                </c:pt>
                <c:pt idx="509">
                  <c:v>134</c:v>
                </c:pt>
                <c:pt idx="510">
                  <c:v>134</c:v>
                </c:pt>
                <c:pt idx="511">
                  <c:v>134</c:v>
                </c:pt>
                <c:pt idx="512">
                  <c:v>134</c:v>
                </c:pt>
                <c:pt idx="513">
                  <c:v>135</c:v>
                </c:pt>
                <c:pt idx="514">
                  <c:v>136</c:v>
                </c:pt>
                <c:pt idx="515">
                  <c:v>136</c:v>
                </c:pt>
                <c:pt idx="516">
                  <c:v>137</c:v>
                </c:pt>
                <c:pt idx="517">
                  <c:v>137</c:v>
                </c:pt>
                <c:pt idx="518">
                  <c:v>138</c:v>
                </c:pt>
                <c:pt idx="519">
                  <c:v>138</c:v>
                </c:pt>
                <c:pt idx="520">
                  <c:v>138</c:v>
                </c:pt>
                <c:pt idx="521">
                  <c:v>140</c:v>
                </c:pt>
                <c:pt idx="522">
                  <c:v>140</c:v>
                </c:pt>
                <c:pt idx="523">
                  <c:v>140</c:v>
                </c:pt>
                <c:pt idx="524">
                  <c:v>142</c:v>
                </c:pt>
                <c:pt idx="525">
                  <c:v>142</c:v>
                </c:pt>
                <c:pt idx="526">
                  <c:v>143</c:v>
                </c:pt>
                <c:pt idx="527">
                  <c:v>143</c:v>
                </c:pt>
                <c:pt idx="528">
                  <c:v>144</c:v>
                </c:pt>
                <c:pt idx="529">
                  <c:v>144</c:v>
                </c:pt>
                <c:pt idx="530">
                  <c:v>144</c:v>
                </c:pt>
                <c:pt idx="531">
                  <c:v>145</c:v>
                </c:pt>
                <c:pt idx="532">
                  <c:v>146</c:v>
                </c:pt>
                <c:pt idx="533">
                  <c:v>146</c:v>
                </c:pt>
                <c:pt idx="534">
                  <c:v>146</c:v>
                </c:pt>
                <c:pt idx="535">
                  <c:v>147</c:v>
                </c:pt>
                <c:pt idx="536">
                  <c:v>152</c:v>
                </c:pt>
                <c:pt idx="537">
                  <c:v>152</c:v>
                </c:pt>
                <c:pt idx="538">
                  <c:v>152</c:v>
                </c:pt>
                <c:pt idx="539">
                  <c:v>153</c:v>
                </c:pt>
                <c:pt idx="540">
                  <c:v>153</c:v>
                </c:pt>
                <c:pt idx="541">
                  <c:v>153</c:v>
                </c:pt>
                <c:pt idx="542">
                  <c:v>154</c:v>
                </c:pt>
                <c:pt idx="543">
                  <c:v>157</c:v>
                </c:pt>
                <c:pt idx="544">
                  <c:v>158</c:v>
                </c:pt>
                <c:pt idx="545">
                  <c:v>170</c:v>
                </c:pt>
                <c:pt idx="546">
                  <c:v>178</c:v>
                </c:pt>
                <c:pt idx="547">
                  <c:v>101</c:v>
                </c:pt>
                <c:pt idx="548">
                  <c:v>104</c:v>
                </c:pt>
                <c:pt idx="549">
                  <c:v>106</c:v>
                </c:pt>
                <c:pt idx="550">
                  <c:v>107</c:v>
                </c:pt>
                <c:pt idx="551">
                  <c:v>108</c:v>
                </c:pt>
                <c:pt idx="552">
                  <c:v>110</c:v>
                </c:pt>
                <c:pt idx="553">
                  <c:v>113</c:v>
                </c:pt>
                <c:pt idx="554">
                  <c:v>114</c:v>
                </c:pt>
                <c:pt idx="555">
                  <c:v>114</c:v>
                </c:pt>
                <c:pt idx="556">
                  <c:v>115</c:v>
                </c:pt>
                <c:pt idx="557">
                  <c:v>118</c:v>
                </c:pt>
                <c:pt idx="558">
                  <c:v>119</c:v>
                </c:pt>
                <c:pt idx="559">
                  <c:v>120</c:v>
                </c:pt>
                <c:pt idx="560">
                  <c:v>121</c:v>
                </c:pt>
                <c:pt idx="561">
                  <c:v>121</c:v>
                </c:pt>
                <c:pt idx="562">
                  <c:v>122</c:v>
                </c:pt>
                <c:pt idx="563">
                  <c:v>122</c:v>
                </c:pt>
                <c:pt idx="564">
                  <c:v>124</c:v>
                </c:pt>
                <c:pt idx="565">
                  <c:v>124</c:v>
                </c:pt>
                <c:pt idx="566">
                  <c:v>125</c:v>
                </c:pt>
                <c:pt idx="567">
                  <c:v>125</c:v>
                </c:pt>
                <c:pt idx="568">
                  <c:v>126</c:v>
                </c:pt>
                <c:pt idx="569">
                  <c:v>126</c:v>
                </c:pt>
                <c:pt idx="570">
                  <c:v>126</c:v>
                </c:pt>
                <c:pt idx="571">
                  <c:v>127</c:v>
                </c:pt>
                <c:pt idx="572">
                  <c:v>128</c:v>
                </c:pt>
                <c:pt idx="573">
                  <c:v>128</c:v>
                </c:pt>
                <c:pt idx="574">
                  <c:v>128</c:v>
                </c:pt>
                <c:pt idx="575">
                  <c:v>128</c:v>
                </c:pt>
                <c:pt idx="576">
                  <c:v>129</c:v>
                </c:pt>
                <c:pt idx="577">
                  <c:v>129</c:v>
                </c:pt>
                <c:pt idx="578">
                  <c:v>130</c:v>
                </c:pt>
                <c:pt idx="579">
                  <c:v>130</c:v>
                </c:pt>
                <c:pt idx="580">
                  <c:v>130</c:v>
                </c:pt>
                <c:pt idx="581">
                  <c:v>131</c:v>
                </c:pt>
                <c:pt idx="582">
                  <c:v>132</c:v>
                </c:pt>
                <c:pt idx="583">
                  <c:v>133</c:v>
                </c:pt>
                <c:pt idx="584">
                  <c:v>133</c:v>
                </c:pt>
                <c:pt idx="585">
                  <c:v>133</c:v>
                </c:pt>
                <c:pt idx="586">
                  <c:v>133</c:v>
                </c:pt>
                <c:pt idx="587">
                  <c:v>133</c:v>
                </c:pt>
                <c:pt idx="588">
                  <c:v>133</c:v>
                </c:pt>
                <c:pt idx="589">
                  <c:v>133</c:v>
                </c:pt>
                <c:pt idx="590">
                  <c:v>134</c:v>
                </c:pt>
                <c:pt idx="591">
                  <c:v>135</c:v>
                </c:pt>
                <c:pt idx="592">
                  <c:v>135</c:v>
                </c:pt>
                <c:pt idx="593">
                  <c:v>136</c:v>
                </c:pt>
                <c:pt idx="594">
                  <c:v>136</c:v>
                </c:pt>
                <c:pt idx="595">
                  <c:v>138</c:v>
                </c:pt>
                <c:pt idx="596">
                  <c:v>139</c:v>
                </c:pt>
                <c:pt idx="597">
                  <c:v>139</c:v>
                </c:pt>
                <c:pt idx="598">
                  <c:v>140</c:v>
                </c:pt>
                <c:pt idx="599">
                  <c:v>140</c:v>
                </c:pt>
                <c:pt idx="600">
                  <c:v>141</c:v>
                </c:pt>
                <c:pt idx="601">
                  <c:v>142</c:v>
                </c:pt>
                <c:pt idx="602">
                  <c:v>142</c:v>
                </c:pt>
                <c:pt idx="603">
                  <c:v>143</c:v>
                </c:pt>
                <c:pt idx="604">
                  <c:v>143</c:v>
                </c:pt>
                <c:pt idx="605">
                  <c:v>143</c:v>
                </c:pt>
                <c:pt idx="606">
                  <c:v>144</c:v>
                </c:pt>
                <c:pt idx="607">
                  <c:v>145</c:v>
                </c:pt>
                <c:pt idx="608">
                  <c:v>146</c:v>
                </c:pt>
                <c:pt idx="609">
                  <c:v>146</c:v>
                </c:pt>
                <c:pt idx="610">
                  <c:v>147</c:v>
                </c:pt>
                <c:pt idx="611">
                  <c:v>148</c:v>
                </c:pt>
                <c:pt idx="612">
                  <c:v>148</c:v>
                </c:pt>
                <c:pt idx="613">
                  <c:v>149</c:v>
                </c:pt>
                <c:pt idx="614">
                  <c:v>150</c:v>
                </c:pt>
                <c:pt idx="615">
                  <c:v>150</c:v>
                </c:pt>
                <c:pt idx="616">
                  <c:v>150</c:v>
                </c:pt>
                <c:pt idx="617">
                  <c:v>150</c:v>
                </c:pt>
                <c:pt idx="618">
                  <c:v>152</c:v>
                </c:pt>
                <c:pt idx="619">
                  <c:v>153</c:v>
                </c:pt>
                <c:pt idx="620">
                  <c:v>153</c:v>
                </c:pt>
                <c:pt idx="621">
                  <c:v>154</c:v>
                </c:pt>
                <c:pt idx="622">
                  <c:v>154</c:v>
                </c:pt>
                <c:pt idx="623">
                  <c:v>154</c:v>
                </c:pt>
                <c:pt idx="624">
                  <c:v>155</c:v>
                </c:pt>
                <c:pt idx="625">
                  <c:v>157</c:v>
                </c:pt>
                <c:pt idx="626">
                  <c:v>157</c:v>
                </c:pt>
                <c:pt idx="627">
                  <c:v>158</c:v>
                </c:pt>
                <c:pt idx="628">
                  <c:v>158</c:v>
                </c:pt>
                <c:pt idx="629">
                  <c:v>158</c:v>
                </c:pt>
                <c:pt idx="630">
                  <c:v>159</c:v>
                </c:pt>
                <c:pt idx="631">
                  <c:v>160</c:v>
                </c:pt>
                <c:pt idx="632">
                  <c:v>163</c:v>
                </c:pt>
                <c:pt idx="633">
                  <c:v>164</c:v>
                </c:pt>
                <c:pt idx="634">
                  <c:v>164</c:v>
                </c:pt>
                <c:pt idx="635">
                  <c:v>165</c:v>
                </c:pt>
                <c:pt idx="636">
                  <c:v>170</c:v>
                </c:pt>
                <c:pt idx="637">
                  <c:v>174</c:v>
                </c:pt>
                <c:pt idx="638">
                  <c:v>93</c:v>
                </c:pt>
                <c:pt idx="639">
                  <c:v>95</c:v>
                </c:pt>
                <c:pt idx="640">
                  <c:v>102</c:v>
                </c:pt>
                <c:pt idx="641">
                  <c:v>106</c:v>
                </c:pt>
                <c:pt idx="642">
                  <c:v>108</c:v>
                </c:pt>
                <c:pt idx="643">
                  <c:v>108</c:v>
                </c:pt>
                <c:pt idx="644">
                  <c:v>112</c:v>
                </c:pt>
                <c:pt idx="645">
                  <c:v>112</c:v>
                </c:pt>
                <c:pt idx="646">
                  <c:v>113</c:v>
                </c:pt>
                <c:pt idx="647">
                  <c:v>114</c:v>
                </c:pt>
                <c:pt idx="648">
                  <c:v>115</c:v>
                </c:pt>
                <c:pt idx="649">
                  <c:v>117</c:v>
                </c:pt>
                <c:pt idx="650">
                  <c:v>117</c:v>
                </c:pt>
                <c:pt idx="651">
                  <c:v>118</c:v>
                </c:pt>
                <c:pt idx="652">
                  <c:v>119</c:v>
                </c:pt>
                <c:pt idx="653">
                  <c:v>119</c:v>
                </c:pt>
                <c:pt idx="654">
                  <c:v>119</c:v>
                </c:pt>
                <c:pt idx="655">
                  <c:v>120</c:v>
                </c:pt>
                <c:pt idx="656">
                  <c:v>120</c:v>
                </c:pt>
                <c:pt idx="657">
                  <c:v>120</c:v>
                </c:pt>
                <c:pt idx="658">
                  <c:v>120</c:v>
                </c:pt>
                <c:pt idx="659">
                  <c:v>120</c:v>
                </c:pt>
                <c:pt idx="660">
                  <c:v>120</c:v>
                </c:pt>
                <c:pt idx="661">
                  <c:v>121</c:v>
                </c:pt>
                <c:pt idx="662">
                  <c:v>121</c:v>
                </c:pt>
                <c:pt idx="663">
                  <c:v>122</c:v>
                </c:pt>
                <c:pt idx="664">
                  <c:v>122</c:v>
                </c:pt>
                <c:pt idx="665">
                  <c:v>122</c:v>
                </c:pt>
                <c:pt idx="666">
                  <c:v>123</c:v>
                </c:pt>
                <c:pt idx="667">
                  <c:v>123</c:v>
                </c:pt>
                <c:pt idx="668">
                  <c:v>123</c:v>
                </c:pt>
                <c:pt idx="669">
                  <c:v>124</c:v>
                </c:pt>
                <c:pt idx="670">
                  <c:v>125</c:v>
                </c:pt>
                <c:pt idx="671">
                  <c:v>125</c:v>
                </c:pt>
                <c:pt idx="672">
                  <c:v>125</c:v>
                </c:pt>
                <c:pt idx="673">
                  <c:v>125</c:v>
                </c:pt>
                <c:pt idx="674">
                  <c:v>126</c:v>
                </c:pt>
                <c:pt idx="675">
                  <c:v>126</c:v>
                </c:pt>
                <c:pt idx="676">
                  <c:v>127</c:v>
                </c:pt>
                <c:pt idx="677">
                  <c:v>127</c:v>
                </c:pt>
                <c:pt idx="678">
                  <c:v>128</c:v>
                </c:pt>
                <c:pt idx="679">
                  <c:v>128</c:v>
                </c:pt>
                <c:pt idx="680">
                  <c:v>128</c:v>
                </c:pt>
                <c:pt idx="681">
                  <c:v>128</c:v>
                </c:pt>
                <c:pt idx="682">
                  <c:v>128</c:v>
                </c:pt>
                <c:pt idx="683">
                  <c:v>128</c:v>
                </c:pt>
                <c:pt idx="684">
                  <c:v>128</c:v>
                </c:pt>
                <c:pt idx="685">
                  <c:v>129</c:v>
                </c:pt>
                <c:pt idx="686">
                  <c:v>129</c:v>
                </c:pt>
                <c:pt idx="687">
                  <c:v>130</c:v>
                </c:pt>
                <c:pt idx="688">
                  <c:v>130</c:v>
                </c:pt>
                <c:pt idx="689">
                  <c:v>130</c:v>
                </c:pt>
                <c:pt idx="690">
                  <c:v>130</c:v>
                </c:pt>
                <c:pt idx="691">
                  <c:v>130</c:v>
                </c:pt>
                <c:pt idx="692">
                  <c:v>130</c:v>
                </c:pt>
                <c:pt idx="693">
                  <c:v>130</c:v>
                </c:pt>
                <c:pt idx="694">
                  <c:v>130</c:v>
                </c:pt>
                <c:pt idx="695">
                  <c:v>131</c:v>
                </c:pt>
                <c:pt idx="696">
                  <c:v>131</c:v>
                </c:pt>
                <c:pt idx="697">
                  <c:v>132</c:v>
                </c:pt>
                <c:pt idx="698">
                  <c:v>132</c:v>
                </c:pt>
                <c:pt idx="699">
                  <c:v>132</c:v>
                </c:pt>
                <c:pt idx="700">
                  <c:v>132</c:v>
                </c:pt>
                <c:pt idx="701">
                  <c:v>132</c:v>
                </c:pt>
                <c:pt idx="702">
                  <c:v>134</c:v>
                </c:pt>
                <c:pt idx="703">
                  <c:v>135</c:v>
                </c:pt>
                <c:pt idx="704">
                  <c:v>135</c:v>
                </c:pt>
                <c:pt idx="705">
                  <c:v>136</c:v>
                </c:pt>
                <c:pt idx="706">
                  <c:v>136</c:v>
                </c:pt>
                <c:pt idx="707">
                  <c:v>136</c:v>
                </c:pt>
                <c:pt idx="708">
                  <c:v>136</c:v>
                </c:pt>
                <c:pt idx="709">
                  <c:v>137</c:v>
                </c:pt>
                <c:pt idx="710">
                  <c:v>137</c:v>
                </c:pt>
                <c:pt idx="711">
                  <c:v>137</c:v>
                </c:pt>
                <c:pt idx="712">
                  <c:v>138</c:v>
                </c:pt>
                <c:pt idx="713">
                  <c:v>138</c:v>
                </c:pt>
                <c:pt idx="714">
                  <c:v>138</c:v>
                </c:pt>
                <c:pt idx="715">
                  <c:v>139</c:v>
                </c:pt>
                <c:pt idx="716">
                  <c:v>139</c:v>
                </c:pt>
                <c:pt idx="717">
                  <c:v>140</c:v>
                </c:pt>
                <c:pt idx="718">
                  <c:v>140</c:v>
                </c:pt>
                <c:pt idx="719">
                  <c:v>142</c:v>
                </c:pt>
                <c:pt idx="720">
                  <c:v>142</c:v>
                </c:pt>
                <c:pt idx="721">
                  <c:v>142</c:v>
                </c:pt>
                <c:pt idx="722">
                  <c:v>143</c:v>
                </c:pt>
                <c:pt idx="723">
                  <c:v>143</c:v>
                </c:pt>
                <c:pt idx="724">
                  <c:v>144</c:v>
                </c:pt>
                <c:pt idx="725">
                  <c:v>144</c:v>
                </c:pt>
                <c:pt idx="726">
                  <c:v>144</c:v>
                </c:pt>
                <c:pt idx="727">
                  <c:v>144</c:v>
                </c:pt>
                <c:pt idx="728">
                  <c:v>144</c:v>
                </c:pt>
                <c:pt idx="729">
                  <c:v>144</c:v>
                </c:pt>
                <c:pt idx="730">
                  <c:v>145</c:v>
                </c:pt>
                <c:pt idx="731">
                  <c:v>145</c:v>
                </c:pt>
                <c:pt idx="732">
                  <c:v>145</c:v>
                </c:pt>
                <c:pt idx="733">
                  <c:v>145</c:v>
                </c:pt>
                <c:pt idx="734">
                  <c:v>145</c:v>
                </c:pt>
                <c:pt idx="735">
                  <c:v>145</c:v>
                </c:pt>
                <c:pt idx="736">
                  <c:v>146</c:v>
                </c:pt>
                <c:pt idx="737">
                  <c:v>146</c:v>
                </c:pt>
                <c:pt idx="738">
                  <c:v>147</c:v>
                </c:pt>
                <c:pt idx="739">
                  <c:v>147</c:v>
                </c:pt>
                <c:pt idx="740">
                  <c:v>148</c:v>
                </c:pt>
                <c:pt idx="741">
                  <c:v>148</c:v>
                </c:pt>
                <c:pt idx="742">
                  <c:v>148</c:v>
                </c:pt>
                <c:pt idx="743">
                  <c:v>149</c:v>
                </c:pt>
                <c:pt idx="744">
                  <c:v>149</c:v>
                </c:pt>
                <c:pt idx="745">
                  <c:v>150</c:v>
                </c:pt>
                <c:pt idx="746">
                  <c:v>150</c:v>
                </c:pt>
                <c:pt idx="747">
                  <c:v>150</c:v>
                </c:pt>
                <c:pt idx="748">
                  <c:v>150</c:v>
                </c:pt>
                <c:pt idx="749">
                  <c:v>151</c:v>
                </c:pt>
                <c:pt idx="750">
                  <c:v>151</c:v>
                </c:pt>
                <c:pt idx="751">
                  <c:v>152</c:v>
                </c:pt>
                <c:pt idx="752">
                  <c:v>153</c:v>
                </c:pt>
                <c:pt idx="753">
                  <c:v>153</c:v>
                </c:pt>
                <c:pt idx="754">
                  <c:v>154</c:v>
                </c:pt>
                <c:pt idx="755">
                  <c:v>155</c:v>
                </c:pt>
                <c:pt idx="756">
                  <c:v>155</c:v>
                </c:pt>
                <c:pt idx="757">
                  <c:v>155</c:v>
                </c:pt>
                <c:pt idx="758">
                  <c:v>155</c:v>
                </c:pt>
                <c:pt idx="759">
                  <c:v>156</c:v>
                </c:pt>
                <c:pt idx="760">
                  <c:v>156</c:v>
                </c:pt>
                <c:pt idx="761">
                  <c:v>157</c:v>
                </c:pt>
                <c:pt idx="762">
                  <c:v>157</c:v>
                </c:pt>
                <c:pt idx="763">
                  <c:v>158</c:v>
                </c:pt>
                <c:pt idx="764">
                  <c:v>160</c:v>
                </c:pt>
                <c:pt idx="765">
                  <c:v>161</c:v>
                </c:pt>
                <c:pt idx="766">
                  <c:v>164</c:v>
                </c:pt>
                <c:pt idx="767">
                  <c:v>168</c:v>
                </c:pt>
                <c:pt idx="768">
                  <c:v>168</c:v>
                </c:pt>
                <c:pt idx="769">
                  <c:v>170</c:v>
                </c:pt>
                <c:pt idx="770">
                  <c:v>170</c:v>
                </c:pt>
                <c:pt idx="771">
                  <c:v>170</c:v>
                </c:pt>
                <c:pt idx="772">
                  <c:v>173</c:v>
                </c:pt>
                <c:pt idx="773">
                  <c:v>60</c:v>
                </c:pt>
                <c:pt idx="774">
                  <c:v>91</c:v>
                </c:pt>
                <c:pt idx="775">
                  <c:v>96</c:v>
                </c:pt>
                <c:pt idx="776">
                  <c:v>108</c:v>
                </c:pt>
                <c:pt idx="777">
                  <c:v>108</c:v>
                </c:pt>
                <c:pt idx="778">
                  <c:v>108</c:v>
                </c:pt>
                <c:pt idx="779">
                  <c:v>109</c:v>
                </c:pt>
                <c:pt idx="780">
                  <c:v>110</c:v>
                </c:pt>
                <c:pt idx="781">
                  <c:v>110</c:v>
                </c:pt>
                <c:pt idx="782">
                  <c:v>111</c:v>
                </c:pt>
                <c:pt idx="783">
                  <c:v>112</c:v>
                </c:pt>
                <c:pt idx="784">
                  <c:v>113</c:v>
                </c:pt>
                <c:pt idx="785">
                  <c:v>113</c:v>
                </c:pt>
                <c:pt idx="786">
                  <c:v>114</c:v>
                </c:pt>
                <c:pt idx="787">
                  <c:v>116</c:v>
                </c:pt>
                <c:pt idx="788">
                  <c:v>116</c:v>
                </c:pt>
                <c:pt idx="789">
                  <c:v>116</c:v>
                </c:pt>
                <c:pt idx="790">
                  <c:v>116</c:v>
                </c:pt>
                <c:pt idx="791">
                  <c:v>117</c:v>
                </c:pt>
                <c:pt idx="792">
                  <c:v>118</c:v>
                </c:pt>
                <c:pt idx="793">
                  <c:v>118</c:v>
                </c:pt>
                <c:pt idx="794">
                  <c:v>119</c:v>
                </c:pt>
                <c:pt idx="795">
                  <c:v>121</c:v>
                </c:pt>
                <c:pt idx="796">
                  <c:v>121</c:v>
                </c:pt>
                <c:pt idx="797">
                  <c:v>122</c:v>
                </c:pt>
                <c:pt idx="798">
                  <c:v>122</c:v>
                </c:pt>
                <c:pt idx="799">
                  <c:v>122</c:v>
                </c:pt>
                <c:pt idx="800">
                  <c:v>122</c:v>
                </c:pt>
                <c:pt idx="801">
                  <c:v>123</c:v>
                </c:pt>
                <c:pt idx="802">
                  <c:v>123</c:v>
                </c:pt>
                <c:pt idx="803">
                  <c:v>125</c:v>
                </c:pt>
                <c:pt idx="804">
                  <c:v>125</c:v>
                </c:pt>
                <c:pt idx="805">
                  <c:v>125</c:v>
                </c:pt>
                <c:pt idx="806">
                  <c:v>126</c:v>
                </c:pt>
                <c:pt idx="807">
                  <c:v>127</c:v>
                </c:pt>
                <c:pt idx="808">
                  <c:v>127</c:v>
                </c:pt>
                <c:pt idx="809">
                  <c:v>128</c:v>
                </c:pt>
                <c:pt idx="810">
                  <c:v>128</c:v>
                </c:pt>
                <c:pt idx="811">
                  <c:v>129</c:v>
                </c:pt>
                <c:pt idx="812">
                  <c:v>130</c:v>
                </c:pt>
                <c:pt idx="813">
                  <c:v>130</c:v>
                </c:pt>
                <c:pt idx="814">
                  <c:v>130</c:v>
                </c:pt>
                <c:pt idx="815">
                  <c:v>130</c:v>
                </c:pt>
                <c:pt idx="816">
                  <c:v>130</c:v>
                </c:pt>
                <c:pt idx="817">
                  <c:v>130</c:v>
                </c:pt>
                <c:pt idx="818">
                  <c:v>130</c:v>
                </c:pt>
                <c:pt idx="819">
                  <c:v>131</c:v>
                </c:pt>
                <c:pt idx="820">
                  <c:v>131</c:v>
                </c:pt>
                <c:pt idx="821">
                  <c:v>132</c:v>
                </c:pt>
                <c:pt idx="822">
                  <c:v>132</c:v>
                </c:pt>
                <c:pt idx="823">
                  <c:v>132</c:v>
                </c:pt>
                <c:pt idx="824">
                  <c:v>132</c:v>
                </c:pt>
                <c:pt idx="825">
                  <c:v>132</c:v>
                </c:pt>
                <c:pt idx="826">
                  <c:v>133</c:v>
                </c:pt>
                <c:pt idx="827">
                  <c:v>133</c:v>
                </c:pt>
                <c:pt idx="828">
                  <c:v>134</c:v>
                </c:pt>
                <c:pt idx="829">
                  <c:v>134</c:v>
                </c:pt>
                <c:pt idx="830">
                  <c:v>134</c:v>
                </c:pt>
                <c:pt idx="831">
                  <c:v>135</c:v>
                </c:pt>
                <c:pt idx="832">
                  <c:v>135</c:v>
                </c:pt>
                <c:pt idx="833">
                  <c:v>135</c:v>
                </c:pt>
                <c:pt idx="834">
                  <c:v>136</c:v>
                </c:pt>
                <c:pt idx="835">
                  <c:v>138</c:v>
                </c:pt>
                <c:pt idx="836">
                  <c:v>139</c:v>
                </c:pt>
                <c:pt idx="837">
                  <c:v>140</c:v>
                </c:pt>
                <c:pt idx="838">
                  <c:v>140</c:v>
                </c:pt>
                <c:pt idx="839">
                  <c:v>142</c:v>
                </c:pt>
                <c:pt idx="840">
                  <c:v>142</c:v>
                </c:pt>
                <c:pt idx="841">
                  <c:v>143</c:v>
                </c:pt>
                <c:pt idx="842">
                  <c:v>143</c:v>
                </c:pt>
                <c:pt idx="843">
                  <c:v>144</c:v>
                </c:pt>
                <c:pt idx="844">
                  <c:v>145</c:v>
                </c:pt>
                <c:pt idx="845">
                  <c:v>145</c:v>
                </c:pt>
                <c:pt idx="846">
                  <c:v>145</c:v>
                </c:pt>
                <c:pt idx="847">
                  <c:v>145</c:v>
                </c:pt>
                <c:pt idx="848">
                  <c:v>145</c:v>
                </c:pt>
                <c:pt idx="849">
                  <c:v>146</c:v>
                </c:pt>
                <c:pt idx="850">
                  <c:v>146</c:v>
                </c:pt>
                <c:pt idx="851">
                  <c:v>146</c:v>
                </c:pt>
                <c:pt idx="852">
                  <c:v>148</c:v>
                </c:pt>
                <c:pt idx="853">
                  <c:v>149</c:v>
                </c:pt>
                <c:pt idx="854">
                  <c:v>149</c:v>
                </c:pt>
                <c:pt idx="855">
                  <c:v>149</c:v>
                </c:pt>
                <c:pt idx="856">
                  <c:v>150</c:v>
                </c:pt>
                <c:pt idx="857">
                  <c:v>150</c:v>
                </c:pt>
                <c:pt idx="858">
                  <c:v>152</c:v>
                </c:pt>
                <c:pt idx="859">
                  <c:v>152</c:v>
                </c:pt>
                <c:pt idx="860">
                  <c:v>152</c:v>
                </c:pt>
                <c:pt idx="861">
                  <c:v>153</c:v>
                </c:pt>
                <c:pt idx="862">
                  <c:v>155</c:v>
                </c:pt>
                <c:pt idx="863">
                  <c:v>157</c:v>
                </c:pt>
                <c:pt idx="864">
                  <c:v>158</c:v>
                </c:pt>
                <c:pt idx="865">
                  <c:v>158</c:v>
                </c:pt>
                <c:pt idx="866">
                  <c:v>160</c:v>
                </c:pt>
                <c:pt idx="867">
                  <c:v>162</c:v>
                </c:pt>
                <c:pt idx="868">
                  <c:v>171</c:v>
                </c:pt>
                <c:pt idx="869">
                  <c:v>91</c:v>
                </c:pt>
                <c:pt idx="870">
                  <c:v>115</c:v>
                </c:pt>
                <c:pt idx="871">
                  <c:v>115</c:v>
                </c:pt>
                <c:pt idx="872">
                  <c:v>115</c:v>
                </c:pt>
                <c:pt idx="873">
                  <c:v>116</c:v>
                </c:pt>
                <c:pt idx="874">
                  <c:v>117</c:v>
                </c:pt>
                <c:pt idx="875">
                  <c:v>117</c:v>
                </c:pt>
                <c:pt idx="876">
                  <c:v>118</c:v>
                </c:pt>
                <c:pt idx="877">
                  <c:v>118</c:v>
                </c:pt>
                <c:pt idx="878">
                  <c:v>119</c:v>
                </c:pt>
                <c:pt idx="879">
                  <c:v>120</c:v>
                </c:pt>
                <c:pt idx="880">
                  <c:v>120</c:v>
                </c:pt>
                <c:pt idx="881">
                  <c:v>121</c:v>
                </c:pt>
                <c:pt idx="882">
                  <c:v>122</c:v>
                </c:pt>
                <c:pt idx="883">
                  <c:v>122</c:v>
                </c:pt>
                <c:pt idx="884">
                  <c:v>123</c:v>
                </c:pt>
                <c:pt idx="885">
                  <c:v>124</c:v>
                </c:pt>
                <c:pt idx="886">
                  <c:v>125</c:v>
                </c:pt>
                <c:pt idx="887">
                  <c:v>126</c:v>
                </c:pt>
                <c:pt idx="888">
                  <c:v>127</c:v>
                </c:pt>
                <c:pt idx="889">
                  <c:v>127</c:v>
                </c:pt>
                <c:pt idx="890">
                  <c:v>127</c:v>
                </c:pt>
                <c:pt idx="891">
                  <c:v>127</c:v>
                </c:pt>
                <c:pt idx="892">
                  <c:v>127</c:v>
                </c:pt>
                <c:pt idx="893">
                  <c:v>128</c:v>
                </c:pt>
                <c:pt idx="894">
                  <c:v>128</c:v>
                </c:pt>
                <c:pt idx="895">
                  <c:v>128</c:v>
                </c:pt>
                <c:pt idx="896">
                  <c:v>128</c:v>
                </c:pt>
                <c:pt idx="897">
                  <c:v>129</c:v>
                </c:pt>
                <c:pt idx="898">
                  <c:v>129</c:v>
                </c:pt>
                <c:pt idx="899">
                  <c:v>130</c:v>
                </c:pt>
                <c:pt idx="900">
                  <c:v>131</c:v>
                </c:pt>
                <c:pt idx="901">
                  <c:v>132</c:v>
                </c:pt>
                <c:pt idx="902">
                  <c:v>132</c:v>
                </c:pt>
                <c:pt idx="903">
                  <c:v>132</c:v>
                </c:pt>
                <c:pt idx="904">
                  <c:v>133</c:v>
                </c:pt>
                <c:pt idx="905">
                  <c:v>134</c:v>
                </c:pt>
                <c:pt idx="906">
                  <c:v>134</c:v>
                </c:pt>
                <c:pt idx="907">
                  <c:v>134</c:v>
                </c:pt>
                <c:pt idx="908">
                  <c:v>135</c:v>
                </c:pt>
                <c:pt idx="909">
                  <c:v>135</c:v>
                </c:pt>
                <c:pt idx="910">
                  <c:v>135</c:v>
                </c:pt>
                <c:pt idx="911">
                  <c:v>136</c:v>
                </c:pt>
                <c:pt idx="912">
                  <c:v>136</c:v>
                </c:pt>
                <c:pt idx="913">
                  <c:v>136</c:v>
                </c:pt>
                <c:pt idx="914">
                  <c:v>136</c:v>
                </c:pt>
                <c:pt idx="915">
                  <c:v>136</c:v>
                </c:pt>
                <c:pt idx="916">
                  <c:v>136</c:v>
                </c:pt>
                <c:pt idx="917">
                  <c:v>136</c:v>
                </c:pt>
                <c:pt idx="918">
                  <c:v>138</c:v>
                </c:pt>
                <c:pt idx="919">
                  <c:v>138</c:v>
                </c:pt>
                <c:pt idx="920">
                  <c:v>138</c:v>
                </c:pt>
                <c:pt idx="921">
                  <c:v>138</c:v>
                </c:pt>
                <c:pt idx="922">
                  <c:v>138</c:v>
                </c:pt>
                <c:pt idx="923">
                  <c:v>138</c:v>
                </c:pt>
                <c:pt idx="924">
                  <c:v>138</c:v>
                </c:pt>
                <c:pt idx="925">
                  <c:v>139</c:v>
                </c:pt>
                <c:pt idx="926">
                  <c:v>139</c:v>
                </c:pt>
                <c:pt idx="927">
                  <c:v>139</c:v>
                </c:pt>
                <c:pt idx="928">
                  <c:v>139</c:v>
                </c:pt>
                <c:pt idx="929">
                  <c:v>140</c:v>
                </c:pt>
                <c:pt idx="930">
                  <c:v>140</c:v>
                </c:pt>
                <c:pt idx="931">
                  <c:v>140</c:v>
                </c:pt>
                <c:pt idx="932">
                  <c:v>141</c:v>
                </c:pt>
                <c:pt idx="933">
                  <c:v>144</c:v>
                </c:pt>
                <c:pt idx="934">
                  <c:v>145</c:v>
                </c:pt>
                <c:pt idx="935">
                  <c:v>145</c:v>
                </c:pt>
                <c:pt idx="936">
                  <c:v>145</c:v>
                </c:pt>
                <c:pt idx="937">
                  <c:v>145</c:v>
                </c:pt>
                <c:pt idx="938">
                  <c:v>146</c:v>
                </c:pt>
                <c:pt idx="939">
                  <c:v>146</c:v>
                </c:pt>
                <c:pt idx="940">
                  <c:v>147</c:v>
                </c:pt>
                <c:pt idx="941">
                  <c:v>147</c:v>
                </c:pt>
                <c:pt idx="942">
                  <c:v>148</c:v>
                </c:pt>
                <c:pt idx="943">
                  <c:v>149</c:v>
                </c:pt>
                <c:pt idx="944">
                  <c:v>149</c:v>
                </c:pt>
                <c:pt idx="945">
                  <c:v>150</c:v>
                </c:pt>
                <c:pt idx="946">
                  <c:v>152</c:v>
                </c:pt>
                <c:pt idx="947">
                  <c:v>152</c:v>
                </c:pt>
                <c:pt idx="948">
                  <c:v>153</c:v>
                </c:pt>
                <c:pt idx="949">
                  <c:v>153</c:v>
                </c:pt>
                <c:pt idx="950">
                  <c:v>154</c:v>
                </c:pt>
                <c:pt idx="951">
                  <c:v>155</c:v>
                </c:pt>
                <c:pt idx="952">
                  <c:v>159</c:v>
                </c:pt>
                <c:pt idx="953">
                  <c:v>160</c:v>
                </c:pt>
                <c:pt idx="954">
                  <c:v>160</c:v>
                </c:pt>
                <c:pt idx="955">
                  <c:v>161</c:v>
                </c:pt>
                <c:pt idx="956">
                  <c:v>163</c:v>
                </c:pt>
                <c:pt idx="957">
                  <c:v>165</c:v>
                </c:pt>
                <c:pt idx="958">
                  <c:v>168</c:v>
                </c:pt>
                <c:pt idx="959">
                  <c:v>170</c:v>
                </c:pt>
                <c:pt idx="960">
                  <c:v>171</c:v>
                </c:pt>
                <c:pt idx="961">
                  <c:v>96</c:v>
                </c:pt>
                <c:pt idx="962">
                  <c:v>100</c:v>
                </c:pt>
                <c:pt idx="963">
                  <c:v>107</c:v>
                </c:pt>
                <c:pt idx="964">
                  <c:v>110</c:v>
                </c:pt>
                <c:pt idx="965">
                  <c:v>111</c:v>
                </c:pt>
                <c:pt idx="966">
                  <c:v>113</c:v>
                </c:pt>
                <c:pt idx="967">
                  <c:v>113</c:v>
                </c:pt>
                <c:pt idx="968">
                  <c:v>115</c:v>
                </c:pt>
                <c:pt idx="969">
                  <c:v>115</c:v>
                </c:pt>
                <c:pt idx="970">
                  <c:v>115</c:v>
                </c:pt>
                <c:pt idx="971">
                  <c:v>115</c:v>
                </c:pt>
                <c:pt idx="972">
                  <c:v>116</c:v>
                </c:pt>
                <c:pt idx="973">
                  <c:v>116</c:v>
                </c:pt>
                <c:pt idx="974">
                  <c:v>117</c:v>
                </c:pt>
                <c:pt idx="975">
                  <c:v>118</c:v>
                </c:pt>
                <c:pt idx="976">
                  <c:v>118</c:v>
                </c:pt>
                <c:pt idx="977">
                  <c:v>118</c:v>
                </c:pt>
                <c:pt idx="978">
                  <c:v>119</c:v>
                </c:pt>
                <c:pt idx="979">
                  <c:v>119</c:v>
                </c:pt>
                <c:pt idx="980">
                  <c:v>120</c:v>
                </c:pt>
                <c:pt idx="981">
                  <c:v>120</c:v>
                </c:pt>
                <c:pt idx="982">
                  <c:v>121</c:v>
                </c:pt>
                <c:pt idx="983">
                  <c:v>121</c:v>
                </c:pt>
                <c:pt idx="984">
                  <c:v>122</c:v>
                </c:pt>
                <c:pt idx="985">
                  <c:v>122</c:v>
                </c:pt>
                <c:pt idx="986">
                  <c:v>122</c:v>
                </c:pt>
                <c:pt idx="987">
                  <c:v>123</c:v>
                </c:pt>
                <c:pt idx="988">
                  <c:v>123</c:v>
                </c:pt>
                <c:pt idx="989">
                  <c:v>124</c:v>
                </c:pt>
                <c:pt idx="990">
                  <c:v>124</c:v>
                </c:pt>
                <c:pt idx="991">
                  <c:v>125</c:v>
                </c:pt>
                <c:pt idx="992">
                  <c:v>125</c:v>
                </c:pt>
                <c:pt idx="993">
                  <c:v>126</c:v>
                </c:pt>
                <c:pt idx="994">
                  <c:v>126</c:v>
                </c:pt>
                <c:pt idx="995">
                  <c:v>126</c:v>
                </c:pt>
                <c:pt idx="996">
                  <c:v>126</c:v>
                </c:pt>
                <c:pt idx="997">
                  <c:v>127</c:v>
                </c:pt>
                <c:pt idx="998">
                  <c:v>127</c:v>
                </c:pt>
                <c:pt idx="999">
                  <c:v>127</c:v>
                </c:pt>
                <c:pt idx="1000">
                  <c:v>127</c:v>
                </c:pt>
                <c:pt idx="1001">
                  <c:v>128</c:v>
                </c:pt>
                <c:pt idx="1002">
                  <c:v>128</c:v>
                </c:pt>
                <c:pt idx="1003">
                  <c:v>128</c:v>
                </c:pt>
                <c:pt idx="1004">
                  <c:v>128</c:v>
                </c:pt>
                <c:pt idx="1005">
                  <c:v>128</c:v>
                </c:pt>
                <c:pt idx="1006">
                  <c:v>130</c:v>
                </c:pt>
                <c:pt idx="1007">
                  <c:v>130</c:v>
                </c:pt>
                <c:pt idx="1008">
                  <c:v>131</c:v>
                </c:pt>
                <c:pt idx="1009">
                  <c:v>131</c:v>
                </c:pt>
                <c:pt idx="1010">
                  <c:v>132</c:v>
                </c:pt>
                <c:pt idx="1011">
                  <c:v>132</c:v>
                </c:pt>
                <c:pt idx="1012">
                  <c:v>133</c:v>
                </c:pt>
                <c:pt idx="1013">
                  <c:v>133</c:v>
                </c:pt>
                <c:pt idx="1014">
                  <c:v>133</c:v>
                </c:pt>
                <c:pt idx="1015">
                  <c:v>134</c:v>
                </c:pt>
                <c:pt idx="1016">
                  <c:v>134</c:v>
                </c:pt>
                <c:pt idx="1017">
                  <c:v>134</c:v>
                </c:pt>
                <c:pt idx="1018">
                  <c:v>134</c:v>
                </c:pt>
                <c:pt idx="1019">
                  <c:v>135</c:v>
                </c:pt>
                <c:pt idx="1020">
                  <c:v>135</c:v>
                </c:pt>
                <c:pt idx="1021">
                  <c:v>135</c:v>
                </c:pt>
                <c:pt idx="1022">
                  <c:v>136</c:v>
                </c:pt>
                <c:pt idx="1023">
                  <c:v>136</c:v>
                </c:pt>
                <c:pt idx="1024">
                  <c:v>138</c:v>
                </c:pt>
                <c:pt idx="1025">
                  <c:v>138</c:v>
                </c:pt>
                <c:pt idx="1026">
                  <c:v>139</c:v>
                </c:pt>
                <c:pt idx="1027">
                  <c:v>139</c:v>
                </c:pt>
                <c:pt idx="1028">
                  <c:v>140</c:v>
                </c:pt>
                <c:pt idx="1029">
                  <c:v>140</c:v>
                </c:pt>
                <c:pt idx="1030">
                  <c:v>140</c:v>
                </c:pt>
                <c:pt idx="1031">
                  <c:v>140</c:v>
                </c:pt>
                <c:pt idx="1032">
                  <c:v>140</c:v>
                </c:pt>
                <c:pt idx="1033">
                  <c:v>142</c:v>
                </c:pt>
                <c:pt idx="1034">
                  <c:v>142</c:v>
                </c:pt>
                <c:pt idx="1035">
                  <c:v>143</c:v>
                </c:pt>
                <c:pt idx="1036">
                  <c:v>143</c:v>
                </c:pt>
                <c:pt idx="1037">
                  <c:v>143</c:v>
                </c:pt>
                <c:pt idx="1038">
                  <c:v>144</c:v>
                </c:pt>
                <c:pt idx="1039">
                  <c:v>144</c:v>
                </c:pt>
                <c:pt idx="1040">
                  <c:v>145</c:v>
                </c:pt>
                <c:pt idx="1041">
                  <c:v>145</c:v>
                </c:pt>
                <c:pt idx="1042">
                  <c:v>146</c:v>
                </c:pt>
                <c:pt idx="1043">
                  <c:v>146</c:v>
                </c:pt>
                <c:pt idx="1044">
                  <c:v>148</c:v>
                </c:pt>
                <c:pt idx="1045">
                  <c:v>148</c:v>
                </c:pt>
                <c:pt idx="1046">
                  <c:v>149</c:v>
                </c:pt>
                <c:pt idx="1047">
                  <c:v>149</c:v>
                </c:pt>
                <c:pt idx="1048">
                  <c:v>150</c:v>
                </c:pt>
                <c:pt idx="1049">
                  <c:v>151</c:v>
                </c:pt>
                <c:pt idx="1050">
                  <c:v>152</c:v>
                </c:pt>
                <c:pt idx="1051">
                  <c:v>154</c:v>
                </c:pt>
                <c:pt idx="1052">
                  <c:v>154</c:v>
                </c:pt>
                <c:pt idx="1053">
                  <c:v>156</c:v>
                </c:pt>
                <c:pt idx="1054">
                  <c:v>157</c:v>
                </c:pt>
                <c:pt idx="1055">
                  <c:v>158</c:v>
                </c:pt>
                <c:pt idx="1056">
                  <c:v>167</c:v>
                </c:pt>
                <c:pt idx="1057">
                  <c:v>176</c:v>
                </c:pt>
                <c:pt idx="1058">
                  <c:v>180</c:v>
                </c:pt>
                <c:pt idx="1059">
                  <c:v>106</c:v>
                </c:pt>
                <c:pt idx="1060">
                  <c:v>108</c:v>
                </c:pt>
                <c:pt idx="1061">
                  <c:v>113</c:v>
                </c:pt>
                <c:pt idx="1062">
                  <c:v>114</c:v>
                </c:pt>
                <c:pt idx="1063">
                  <c:v>114</c:v>
                </c:pt>
                <c:pt idx="1064">
                  <c:v>116</c:v>
                </c:pt>
                <c:pt idx="1065">
                  <c:v>116</c:v>
                </c:pt>
                <c:pt idx="1066">
                  <c:v>117</c:v>
                </c:pt>
                <c:pt idx="1067">
                  <c:v>118</c:v>
                </c:pt>
                <c:pt idx="1068">
                  <c:v>118</c:v>
                </c:pt>
                <c:pt idx="1069">
                  <c:v>119</c:v>
                </c:pt>
                <c:pt idx="1070">
                  <c:v>120</c:v>
                </c:pt>
                <c:pt idx="1071">
                  <c:v>120</c:v>
                </c:pt>
                <c:pt idx="1072">
                  <c:v>120</c:v>
                </c:pt>
                <c:pt idx="1073">
                  <c:v>121</c:v>
                </c:pt>
                <c:pt idx="1074">
                  <c:v>121</c:v>
                </c:pt>
                <c:pt idx="1075">
                  <c:v>121</c:v>
                </c:pt>
                <c:pt idx="1076">
                  <c:v>121</c:v>
                </c:pt>
                <c:pt idx="1077">
                  <c:v>121</c:v>
                </c:pt>
                <c:pt idx="1078">
                  <c:v>121</c:v>
                </c:pt>
                <c:pt idx="1079">
                  <c:v>122</c:v>
                </c:pt>
                <c:pt idx="1080">
                  <c:v>122</c:v>
                </c:pt>
                <c:pt idx="1081">
                  <c:v>122</c:v>
                </c:pt>
                <c:pt idx="1082">
                  <c:v>123</c:v>
                </c:pt>
                <c:pt idx="1083">
                  <c:v>123</c:v>
                </c:pt>
                <c:pt idx="1084">
                  <c:v>123</c:v>
                </c:pt>
                <c:pt idx="1085">
                  <c:v>125</c:v>
                </c:pt>
                <c:pt idx="1086">
                  <c:v>125</c:v>
                </c:pt>
                <c:pt idx="1087">
                  <c:v>126</c:v>
                </c:pt>
                <c:pt idx="1088">
                  <c:v>126</c:v>
                </c:pt>
                <c:pt idx="1089">
                  <c:v>126</c:v>
                </c:pt>
                <c:pt idx="1090">
                  <c:v>127</c:v>
                </c:pt>
                <c:pt idx="1091">
                  <c:v>128</c:v>
                </c:pt>
                <c:pt idx="1092">
                  <c:v>130</c:v>
                </c:pt>
                <c:pt idx="1093">
                  <c:v>130</c:v>
                </c:pt>
                <c:pt idx="1094">
                  <c:v>131</c:v>
                </c:pt>
                <c:pt idx="1095">
                  <c:v>131</c:v>
                </c:pt>
                <c:pt idx="1096">
                  <c:v>131</c:v>
                </c:pt>
                <c:pt idx="1097">
                  <c:v>132</c:v>
                </c:pt>
                <c:pt idx="1098">
                  <c:v>132</c:v>
                </c:pt>
                <c:pt idx="1099">
                  <c:v>132</c:v>
                </c:pt>
                <c:pt idx="1100">
                  <c:v>132</c:v>
                </c:pt>
                <c:pt idx="1101">
                  <c:v>133</c:v>
                </c:pt>
                <c:pt idx="1102">
                  <c:v>133</c:v>
                </c:pt>
                <c:pt idx="1103">
                  <c:v>133</c:v>
                </c:pt>
                <c:pt idx="1104">
                  <c:v>134</c:v>
                </c:pt>
                <c:pt idx="1105">
                  <c:v>134</c:v>
                </c:pt>
                <c:pt idx="1106">
                  <c:v>134</c:v>
                </c:pt>
                <c:pt idx="1107">
                  <c:v>135</c:v>
                </c:pt>
                <c:pt idx="1108">
                  <c:v>136</c:v>
                </c:pt>
                <c:pt idx="1109">
                  <c:v>136</c:v>
                </c:pt>
                <c:pt idx="1110">
                  <c:v>136</c:v>
                </c:pt>
                <c:pt idx="1111">
                  <c:v>136</c:v>
                </c:pt>
                <c:pt idx="1112">
                  <c:v>137</c:v>
                </c:pt>
                <c:pt idx="1113">
                  <c:v>137</c:v>
                </c:pt>
                <c:pt idx="1114">
                  <c:v>138</c:v>
                </c:pt>
                <c:pt idx="1115">
                  <c:v>138</c:v>
                </c:pt>
                <c:pt idx="1116">
                  <c:v>138</c:v>
                </c:pt>
                <c:pt idx="1117">
                  <c:v>139</c:v>
                </c:pt>
                <c:pt idx="1118">
                  <c:v>139</c:v>
                </c:pt>
                <c:pt idx="1119">
                  <c:v>139</c:v>
                </c:pt>
                <c:pt idx="1120">
                  <c:v>140</c:v>
                </c:pt>
                <c:pt idx="1121">
                  <c:v>141</c:v>
                </c:pt>
                <c:pt idx="1122">
                  <c:v>141</c:v>
                </c:pt>
                <c:pt idx="1123">
                  <c:v>141</c:v>
                </c:pt>
                <c:pt idx="1124">
                  <c:v>141</c:v>
                </c:pt>
                <c:pt idx="1125">
                  <c:v>142</c:v>
                </c:pt>
                <c:pt idx="1126">
                  <c:v>142</c:v>
                </c:pt>
                <c:pt idx="1127">
                  <c:v>142</c:v>
                </c:pt>
                <c:pt idx="1128">
                  <c:v>142</c:v>
                </c:pt>
                <c:pt idx="1129">
                  <c:v>143</c:v>
                </c:pt>
                <c:pt idx="1130">
                  <c:v>143</c:v>
                </c:pt>
                <c:pt idx="1131">
                  <c:v>143</c:v>
                </c:pt>
                <c:pt idx="1132">
                  <c:v>143</c:v>
                </c:pt>
                <c:pt idx="1133">
                  <c:v>143</c:v>
                </c:pt>
                <c:pt idx="1134">
                  <c:v>143</c:v>
                </c:pt>
                <c:pt idx="1135">
                  <c:v>145</c:v>
                </c:pt>
                <c:pt idx="1136">
                  <c:v>145</c:v>
                </c:pt>
                <c:pt idx="1137">
                  <c:v>146</c:v>
                </c:pt>
                <c:pt idx="1138">
                  <c:v>146</c:v>
                </c:pt>
                <c:pt idx="1139">
                  <c:v>147</c:v>
                </c:pt>
                <c:pt idx="1140">
                  <c:v>147</c:v>
                </c:pt>
                <c:pt idx="1141">
                  <c:v>148</c:v>
                </c:pt>
                <c:pt idx="1142">
                  <c:v>148</c:v>
                </c:pt>
                <c:pt idx="1143">
                  <c:v>153</c:v>
                </c:pt>
                <c:pt idx="1144">
                  <c:v>153</c:v>
                </c:pt>
                <c:pt idx="1145">
                  <c:v>155</c:v>
                </c:pt>
                <c:pt idx="1146">
                  <c:v>160</c:v>
                </c:pt>
                <c:pt idx="1147">
                  <c:v>167</c:v>
                </c:pt>
                <c:pt idx="1148">
                  <c:v>174</c:v>
                </c:pt>
                <c:pt idx="1149">
                  <c:v>174</c:v>
                </c:pt>
                <c:pt idx="1150">
                  <c:v>177</c:v>
                </c:pt>
                <c:pt idx="1151">
                  <c:v>188</c:v>
                </c:pt>
                <c:pt idx="1152">
                  <c:v>84</c:v>
                </c:pt>
                <c:pt idx="1153">
                  <c:v>88</c:v>
                </c:pt>
                <c:pt idx="1154">
                  <c:v>99</c:v>
                </c:pt>
                <c:pt idx="1155">
                  <c:v>108</c:v>
                </c:pt>
                <c:pt idx="1156">
                  <c:v>110</c:v>
                </c:pt>
                <c:pt idx="1157">
                  <c:v>111</c:v>
                </c:pt>
                <c:pt idx="1158">
                  <c:v>116</c:v>
                </c:pt>
                <c:pt idx="1159">
                  <c:v>118</c:v>
                </c:pt>
                <c:pt idx="1160">
                  <c:v>118</c:v>
                </c:pt>
                <c:pt idx="1161">
                  <c:v>119</c:v>
                </c:pt>
                <c:pt idx="1162">
                  <c:v>121</c:v>
                </c:pt>
                <c:pt idx="1163">
                  <c:v>123</c:v>
                </c:pt>
                <c:pt idx="1164">
                  <c:v>124</c:v>
                </c:pt>
                <c:pt idx="1165">
                  <c:v>125</c:v>
                </c:pt>
                <c:pt idx="1166">
                  <c:v>125</c:v>
                </c:pt>
                <c:pt idx="1167">
                  <c:v>125</c:v>
                </c:pt>
                <c:pt idx="1168">
                  <c:v>125</c:v>
                </c:pt>
                <c:pt idx="1169">
                  <c:v>125</c:v>
                </c:pt>
                <c:pt idx="1170">
                  <c:v>126</c:v>
                </c:pt>
                <c:pt idx="1171">
                  <c:v>128</c:v>
                </c:pt>
                <c:pt idx="1172">
                  <c:v>128</c:v>
                </c:pt>
                <c:pt idx="1173">
                  <c:v>128</c:v>
                </c:pt>
                <c:pt idx="1174">
                  <c:v>128</c:v>
                </c:pt>
                <c:pt idx="1175">
                  <c:v>130</c:v>
                </c:pt>
                <c:pt idx="1176">
                  <c:v>130</c:v>
                </c:pt>
                <c:pt idx="1177">
                  <c:v>130</c:v>
                </c:pt>
                <c:pt idx="1178">
                  <c:v>131</c:v>
                </c:pt>
                <c:pt idx="1179">
                  <c:v>131</c:v>
                </c:pt>
                <c:pt idx="1180">
                  <c:v>132</c:v>
                </c:pt>
                <c:pt idx="1181">
                  <c:v>132</c:v>
                </c:pt>
                <c:pt idx="1182">
                  <c:v>132</c:v>
                </c:pt>
                <c:pt idx="1183">
                  <c:v>132</c:v>
                </c:pt>
                <c:pt idx="1184">
                  <c:v>133</c:v>
                </c:pt>
                <c:pt idx="1185">
                  <c:v>133</c:v>
                </c:pt>
                <c:pt idx="1186">
                  <c:v>133</c:v>
                </c:pt>
                <c:pt idx="1187">
                  <c:v>133</c:v>
                </c:pt>
                <c:pt idx="1188">
                  <c:v>134</c:v>
                </c:pt>
                <c:pt idx="1189">
                  <c:v>136</c:v>
                </c:pt>
                <c:pt idx="1190">
                  <c:v>137</c:v>
                </c:pt>
                <c:pt idx="1191">
                  <c:v>137</c:v>
                </c:pt>
                <c:pt idx="1192">
                  <c:v>138</c:v>
                </c:pt>
                <c:pt idx="1193">
                  <c:v>140</c:v>
                </c:pt>
                <c:pt idx="1194">
                  <c:v>142</c:v>
                </c:pt>
                <c:pt idx="1195">
                  <c:v>143</c:v>
                </c:pt>
                <c:pt idx="1196">
                  <c:v>148</c:v>
                </c:pt>
                <c:pt idx="1197">
                  <c:v>149</c:v>
                </c:pt>
                <c:pt idx="1198">
                  <c:v>151</c:v>
                </c:pt>
                <c:pt idx="1199">
                  <c:v>151</c:v>
                </c:pt>
                <c:pt idx="1200">
                  <c:v>152</c:v>
                </c:pt>
                <c:pt idx="1201">
                  <c:v>152</c:v>
                </c:pt>
                <c:pt idx="1202">
                  <c:v>159</c:v>
                </c:pt>
                <c:pt idx="1203">
                  <c:v>167</c:v>
                </c:pt>
                <c:pt idx="1204">
                  <c:v>90</c:v>
                </c:pt>
                <c:pt idx="1205">
                  <c:v>103</c:v>
                </c:pt>
                <c:pt idx="1206">
                  <c:v>112</c:v>
                </c:pt>
                <c:pt idx="1207">
                  <c:v>113</c:v>
                </c:pt>
                <c:pt idx="1208">
                  <c:v>114</c:v>
                </c:pt>
                <c:pt idx="1209">
                  <c:v>123</c:v>
                </c:pt>
                <c:pt idx="1210">
                  <c:v>125</c:v>
                </c:pt>
                <c:pt idx="1211">
                  <c:v>125</c:v>
                </c:pt>
                <c:pt idx="1212">
                  <c:v>128</c:v>
                </c:pt>
                <c:pt idx="1213">
                  <c:v>128</c:v>
                </c:pt>
                <c:pt idx="1214">
                  <c:v>128</c:v>
                </c:pt>
                <c:pt idx="1215">
                  <c:v>129</c:v>
                </c:pt>
                <c:pt idx="1216">
                  <c:v>130</c:v>
                </c:pt>
                <c:pt idx="1217">
                  <c:v>130</c:v>
                </c:pt>
                <c:pt idx="1218">
                  <c:v>131</c:v>
                </c:pt>
                <c:pt idx="1219">
                  <c:v>132</c:v>
                </c:pt>
                <c:pt idx="1220">
                  <c:v>132</c:v>
                </c:pt>
                <c:pt idx="1221">
                  <c:v>132</c:v>
                </c:pt>
                <c:pt idx="1222">
                  <c:v>133</c:v>
                </c:pt>
                <c:pt idx="1223">
                  <c:v>134</c:v>
                </c:pt>
                <c:pt idx="1224">
                  <c:v>134</c:v>
                </c:pt>
                <c:pt idx="1225">
                  <c:v>135</c:v>
                </c:pt>
                <c:pt idx="1226">
                  <c:v>136</c:v>
                </c:pt>
                <c:pt idx="1227">
                  <c:v>136</c:v>
                </c:pt>
                <c:pt idx="1228">
                  <c:v>137</c:v>
                </c:pt>
                <c:pt idx="1229">
                  <c:v>138</c:v>
                </c:pt>
                <c:pt idx="1230">
                  <c:v>138</c:v>
                </c:pt>
                <c:pt idx="1231">
                  <c:v>139</c:v>
                </c:pt>
                <c:pt idx="1232">
                  <c:v>140</c:v>
                </c:pt>
                <c:pt idx="1233">
                  <c:v>141</c:v>
                </c:pt>
                <c:pt idx="1234">
                  <c:v>144</c:v>
                </c:pt>
                <c:pt idx="1235">
                  <c:v>146</c:v>
                </c:pt>
                <c:pt idx="1236">
                  <c:v>150</c:v>
                </c:pt>
                <c:pt idx="1237">
                  <c:v>167</c:v>
                </c:pt>
                <c:pt idx="1238">
                  <c:v>85</c:v>
                </c:pt>
                <c:pt idx="1239">
                  <c:v>85</c:v>
                </c:pt>
                <c:pt idx="1240">
                  <c:v>98</c:v>
                </c:pt>
                <c:pt idx="1241">
                  <c:v>102</c:v>
                </c:pt>
                <c:pt idx="1242">
                  <c:v>106</c:v>
                </c:pt>
                <c:pt idx="1243">
                  <c:v>110</c:v>
                </c:pt>
                <c:pt idx="1244">
                  <c:v>111</c:v>
                </c:pt>
                <c:pt idx="1245">
                  <c:v>113</c:v>
                </c:pt>
                <c:pt idx="1246">
                  <c:v>114</c:v>
                </c:pt>
                <c:pt idx="1247">
                  <c:v>115</c:v>
                </c:pt>
                <c:pt idx="1248">
                  <c:v>115</c:v>
                </c:pt>
                <c:pt idx="1249">
                  <c:v>115</c:v>
                </c:pt>
                <c:pt idx="1250">
                  <c:v>116</c:v>
                </c:pt>
                <c:pt idx="1251">
                  <c:v>117</c:v>
                </c:pt>
                <c:pt idx="1252">
                  <c:v>118</c:v>
                </c:pt>
                <c:pt idx="1253">
                  <c:v>119</c:v>
                </c:pt>
                <c:pt idx="1254">
                  <c:v>119</c:v>
                </c:pt>
                <c:pt idx="1255">
                  <c:v>120</c:v>
                </c:pt>
                <c:pt idx="1256">
                  <c:v>120</c:v>
                </c:pt>
                <c:pt idx="1257">
                  <c:v>122</c:v>
                </c:pt>
                <c:pt idx="1258">
                  <c:v>123</c:v>
                </c:pt>
                <c:pt idx="1259">
                  <c:v>123</c:v>
                </c:pt>
                <c:pt idx="1260">
                  <c:v>124</c:v>
                </c:pt>
                <c:pt idx="1261">
                  <c:v>124</c:v>
                </c:pt>
                <c:pt idx="1262">
                  <c:v>125</c:v>
                </c:pt>
                <c:pt idx="1263">
                  <c:v>125</c:v>
                </c:pt>
                <c:pt idx="1264">
                  <c:v>126</c:v>
                </c:pt>
                <c:pt idx="1265">
                  <c:v>126</c:v>
                </c:pt>
                <c:pt idx="1266">
                  <c:v>127</c:v>
                </c:pt>
                <c:pt idx="1267">
                  <c:v>128</c:v>
                </c:pt>
                <c:pt idx="1268">
                  <c:v>128</c:v>
                </c:pt>
                <c:pt idx="1269">
                  <c:v>128</c:v>
                </c:pt>
                <c:pt idx="1270">
                  <c:v>129</c:v>
                </c:pt>
                <c:pt idx="1271">
                  <c:v>130</c:v>
                </c:pt>
                <c:pt idx="1272">
                  <c:v>130</c:v>
                </c:pt>
                <c:pt idx="1273">
                  <c:v>130</c:v>
                </c:pt>
                <c:pt idx="1274">
                  <c:v>131</c:v>
                </c:pt>
                <c:pt idx="1275">
                  <c:v>131</c:v>
                </c:pt>
                <c:pt idx="1276">
                  <c:v>131</c:v>
                </c:pt>
                <c:pt idx="1277">
                  <c:v>131</c:v>
                </c:pt>
                <c:pt idx="1278">
                  <c:v>132</c:v>
                </c:pt>
                <c:pt idx="1279">
                  <c:v>133</c:v>
                </c:pt>
                <c:pt idx="1280">
                  <c:v>133</c:v>
                </c:pt>
                <c:pt idx="1281">
                  <c:v>133</c:v>
                </c:pt>
                <c:pt idx="1282">
                  <c:v>133</c:v>
                </c:pt>
                <c:pt idx="1283">
                  <c:v>133</c:v>
                </c:pt>
                <c:pt idx="1284">
                  <c:v>134</c:v>
                </c:pt>
                <c:pt idx="1285">
                  <c:v>134</c:v>
                </c:pt>
                <c:pt idx="1286">
                  <c:v>134</c:v>
                </c:pt>
                <c:pt idx="1287">
                  <c:v>135</c:v>
                </c:pt>
                <c:pt idx="1288">
                  <c:v>135</c:v>
                </c:pt>
                <c:pt idx="1289">
                  <c:v>135</c:v>
                </c:pt>
                <c:pt idx="1290">
                  <c:v>136</c:v>
                </c:pt>
                <c:pt idx="1291">
                  <c:v>136</c:v>
                </c:pt>
                <c:pt idx="1292">
                  <c:v>136</c:v>
                </c:pt>
                <c:pt idx="1293">
                  <c:v>136</c:v>
                </c:pt>
                <c:pt idx="1294">
                  <c:v>137</c:v>
                </c:pt>
                <c:pt idx="1295">
                  <c:v>137</c:v>
                </c:pt>
                <c:pt idx="1296">
                  <c:v>137</c:v>
                </c:pt>
                <c:pt idx="1297">
                  <c:v>138</c:v>
                </c:pt>
                <c:pt idx="1298">
                  <c:v>138</c:v>
                </c:pt>
                <c:pt idx="1299">
                  <c:v>138</c:v>
                </c:pt>
                <c:pt idx="1300">
                  <c:v>139</c:v>
                </c:pt>
                <c:pt idx="1301">
                  <c:v>140</c:v>
                </c:pt>
                <c:pt idx="1302">
                  <c:v>140</c:v>
                </c:pt>
                <c:pt idx="1303">
                  <c:v>140</c:v>
                </c:pt>
                <c:pt idx="1304">
                  <c:v>141</c:v>
                </c:pt>
                <c:pt idx="1305">
                  <c:v>141</c:v>
                </c:pt>
                <c:pt idx="1306">
                  <c:v>141</c:v>
                </c:pt>
                <c:pt idx="1307">
                  <c:v>141</c:v>
                </c:pt>
                <c:pt idx="1308">
                  <c:v>142</c:v>
                </c:pt>
                <c:pt idx="1309">
                  <c:v>142</c:v>
                </c:pt>
                <c:pt idx="1310">
                  <c:v>142</c:v>
                </c:pt>
                <c:pt idx="1311">
                  <c:v>143</c:v>
                </c:pt>
                <c:pt idx="1312">
                  <c:v>143</c:v>
                </c:pt>
                <c:pt idx="1313">
                  <c:v>143</c:v>
                </c:pt>
                <c:pt idx="1314">
                  <c:v>144</c:v>
                </c:pt>
                <c:pt idx="1315">
                  <c:v>144</c:v>
                </c:pt>
                <c:pt idx="1316">
                  <c:v>144</c:v>
                </c:pt>
                <c:pt idx="1317">
                  <c:v>146</c:v>
                </c:pt>
                <c:pt idx="1318">
                  <c:v>147</c:v>
                </c:pt>
                <c:pt idx="1319">
                  <c:v>147</c:v>
                </c:pt>
                <c:pt idx="1320">
                  <c:v>148</c:v>
                </c:pt>
                <c:pt idx="1321">
                  <c:v>150</c:v>
                </c:pt>
                <c:pt idx="1322">
                  <c:v>150</c:v>
                </c:pt>
                <c:pt idx="1323">
                  <c:v>151</c:v>
                </c:pt>
                <c:pt idx="1324">
                  <c:v>151</c:v>
                </c:pt>
                <c:pt idx="1325">
                  <c:v>153</c:v>
                </c:pt>
                <c:pt idx="1326">
                  <c:v>153</c:v>
                </c:pt>
                <c:pt idx="1327">
                  <c:v>153</c:v>
                </c:pt>
                <c:pt idx="1328">
                  <c:v>154</c:v>
                </c:pt>
                <c:pt idx="1329">
                  <c:v>155</c:v>
                </c:pt>
                <c:pt idx="1330">
                  <c:v>155</c:v>
                </c:pt>
                <c:pt idx="1331">
                  <c:v>159</c:v>
                </c:pt>
                <c:pt idx="1332">
                  <c:v>163</c:v>
                </c:pt>
                <c:pt idx="1333">
                  <c:v>169</c:v>
                </c:pt>
                <c:pt idx="1334">
                  <c:v>170</c:v>
                </c:pt>
                <c:pt idx="1335">
                  <c:v>172</c:v>
                </c:pt>
                <c:pt idx="1336">
                  <c:v>87</c:v>
                </c:pt>
                <c:pt idx="1337">
                  <c:v>108</c:v>
                </c:pt>
                <c:pt idx="1338">
                  <c:v>110</c:v>
                </c:pt>
                <c:pt idx="1339">
                  <c:v>110</c:v>
                </c:pt>
                <c:pt idx="1340">
                  <c:v>116</c:v>
                </c:pt>
                <c:pt idx="1341">
                  <c:v>117</c:v>
                </c:pt>
                <c:pt idx="1342">
                  <c:v>118</c:v>
                </c:pt>
                <c:pt idx="1343">
                  <c:v>118</c:v>
                </c:pt>
                <c:pt idx="1344">
                  <c:v>119</c:v>
                </c:pt>
                <c:pt idx="1345">
                  <c:v>120</c:v>
                </c:pt>
                <c:pt idx="1346">
                  <c:v>120</c:v>
                </c:pt>
                <c:pt idx="1347">
                  <c:v>120</c:v>
                </c:pt>
                <c:pt idx="1348">
                  <c:v>121</c:v>
                </c:pt>
                <c:pt idx="1349">
                  <c:v>122</c:v>
                </c:pt>
                <c:pt idx="1350">
                  <c:v>122</c:v>
                </c:pt>
                <c:pt idx="1351">
                  <c:v>123</c:v>
                </c:pt>
                <c:pt idx="1352">
                  <c:v>123</c:v>
                </c:pt>
                <c:pt idx="1353">
                  <c:v>123</c:v>
                </c:pt>
                <c:pt idx="1354">
                  <c:v>123</c:v>
                </c:pt>
                <c:pt idx="1355">
                  <c:v>124</c:v>
                </c:pt>
                <c:pt idx="1356">
                  <c:v>124</c:v>
                </c:pt>
                <c:pt idx="1357">
                  <c:v>125</c:v>
                </c:pt>
                <c:pt idx="1358">
                  <c:v>125</c:v>
                </c:pt>
                <c:pt idx="1359">
                  <c:v>126</c:v>
                </c:pt>
                <c:pt idx="1360">
                  <c:v>126</c:v>
                </c:pt>
                <c:pt idx="1361">
                  <c:v>126</c:v>
                </c:pt>
                <c:pt idx="1362">
                  <c:v>126</c:v>
                </c:pt>
                <c:pt idx="1363">
                  <c:v>126</c:v>
                </c:pt>
                <c:pt idx="1364">
                  <c:v>126</c:v>
                </c:pt>
                <c:pt idx="1365">
                  <c:v>127</c:v>
                </c:pt>
                <c:pt idx="1366">
                  <c:v>128</c:v>
                </c:pt>
                <c:pt idx="1367">
                  <c:v>129</c:v>
                </c:pt>
                <c:pt idx="1368">
                  <c:v>129</c:v>
                </c:pt>
                <c:pt idx="1369">
                  <c:v>129</c:v>
                </c:pt>
                <c:pt idx="1370">
                  <c:v>130</c:v>
                </c:pt>
                <c:pt idx="1371">
                  <c:v>130</c:v>
                </c:pt>
                <c:pt idx="1372">
                  <c:v>131</c:v>
                </c:pt>
                <c:pt idx="1373">
                  <c:v>131</c:v>
                </c:pt>
                <c:pt idx="1374">
                  <c:v>131</c:v>
                </c:pt>
                <c:pt idx="1375">
                  <c:v>131</c:v>
                </c:pt>
                <c:pt idx="1376">
                  <c:v>131</c:v>
                </c:pt>
                <c:pt idx="1377">
                  <c:v>132</c:v>
                </c:pt>
                <c:pt idx="1378">
                  <c:v>133</c:v>
                </c:pt>
                <c:pt idx="1379">
                  <c:v>133</c:v>
                </c:pt>
                <c:pt idx="1380">
                  <c:v>133</c:v>
                </c:pt>
                <c:pt idx="1381">
                  <c:v>133</c:v>
                </c:pt>
                <c:pt idx="1382">
                  <c:v>133</c:v>
                </c:pt>
                <c:pt idx="1383">
                  <c:v>133</c:v>
                </c:pt>
                <c:pt idx="1384">
                  <c:v>134</c:v>
                </c:pt>
                <c:pt idx="1385">
                  <c:v>134</c:v>
                </c:pt>
                <c:pt idx="1386">
                  <c:v>135</c:v>
                </c:pt>
                <c:pt idx="1387">
                  <c:v>135</c:v>
                </c:pt>
                <c:pt idx="1388">
                  <c:v>135</c:v>
                </c:pt>
                <c:pt idx="1389">
                  <c:v>136</c:v>
                </c:pt>
                <c:pt idx="1390">
                  <c:v>136</c:v>
                </c:pt>
                <c:pt idx="1391">
                  <c:v>136</c:v>
                </c:pt>
                <c:pt idx="1392">
                  <c:v>136</c:v>
                </c:pt>
                <c:pt idx="1393">
                  <c:v>137</c:v>
                </c:pt>
                <c:pt idx="1394">
                  <c:v>138</c:v>
                </c:pt>
                <c:pt idx="1395">
                  <c:v>138</c:v>
                </c:pt>
                <c:pt idx="1396">
                  <c:v>138</c:v>
                </c:pt>
                <c:pt idx="1397">
                  <c:v>139</c:v>
                </c:pt>
                <c:pt idx="1398">
                  <c:v>139</c:v>
                </c:pt>
                <c:pt idx="1399">
                  <c:v>140</c:v>
                </c:pt>
                <c:pt idx="1400">
                  <c:v>140</c:v>
                </c:pt>
                <c:pt idx="1401">
                  <c:v>141</c:v>
                </c:pt>
                <c:pt idx="1402">
                  <c:v>141</c:v>
                </c:pt>
                <c:pt idx="1403">
                  <c:v>141</c:v>
                </c:pt>
                <c:pt idx="1404">
                  <c:v>142</c:v>
                </c:pt>
                <c:pt idx="1405">
                  <c:v>143</c:v>
                </c:pt>
                <c:pt idx="1406">
                  <c:v>143</c:v>
                </c:pt>
                <c:pt idx="1407">
                  <c:v>145</c:v>
                </c:pt>
                <c:pt idx="1408">
                  <c:v>145</c:v>
                </c:pt>
                <c:pt idx="1409">
                  <c:v>145</c:v>
                </c:pt>
                <c:pt idx="1410">
                  <c:v>145</c:v>
                </c:pt>
                <c:pt idx="1411">
                  <c:v>145</c:v>
                </c:pt>
                <c:pt idx="1412">
                  <c:v>146</c:v>
                </c:pt>
                <c:pt idx="1413">
                  <c:v>146</c:v>
                </c:pt>
                <c:pt idx="1414">
                  <c:v>147</c:v>
                </c:pt>
                <c:pt idx="1415">
                  <c:v>147</c:v>
                </c:pt>
                <c:pt idx="1416">
                  <c:v>148</c:v>
                </c:pt>
                <c:pt idx="1417">
                  <c:v>148</c:v>
                </c:pt>
                <c:pt idx="1418">
                  <c:v>149</c:v>
                </c:pt>
                <c:pt idx="1419">
                  <c:v>150</c:v>
                </c:pt>
                <c:pt idx="1420">
                  <c:v>150</c:v>
                </c:pt>
                <c:pt idx="1421">
                  <c:v>150</c:v>
                </c:pt>
                <c:pt idx="1422">
                  <c:v>153</c:v>
                </c:pt>
                <c:pt idx="1423">
                  <c:v>153</c:v>
                </c:pt>
                <c:pt idx="1424">
                  <c:v>156</c:v>
                </c:pt>
                <c:pt idx="1425">
                  <c:v>158</c:v>
                </c:pt>
                <c:pt idx="1426">
                  <c:v>172</c:v>
                </c:pt>
                <c:pt idx="1427">
                  <c:v>178</c:v>
                </c:pt>
                <c:pt idx="1428">
                  <c:v>85</c:v>
                </c:pt>
                <c:pt idx="1429">
                  <c:v>93</c:v>
                </c:pt>
                <c:pt idx="1430">
                  <c:v>97</c:v>
                </c:pt>
                <c:pt idx="1431">
                  <c:v>98</c:v>
                </c:pt>
                <c:pt idx="1432">
                  <c:v>106</c:v>
                </c:pt>
                <c:pt idx="1433">
                  <c:v>107</c:v>
                </c:pt>
                <c:pt idx="1434">
                  <c:v>112</c:v>
                </c:pt>
                <c:pt idx="1435">
                  <c:v>113</c:v>
                </c:pt>
                <c:pt idx="1436">
                  <c:v>117</c:v>
                </c:pt>
                <c:pt idx="1437">
                  <c:v>118</c:v>
                </c:pt>
                <c:pt idx="1438">
                  <c:v>118</c:v>
                </c:pt>
                <c:pt idx="1439">
                  <c:v>119</c:v>
                </c:pt>
                <c:pt idx="1440">
                  <c:v>120</c:v>
                </c:pt>
                <c:pt idx="1441">
                  <c:v>121</c:v>
                </c:pt>
                <c:pt idx="1442">
                  <c:v>123</c:v>
                </c:pt>
                <c:pt idx="1443">
                  <c:v>123</c:v>
                </c:pt>
                <c:pt idx="1444">
                  <c:v>123</c:v>
                </c:pt>
                <c:pt idx="1445">
                  <c:v>124</c:v>
                </c:pt>
                <c:pt idx="1446">
                  <c:v>124</c:v>
                </c:pt>
                <c:pt idx="1447">
                  <c:v>124</c:v>
                </c:pt>
                <c:pt idx="1448">
                  <c:v>126</c:v>
                </c:pt>
                <c:pt idx="1449">
                  <c:v>126</c:v>
                </c:pt>
                <c:pt idx="1450">
                  <c:v>126</c:v>
                </c:pt>
                <c:pt idx="1451">
                  <c:v>126</c:v>
                </c:pt>
                <c:pt idx="1452">
                  <c:v>127</c:v>
                </c:pt>
                <c:pt idx="1453">
                  <c:v>128</c:v>
                </c:pt>
                <c:pt idx="1454">
                  <c:v>128</c:v>
                </c:pt>
                <c:pt idx="1455">
                  <c:v>128</c:v>
                </c:pt>
                <c:pt idx="1456">
                  <c:v>128</c:v>
                </c:pt>
                <c:pt idx="1457">
                  <c:v>129</c:v>
                </c:pt>
                <c:pt idx="1458">
                  <c:v>130</c:v>
                </c:pt>
                <c:pt idx="1459">
                  <c:v>130</c:v>
                </c:pt>
                <c:pt idx="1460">
                  <c:v>130</c:v>
                </c:pt>
                <c:pt idx="1461">
                  <c:v>132</c:v>
                </c:pt>
                <c:pt idx="1462">
                  <c:v>132</c:v>
                </c:pt>
                <c:pt idx="1463">
                  <c:v>132</c:v>
                </c:pt>
                <c:pt idx="1464">
                  <c:v>132</c:v>
                </c:pt>
                <c:pt idx="1465">
                  <c:v>133</c:v>
                </c:pt>
                <c:pt idx="1466">
                  <c:v>133</c:v>
                </c:pt>
                <c:pt idx="1467">
                  <c:v>133</c:v>
                </c:pt>
                <c:pt idx="1468">
                  <c:v>134</c:v>
                </c:pt>
                <c:pt idx="1469">
                  <c:v>134</c:v>
                </c:pt>
                <c:pt idx="1470">
                  <c:v>135</c:v>
                </c:pt>
                <c:pt idx="1471">
                  <c:v>135</c:v>
                </c:pt>
                <c:pt idx="1472">
                  <c:v>135</c:v>
                </c:pt>
                <c:pt idx="1473">
                  <c:v>136</c:v>
                </c:pt>
                <c:pt idx="1474">
                  <c:v>136</c:v>
                </c:pt>
                <c:pt idx="1475">
                  <c:v>138</c:v>
                </c:pt>
                <c:pt idx="1476">
                  <c:v>138</c:v>
                </c:pt>
                <c:pt idx="1477">
                  <c:v>138</c:v>
                </c:pt>
                <c:pt idx="1478">
                  <c:v>138</c:v>
                </c:pt>
                <c:pt idx="1479">
                  <c:v>139</c:v>
                </c:pt>
                <c:pt idx="1480">
                  <c:v>139</c:v>
                </c:pt>
                <c:pt idx="1481">
                  <c:v>140</c:v>
                </c:pt>
                <c:pt idx="1482">
                  <c:v>140</c:v>
                </c:pt>
                <c:pt idx="1483">
                  <c:v>142</c:v>
                </c:pt>
                <c:pt idx="1484">
                  <c:v>142</c:v>
                </c:pt>
                <c:pt idx="1485">
                  <c:v>142</c:v>
                </c:pt>
                <c:pt idx="1486">
                  <c:v>143</c:v>
                </c:pt>
                <c:pt idx="1487">
                  <c:v>143</c:v>
                </c:pt>
                <c:pt idx="1488">
                  <c:v>143</c:v>
                </c:pt>
                <c:pt idx="1489">
                  <c:v>146</c:v>
                </c:pt>
                <c:pt idx="1490">
                  <c:v>146</c:v>
                </c:pt>
                <c:pt idx="1491">
                  <c:v>146</c:v>
                </c:pt>
                <c:pt idx="1492">
                  <c:v>148</c:v>
                </c:pt>
                <c:pt idx="1493">
                  <c:v>150</c:v>
                </c:pt>
                <c:pt idx="1494">
                  <c:v>150</c:v>
                </c:pt>
                <c:pt idx="1495">
                  <c:v>150</c:v>
                </c:pt>
                <c:pt idx="1496">
                  <c:v>151</c:v>
                </c:pt>
                <c:pt idx="1497">
                  <c:v>106</c:v>
                </c:pt>
                <c:pt idx="1498">
                  <c:v>107</c:v>
                </c:pt>
                <c:pt idx="1499">
                  <c:v>109</c:v>
                </c:pt>
                <c:pt idx="1500">
                  <c:v>112</c:v>
                </c:pt>
                <c:pt idx="1501">
                  <c:v>115</c:v>
                </c:pt>
                <c:pt idx="1502">
                  <c:v>118</c:v>
                </c:pt>
                <c:pt idx="1503">
                  <c:v>118</c:v>
                </c:pt>
                <c:pt idx="1504">
                  <c:v>124</c:v>
                </c:pt>
                <c:pt idx="1505">
                  <c:v>125</c:v>
                </c:pt>
                <c:pt idx="1506">
                  <c:v>126</c:v>
                </c:pt>
                <c:pt idx="1507">
                  <c:v>126</c:v>
                </c:pt>
                <c:pt idx="1508">
                  <c:v>127</c:v>
                </c:pt>
                <c:pt idx="1509">
                  <c:v>128</c:v>
                </c:pt>
                <c:pt idx="1510">
                  <c:v>129</c:v>
                </c:pt>
                <c:pt idx="1511">
                  <c:v>131</c:v>
                </c:pt>
                <c:pt idx="1512">
                  <c:v>131</c:v>
                </c:pt>
                <c:pt idx="1513">
                  <c:v>132</c:v>
                </c:pt>
                <c:pt idx="1514">
                  <c:v>132</c:v>
                </c:pt>
                <c:pt idx="1515">
                  <c:v>132</c:v>
                </c:pt>
                <c:pt idx="1516">
                  <c:v>133</c:v>
                </c:pt>
                <c:pt idx="1517">
                  <c:v>133</c:v>
                </c:pt>
                <c:pt idx="1518">
                  <c:v>133</c:v>
                </c:pt>
                <c:pt idx="1519">
                  <c:v>134</c:v>
                </c:pt>
                <c:pt idx="1520">
                  <c:v>135</c:v>
                </c:pt>
                <c:pt idx="1521">
                  <c:v>136</c:v>
                </c:pt>
                <c:pt idx="1522">
                  <c:v>137</c:v>
                </c:pt>
                <c:pt idx="1523">
                  <c:v>137</c:v>
                </c:pt>
                <c:pt idx="1524">
                  <c:v>138</c:v>
                </c:pt>
                <c:pt idx="1525">
                  <c:v>139</c:v>
                </c:pt>
                <c:pt idx="1526">
                  <c:v>140</c:v>
                </c:pt>
                <c:pt idx="1527">
                  <c:v>140</c:v>
                </c:pt>
                <c:pt idx="1528">
                  <c:v>142</c:v>
                </c:pt>
                <c:pt idx="1529">
                  <c:v>142</c:v>
                </c:pt>
                <c:pt idx="1530">
                  <c:v>144</c:v>
                </c:pt>
                <c:pt idx="1531">
                  <c:v>151</c:v>
                </c:pt>
                <c:pt idx="1532">
                  <c:v>166</c:v>
                </c:pt>
                <c:pt idx="1533">
                  <c:v>133</c:v>
                </c:pt>
                <c:pt idx="1534">
                  <c:v>138</c:v>
                </c:pt>
                <c:pt idx="1535">
                  <c:v>110</c:v>
                </c:pt>
                <c:pt idx="1536">
                  <c:v>113</c:v>
                </c:pt>
                <c:pt idx="1537">
                  <c:v>117</c:v>
                </c:pt>
                <c:pt idx="1538">
                  <c:v>118</c:v>
                </c:pt>
                <c:pt idx="1539">
                  <c:v>119</c:v>
                </c:pt>
                <c:pt idx="1540">
                  <c:v>119</c:v>
                </c:pt>
                <c:pt idx="1541">
                  <c:v>124</c:v>
                </c:pt>
                <c:pt idx="1542">
                  <c:v>127</c:v>
                </c:pt>
                <c:pt idx="1543">
                  <c:v>128</c:v>
                </c:pt>
                <c:pt idx="1544">
                  <c:v>133</c:v>
                </c:pt>
                <c:pt idx="1545">
                  <c:v>135</c:v>
                </c:pt>
                <c:pt idx="1546">
                  <c:v>136</c:v>
                </c:pt>
                <c:pt idx="1547">
                  <c:v>137</c:v>
                </c:pt>
                <c:pt idx="1548">
                  <c:v>137</c:v>
                </c:pt>
                <c:pt idx="1549">
                  <c:v>138</c:v>
                </c:pt>
                <c:pt idx="1550">
                  <c:v>167</c:v>
                </c:pt>
                <c:pt idx="1551">
                  <c:v>175</c:v>
                </c:pt>
                <c:pt idx="1552">
                  <c:v>88</c:v>
                </c:pt>
                <c:pt idx="1553">
                  <c:v>92</c:v>
                </c:pt>
                <c:pt idx="1554">
                  <c:v>94</c:v>
                </c:pt>
                <c:pt idx="1555">
                  <c:v>101</c:v>
                </c:pt>
                <c:pt idx="1556">
                  <c:v>103</c:v>
                </c:pt>
                <c:pt idx="1557">
                  <c:v>113</c:v>
                </c:pt>
                <c:pt idx="1558">
                  <c:v>114</c:v>
                </c:pt>
                <c:pt idx="1559">
                  <c:v>114</c:v>
                </c:pt>
                <c:pt idx="1560">
                  <c:v>115</c:v>
                </c:pt>
                <c:pt idx="1561">
                  <c:v>116</c:v>
                </c:pt>
                <c:pt idx="1562">
                  <c:v>118</c:v>
                </c:pt>
                <c:pt idx="1563">
                  <c:v>118</c:v>
                </c:pt>
                <c:pt idx="1564">
                  <c:v>120</c:v>
                </c:pt>
                <c:pt idx="1565">
                  <c:v>121</c:v>
                </c:pt>
                <c:pt idx="1566">
                  <c:v>122</c:v>
                </c:pt>
                <c:pt idx="1567">
                  <c:v>122</c:v>
                </c:pt>
                <c:pt idx="1568">
                  <c:v>122</c:v>
                </c:pt>
                <c:pt idx="1569">
                  <c:v>123</c:v>
                </c:pt>
                <c:pt idx="1570">
                  <c:v>123</c:v>
                </c:pt>
                <c:pt idx="1571">
                  <c:v>124</c:v>
                </c:pt>
                <c:pt idx="1572">
                  <c:v>125</c:v>
                </c:pt>
                <c:pt idx="1573">
                  <c:v>126</c:v>
                </c:pt>
                <c:pt idx="1574">
                  <c:v>126</c:v>
                </c:pt>
                <c:pt idx="1575">
                  <c:v>127</c:v>
                </c:pt>
                <c:pt idx="1576">
                  <c:v>128</c:v>
                </c:pt>
                <c:pt idx="1577">
                  <c:v>130</c:v>
                </c:pt>
                <c:pt idx="1578">
                  <c:v>132</c:v>
                </c:pt>
                <c:pt idx="1579">
                  <c:v>132</c:v>
                </c:pt>
                <c:pt idx="1580">
                  <c:v>132</c:v>
                </c:pt>
                <c:pt idx="1581">
                  <c:v>132</c:v>
                </c:pt>
                <c:pt idx="1582">
                  <c:v>132</c:v>
                </c:pt>
                <c:pt idx="1583">
                  <c:v>132</c:v>
                </c:pt>
                <c:pt idx="1584">
                  <c:v>132</c:v>
                </c:pt>
                <c:pt idx="1585">
                  <c:v>133</c:v>
                </c:pt>
                <c:pt idx="1586">
                  <c:v>133</c:v>
                </c:pt>
                <c:pt idx="1587">
                  <c:v>134</c:v>
                </c:pt>
                <c:pt idx="1588">
                  <c:v>135</c:v>
                </c:pt>
                <c:pt idx="1589">
                  <c:v>136</c:v>
                </c:pt>
                <c:pt idx="1590">
                  <c:v>136</c:v>
                </c:pt>
                <c:pt idx="1591">
                  <c:v>138</c:v>
                </c:pt>
                <c:pt idx="1592">
                  <c:v>138</c:v>
                </c:pt>
                <c:pt idx="1593">
                  <c:v>138</c:v>
                </c:pt>
                <c:pt idx="1594">
                  <c:v>138</c:v>
                </c:pt>
                <c:pt idx="1595">
                  <c:v>138</c:v>
                </c:pt>
                <c:pt idx="1596">
                  <c:v>139</c:v>
                </c:pt>
                <c:pt idx="1597">
                  <c:v>140</c:v>
                </c:pt>
                <c:pt idx="1598">
                  <c:v>143</c:v>
                </c:pt>
                <c:pt idx="1599">
                  <c:v>143</c:v>
                </c:pt>
                <c:pt idx="1600">
                  <c:v>143</c:v>
                </c:pt>
                <c:pt idx="1601">
                  <c:v>145</c:v>
                </c:pt>
                <c:pt idx="1602">
                  <c:v>146</c:v>
                </c:pt>
                <c:pt idx="1603">
                  <c:v>148</c:v>
                </c:pt>
                <c:pt idx="1604">
                  <c:v>152</c:v>
                </c:pt>
                <c:pt idx="1605">
                  <c:v>155</c:v>
                </c:pt>
                <c:pt idx="1606">
                  <c:v>157</c:v>
                </c:pt>
                <c:pt idx="1607">
                  <c:v>167</c:v>
                </c:pt>
                <c:pt idx="1608">
                  <c:v>115</c:v>
                </c:pt>
                <c:pt idx="1609">
                  <c:v>124</c:v>
                </c:pt>
                <c:pt idx="1610">
                  <c:v>124</c:v>
                </c:pt>
                <c:pt idx="1611">
                  <c:v>128</c:v>
                </c:pt>
                <c:pt idx="1612">
                  <c:v>128</c:v>
                </c:pt>
                <c:pt idx="1613">
                  <c:v>132</c:v>
                </c:pt>
                <c:pt idx="1614">
                  <c:v>134</c:v>
                </c:pt>
                <c:pt idx="1615">
                  <c:v>140</c:v>
                </c:pt>
                <c:pt idx="1616">
                  <c:v>141</c:v>
                </c:pt>
                <c:pt idx="1617">
                  <c:v>142</c:v>
                </c:pt>
                <c:pt idx="1618">
                  <c:v>142</c:v>
                </c:pt>
                <c:pt idx="1619">
                  <c:v>152</c:v>
                </c:pt>
                <c:pt idx="1620">
                  <c:v>153</c:v>
                </c:pt>
                <c:pt idx="1621">
                  <c:v>158</c:v>
                </c:pt>
                <c:pt idx="1622">
                  <c:v>85</c:v>
                </c:pt>
                <c:pt idx="1623">
                  <c:v>88</c:v>
                </c:pt>
                <c:pt idx="1624">
                  <c:v>96</c:v>
                </c:pt>
                <c:pt idx="1625">
                  <c:v>118</c:v>
                </c:pt>
                <c:pt idx="1626">
                  <c:v>121</c:v>
                </c:pt>
                <c:pt idx="1627">
                  <c:v>125</c:v>
                </c:pt>
                <c:pt idx="1628">
                  <c:v>128</c:v>
                </c:pt>
                <c:pt idx="1629">
                  <c:v>129</c:v>
                </c:pt>
                <c:pt idx="1630">
                  <c:v>129</c:v>
                </c:pt>
                <c:pt idx="1631">
                  <c:v>130</c:v>
                </c:pt>
                <c:pt idx="1632">
                  <c:v>131</c:v>
                </c:pt>
                <c:pt idx="1633">
                  <c:v>132</c:v>
                </c:pt>
                <c:pt idx="1634">
                  <c:v>133</c:v>
                </c:pt>
                <c:pt idx="1635">
                  <c:v>133</c:v>
                </c:pt>
                <c:pt idx="1636">
                  <c:v>134</c:v>
                </c:pt>
                <c:pt idx="1637">
                  <c:v>135</c:v>
                </c:pt>
                <c:pt idx="1638">
                  <c:v>135</c:v>
                </c:pt>
                <c:pt idx="1639">
                  <c:v>137</c:v>
                </c:pt>
                <c:pt idx="1640">
                  <c:v>138</c:v>
                </c:pt>
                <c:pt idx="1641">
                  <c:v>138</c:v>
                </c:pt>
                <c:pt idx="1642">
                  <c:v>139</c:v>
                </c:pt>
                <c:pt idx="1643">
                  <c:v>140</c:v>
                </c:pt>
                <c:pt idx="1644">
                  <c:v>142</c:v>
                </c:pt>
                <c:pt idx="1645">
                  <c:v>144</c:v>
                </c:pt>
                <c:pt idx="1646">
                  <c:v>148</c:v>
                </c:pt>
                <c:pt idx="1647">
                  <c:v>152</c:v>
                </c:pt>
                <c:pt idx="1648">
                  <c:v>155</c:v>
                </c:pt>
                <c:pt idx="1649">
                  <c:v>155</c:v>
                </c:pt>
                <c:pt idx="1650">
                  <c:v>162</c:v>
                </c:pt>
                <c:pt idx="1651">
                  <c:v>89</c:v>
                </c:pt>
                <c:pt idx="1652">
                  <c:v>98</c:v>
                </c:pt>
                <c:pt idx="1653">
                  <c:v>103</c:v>
                </c:pt>
                <c:pt idx="1654">
                  <c:v>113</c:v>
                </c:pt>
                <c:pt idx="1655">
                  <c:v>113</c:v>
                </c:pt>
                <c:pt idx="1656">
                  <c:v>115</c:v>
                </c:pt>
                <c:pt idx="1657">
                  <c:v>116</c:v>
                </c:pt>
                <c:pt idx="1658">
                  <c:v>117</c:v>
                </c:pt>
                <c:pt idx="1659">
                  <c:v>125</c:v>
                </c:pt>
                <c:pt idx="1660">
                  <c:v>126</c:v>
                </c:pt>
                <c:pt idx="1661">
                  <c:v>127</c:v>
                </c:pt>
                <c:pt idx="1662">
                  <c:v>127</c:v>
                </c:pt>
                <c:pt idx="1663">
                  <c:v>128</c:v>
                </c:pt>
                <c:pt idx="1664">
                  <c:v>130</c:v>
                </c:pt>
                <c:pt idx="1665">
                  <c:v>130</c:v>
                </c:pt>
                <c:pt idx="1666">
                  <c:v>131</c:v>
                </c:pt>
                <c:pt idx="1667">
                  <c:v>131</c:v>
                </c:pt>
                <c:pt idx="1668">
                  <c:v>132</c:v>
                </c:pt>
                <c:pt idx="1669">
                  <c:v>134</c:v>
                </c:pt>
                <c:pt idx="1670">
                  <c:v>135</c:v>
                </c:pt>
                <c:pt idx="1671">
                  <c:v>135</c:v>
                </c:pt>
                <c:pt idx="1672">
                  <c:v>136</c:v>
                </c:pt>
                <c:pt idx="1673">
                  <c:v>137</c:v>
                </c:pt>
                <c:pt idx="1674">
                  <c:v>137</c:v>
                </c:pt>
                <c:pt idx="1675">
                  <c:v>137</c:v>
                </c:pt>
                <c:pt idx="1676">
                  <c:v>138</c:v>
                </c:pt>
                <c:pt idx="1677">
                  <c:v>141</c:v>
                </c:pt>
                <c:pt idx="1678">
                  <c:v>142</c:v>
                </c:pt>
                <c:pt idx="1679">
                  <c:v>142</c:v>
                </c:pt>
                <c:pt idx="1680">
                  <c:v>146</c:v>
                </c:pt>
                <c:pt idx="1681">
                  <c:v>150</c:v>
                </c:pt>
                <c:pt idx="1682">
                  <c:v>153</c:v>
                </c:pt>
                <c:pt idx="1683">
                  <c:v>85</c:v>
                </c:pt>
                <c:pt idx="1684">
                  <c:v>89</c:v>
                </c:pt>
                <c:pt idx="1685">
                  <c:v>99</c:v>
                </c:pt>
                <c:pt idx="1686">
                  <c:v>105</c:v>
                </c:pt>
                <c:pt idx="1687">
                  <c:v>107</c:v>
                </c:pt>
                <c:pt idx="1688">
                  <c:v>110</c:v>
                </c:pt>
                <c:pt idx="1689">
                  <c:v>118</c:v>
                </c:pt>
                <c:pt idx="1690">
                  <c:v>120</c:v>
                </c:pt>
                <c:pt idx="1691">
                  <c:v>120</c:v>
                </c:pt>
                <c:pt idx="1692">
                  <c:v>122</c:v>
                </c:pt>
                <c:pt idx="1693">
                  <c:v>123</c:v>
                </c:pt>
                <c:pt idx="1694">
                  <c:v>128</c:v>
                </c:pt>
                <c:pt idx="1695">
                  <c:v>128</c:v>
                </c:pt>
                <c:pt idx="1696">
                  <c:v>129</c:v>
                </c:pt>
                <c:pt idx="1697">
                  <c:v>130</c:v>
                </c:pt>
                <c:pt idx="1698">
                  <c:v>131</c:v>
                </c:pt>
                <c:pt idx="1699">
                  <c:v>132</c:v>
                </c:pt>
                <c:pt idx="1700">
                  <c:v>133</c:v>
                </c:pt>
                <c:pt idx="1701">
                  <c:v>133</c:v>
                </c:pt>
                <c:pt idx="1702">
                  <c:v>133</c:v>
                </c:pt>
                <c:pt idx="1703">
                  <c:v>133</c:v>
                </c:pt>
                <c:pt idx="1704">
                  <c:v>133</c:v>
                </c:pt>
                <c:pt idx="1705">
                  <c:v>135</c:v>
                </c:pt>
                <c:pt idx="1706">
                  <c:v>136</c:v>
                </c:pt>
                <c:pt idx="1707">
                  <c:v>136</c:v>
                </c:pt>
                <c:pt idx="1708">
                  <c:v>137</c:v>
                </c:pt>
                <c:pt idx="1709">
                  <c:v>137</c:v>
                </c:pt>
                <c:pt idx="1710">
                  <c:v>138</c:v>
                </c:pt>
                <c:pt idx="1711">
                  <c:v>138</c:v>
                </c:pt>
                <c:pt idx="1712">
                  <c:v>138</c:v>
                </c:pt>
                <c:pt idx="1713">
                  <c:v>140</c:v>
                </c:pt>
                <c:pt idx="1714">
                  <c:v>140</c:v>
                </c:pt>
                <c:pt idx="1715">
                  <c:v>140</c:v>
                </c:pt>
                <c:pt idx="1716">
                  <c:v>141</c:v>
                </c:pt>
                <c:pt idx="1717">
                  <c:v>141</c:v>
                </c:pt>
                <c:pt idx="1718">
                  <c:v>141</c:v>
                </c:pt>
                <c:pt idx="1719">
                  <c:v>142</c:v>
                </c:pt>
                <c:pt idx="1720">
                  <c:v>143</c:v>
                </c:pt>
                <c:pt idx="1721">
                  <c:v>144</c:v>
                </c:pt>
                <c:pt idx="1722">
                  <c:v>145</c:v>
                </c:pt>
                <c:pt idx="1723">
                  <c:v>146</c:v>
                </c:pt>
                <c:pt idx="1724">
                  <c:v>149</c:v>
                </c:pt>
                <c:pt idx="1725">
                  <c:v>154</c:v>
                </c:pt>
                <c:pt idx="1726">
                  <c:v>155</c:v>
                </c:pt>
                <c:pt idx="1727">
                  <c:v>156</c:v>
                </c:pt>
                <c:pt idx="1728">
                  <c:v>83</c:v>
                </c:pt>
                <c:pt idx="1729">
                  <c:v>113</c:v>
                </c:pt>
                <c:pt idx="1730">
                  <c:v>126</c:v>
                </c:pt>
                <c:pt idx="1731">
                  <c:v>129</c:v>
                </c:pt>
                <c:pt idx="1732">
                  <c:v>132</c:v>
                </c:pt>
                <c:pt idx="1733">
                  <c:v>124</c:v>
                </c:pt>
                <c:pt idx="1734">
                  <c:v>162</c:v>
                </c:pt>
                <c:pt idx="1735">
                  <c:v>176</c:v>
                </c:pt>
                <c:pt idx="1736">
                  <c:v>177</c:v>
                </c:pt>
                <c:pt idx="1737">
                  <c:v>161</c:v>
                </c:pt>
                <c:pt idx="1738">
                  <c:v>96</c:v>
                </c:pt>
                <c:pt idx="1739">
                  <c:v>104</c:v>
                </c:pt>
                <c:pt idx="1740">
                  <c:v>112</c:v>
                </c:pt>
                <c:pt idx="1741">
                  <c:v>102</c:v>
                </c:pt>
                <c:pt idx="1742">
                  <c:v>114</c:v>
                </c:pt>
                <c:pt idx="1743">
                  <c:v>106</c:v>
                </c:pt>
                <c:pt idx="1744">
                  <c:v>171</c:v>
                </c:pt>
                <c:pt idx="1745">
                  <c:v>163</c:v>
                </c:pt>
                <c:pt idx="1746">
                  <c:v>166</c:v>
                </c:pt>
                <c:pt idx="1747">
                  <c:v>124</c:v>
                </c:pt>
                <c:pt idx="1748">
                  <c:v>158</c:v>
                </c:pt>
                <c:pt idx="1749">
                  <c:v>183</c:v>
                </c:pt>
                <c:pt idx="1750">
                  <c:v>155</c:v>
                </c:pt>
                <c:pt idx="1751">
                  <c:v>164</c:v>
                </c:pt>
                <c:pt idx="1752">
                  <c:v>150</c:v>
                </c:pt>
                <c:pt idx="1753">
                  <c:v>160</c:v>
                </c:pt>
                <c:pt idx="1754">
                  <c:v>161</c:v>
                </c:pt>
                <c:pt idx="1755">
                  <c:v>167</c:v>
                </c:pt>
                <c:pt idx="1756">
                  <c:v>172</c:v>
                </c:pt>
                <c:pt idx="1757">
                  <c:v>175</c:v>
                </c:pt>
                <c:pt idx="1758">
                  <c:v>177</c:v>
                </c:pt>
                <c:pt idx="1759">
                  <c:v>177</c:v>
                </c:pt>
                <c:pt idx="1760">
                  <c:v>180</c:v>
                </c:pt>
                <c:pt idx="1761">
                  <c:v>134</c:v>
                </c:pt>
                <c:pt idx="1762">
                  <c:v>163</c:v>
                </c:pt>
                <c:pt idx="1763">
                  <c:v>184</c:v>
                </c:pt>
                <c:pt idx="1764">
                  <c:v>154</c:v>
                </c:pt>
                <c:pt idx="1765">
                  <c:v>154</c:v>
                </c:pt>
                <c:pt idx="1766">
                  <c:v>165</c:v>
                </c:pt>
                <c:pt idx="1767">
                  <c:v>169</c:v>
                </c:pt>
                <c:pt idx="1768">
                  <c:v>169</c:v>
                </c:pt>
                <c:pt idx="1769">
                  <c:v>178</c:v>
                </c:pt>
                <c:pt idx="1770">
                  <c:v>141</c:v>
                </c:pt>
                <c:pt idx="1771">
                  <c:v>174</c:v>
                </c:pt>
                <c:pt idx="1772">
                  <c:v>158</c:v>
                </c:pt>
                <c:pt idx="1773">
                  <c:v>173</c:v>
                </c:pt>
                <c:pt idx="1774">
                  <c:v>185</c:v>
                </c:pt>
                <c:pt idx="1775">
                  <c:v>186</c:v>
                </c:pt>
                <c:pt idx="1776">
                  <c:v>160</c:v>
                </c:pt>
                <c:pt idx="1777">
                  <c:v>170</c:v>
                </c:pt>
                <c:pt idx="1778">
                  <c:v>82</c:v>
                </c:pt>
                <c:pt idx="1779">
                  <c:v>86</c:v>
                </c:pt>
                <c:pt idx="1780">
                  <c:v>94</c:v>
                </c:pt>
                <c:pt idx="1781">
                  <c:v>94</c:v>
                </c:pt>
                <c:pt idx="1782">
                  <c:v>95</c:v>
                </c:pt>
                <c:pt idx="1783">
                  <c:v>96</c:v>
                </c:pt>
                <c:pt idx="1784">
                  <c:v>97</c:v>
                </c:pt>
                <c:pt idx="1785">
                  <c:v>99</c:v>
                </c:pt>
                <c:pt idx="1786">
                  <c:v>102</c:v>
                </c:pt>
                <c:pt idx="1787">
                  <c:v>103</c:v>
                </c:pt>
                <c:pt idx="1788">
                  <c:v>103</c:v>
                </c:pt>
                <c:pt idx="1789">
                  <c:v>107</c:v>
                </c:pt>
                <c:pt idx="1790">
                  <c:v>107</c:v>
                </c:pt>
                <c:pt idx="1791">
                  <c:v>110</c:v>
                </c:pt>
                <c:pt idx="1792">
                  <c:v>112</c:v>
                </c:pt>
                <c:pt idx="1793">
                  <c:v>113</c:v>
                </c:pt>
                <c:pt idx="1794">
                  <c:v>114</c:v>
                </c:pt>
                <c:pt idx="1795">
                  <c:v>121</c:v>
                </c:pt>
                <c:pt idx="1796">
                  <c:v>121</c:v>
                </c:pt>
                <c:pt idx="1797">
                  <c:v>121</c:v>
                </c:pt>
                <c:pt idx="1798">
                  <c:v>121</c:v>
                </c:pt>
                <c:pt idx="1799">
                  <c:v>122</c:v>
                </c:pt>
                <c:pt idx="1800">
                  <c:v>125</c:v>
                </c:pt>
                <c:pt idx="1801">
                  <c:v>125</c:v>
                </c:pt>
                <c:pt idx="1802">
                  <c:v>125</c:v>
                </c:pt>
                <c:pt idx="1803">
                  <c:v>126</c:v>
                </c:pt>
                <c:pt idx="1804">
                  <c:v>127</c:v>
                </c:pt>
                <c:pt idx="1805">
                  <c:v>127</c:v>
                </c:pt>
                <c:pt idx="1806">
                  <c:v>127</c:v>
                </c:pt>
                <c:pt idx="1807">
                  <c:v>128</c:v>
                </c:pt>
                <c:pt idx="1808">
                  <c:v>130</c:v>
                </c:pt>
                <c:pt idx="1809">
                  <c:v>131</c:v>
                </c:pt>
                <c:pt idx="1810">
                  <c:v>133</c:v>
                </c:pt>
                <c:pt idx="1811">
                  <c:v>133</c:v>
                </c:pt>
                <c:pt idx="1812">
                  <c:v>133</c:v>
                </c:pt>
                <c:pt idx="1813">
                  <c:v>133</c:v>
                </c:pt>
                <c:pt idx="1814">
                  <c:v>134</c:v>
                </c:pt>
                <c:pt idx="1815">
                  <c:v>134</c:v>
                </c:pt>
                <c:pt idx="1816">
                  <c:v>135</c:v>
                </c:pt>
                <c:pt idx="1817">
                  <c:v>135</c:v>
                </c:pt>
                <c:pt idx="1818">
                  <c:v>136</c:v>
                </c:pt>
                <c:pt idx="1819">
                  <c:v>137</c:v>
                </c:pt>
                <c:pt idx="1820">
                  <c:v>137</c:v>
                </c:pt>
                <c:pt idx="1821">
                  <c:v>137</c:v>
                </c:pt>
                <c:pt idx="1822">
                  <c:v>137</c:v>
                </c:pt>
                <c:pt idx="1823">
                  <c:v>138</c:v>
                </c:pt>
                <c:pt idx="1824">
                  <c:v>139</c:v>
                </c:pt>
                <c:pt idx="1825">
                  <c:v>141</c:v>
                </c:pt>
                <c:pt idx="1826">
                  <c:v>145</c:v>
                </c:pt>
                <c:pt idx="1827">
                  <c:v>78</c:v>
                </c:pt>
                <c:pt idx="1828">
                  <c:v>118</c:v>
                </c:pt>
                <c:pt idx="1829">
                  <c:v>96</c:v>
                </c:pt>
                <c:pt idx="1830">
                  <c:v>103</c:v>
                </c:pt>
                <c:pt idx="1831">
                  <c:v>166</c:v>
                </c:pt>
                <c:pt idx="1832">
                  <c:v>125</c:v>
                </c:pt>
                <c:pt idx="1833">
                  <c:v>129</c:v>
                </c:pt>
                <c:pt idx="1834">
                  <c:v>136</c:v>
                </c:pt>
                <c:pt idx="1835">
                  <c:v>136</c:v>
                </c:pt>
                <c:pt idx="1836">
                  <c:v>138</c:v>
                </c:pt>
                <c:pt idx="1837">
                  <c:v>110</c:v>
                </c:pt>
                <c:pt idx="1838">
                  <c:v>112</c:v>
                </c:pt>
                <c:pt idx="1839">
                  <c:v>119</c:v>
                </c:pt>
                <c:pt idx="1840">
                  <c:v>65</c:v>
                </c:pt>
                <c:pt idx="1841">
                  <c:v>81</c:v>
                </c:pt>
                <c:pt idx="1842">
                  <c:v>90</c:v>
                </c:pt>
                <c:pt idx="1843">
                  <c:v>95</c:v>
                </c:pt>
                <c:pt idx="1844">
                  <c:v>128</c:v>
                </c:pt>
                <c:pt idx="1845">
                  <c:v>79</c:v>
                </c:pt>
                <c:pt idx="1846">
                  <c:v>86</c:v>
                </c:pt>
                <c:pt idx="1847">
                  <c:v>88</c:v>
                </c:pt>
                <c:pt idx="1848">
                  <c:v>94</c:v>
                </c:pt>
                <c:pt idx="1849">
                  <c:v>127</c:v>
                </c:pt>
                <c:pt idx="1850">
                  <c:v>148</c:v>
                </c:pt>
                <c:pt idx="1851">
                  <c:v>98</c:v>
                </c:pt>
                <c:pt idx="1852">
                  <c:v>107</c:v>
                </c:pt>
                <c:pt idx="1853">
                  <c:v>109</c:v>
                </c:pt>
                <c:pt idx="1854">
                  <c:v>114</c:v>
                </c:pt>
                <c:pt idx="1855">
                  <c:v>114</c:v>
                </c:pt>
                <c:pt idx="1856">
                  <c:v>117</c:v>
                </c:pt>
                <c:pt idx="1857">
                  <c:v>120</c:v>
                </c:pt>
                <c:pt idx="1858">
                  <c:v>125</c:v>
                </c:pt>
                <c:pt idx="1859">
                  <c:v>135</c:v>
                </c:pt>
                <c:pt idx="1860">
                  <c:v>144</c:v>
                </c:pt>
                <c:pt idx="1861">
                  <c:v>76</c:v>
                </c:pt>
                <c:pt idx="1862">
                  <c:v>85</c:v>
                </c:pt>
                <c:pt idx="1863">
                  <c:v>88</c:v>
                </c:pt>
                <c:pt idx="1864">
                  <c:v>98</c:v>
                </c:pt>
                <c:pt idx="1865">
                  <c:v>99</c:v>
                </c:pt>
                <c:pt idx="1866">
                  <c:v>100</c:v>
                </c:pt>
                <c:pt idx="1867">
                  <c:v>101</c:v>
                </c:pt>
                <c:pt idx="1868">
                  <c:v>105</c:v>
                </c:pt>
                <c:pt idx="1869">
                  <c:v>121</c:v>
                </c:pt>
                <c:pt idx="1870">
                  <c:v>122</c:v>
                </c:pt>
                <c:pt idx="1871">
                  <c:v>123</c:v>
                </c:pt>
                <c:pt idx="1872">
                  <c:v>133</c:v>
                </c:pt>
                <c:pt idx="1873">
                  <c:v>85</c:v>
                </c:pt>
                <c:pt idx="1874">
                  <c:v>89</c:v>
                </c:pt>
                <c:pt idx="1875">
                  <c:v>90</c:v>
                </c:pt>
                <c:pt idx="1876">
                  <c:v>90</c:v>
                </c:pt>
                <c:pt idx="1877">
                  <c:v>91</c:v>
                </c:pt>
                <c:pt idx="1878">
                  <c:v>96</c:v>
                </c:pt>
                <c:pt idx="1879">
                  <c:v>97</c:v>
                </c:pt>
                <c:pt idx="1880">
                  <c:v>98</c:v>
                </c:pt>
                <c:pt idx="1881">
                  <c:v>100</c:v>
                </c:pt>
                <c:pt idx="1882">
                  <c:v>102</c:v>
                </c:pt>
                <c:pt idx="1883">
                  <c:v>102</c:v>
                </c:pt>
                <c:pt idx="1884">
                  <c:v>103</c:v>
                </c:pt>
                <c:pt idx="1885">
                  <c:v>103</c:v>
                </c:pt>
                <c:pt idx="1886">
                  <c:v>107</c:v>
                </c:pt>
                <c:pt idx="1887">
                  <c:v>109</c:v>
                </c:pt>
                <c:pt idx="1888">
                  <c:v>109</c:v>
                </c:pt>
                <c:pt idx="1889">
                  <c:v>110</c:v>
                </c:pt>
                <c:pt idx="1890">
                  <c:v>111</c:v>
                </c:pt>
                <c:pt idx="1891">
                  <c:v>111</c:v>
                </c:pt>
                <c:pt idx="1892">
                  <c:v>112</c:v>
                </c:pt>
                <c:pt idx="1893">
                  <c:v>112</c:v>
                </c:pt>
                <c:pt idx="1894">
                  <c:v>114</c:v>
                </c:pt>
                <c:pt idx="1895">
                  <c:v>116</c:v>
                </c:pt>
                <c:pt idx="1896">
                  <c:v>117</c:v>
                </c:pt>
                <c:pt idx="1897">
                  <c:v>119</c:v>
                </c:pt>
                <c:pt idx="1898">
                  <c:v>120</c:v>
                </c:pt>
                <c:pt idx="1899">
                  <c:v>120</c:v>
                </c:pt>
                <c:pt idx="1900">
                  <c:v>120</c:v>
                </c:pt>
                <c:pt idx="1901">
                  <c:v>121</c:v>
                </c:pt>
                <c:pt idx="1902">
                  <c:v>122</c:v>
                </c:pt>
                <c:pt idx="1903">
                  <c:v>123</c:v>
                </c:pt>
                <c:pt idx="1904">
                  <c:v>123</c:v>
                </c:pt>
                <c:pt idx="1905">
                  <c:v>123</c:v>
                </c:pt>
                <c:pt idx="1906">
                  <c:v>125</c:v>
                </c:pt>
                <c:pt idx="1907">
                  <c:v>125</c:v>
                </c:pt>
                <c:pt idx="1908">
                  <c:v>125</c:v>
                </c:pt>
                <c:pt idx="1909">
                  <c:v>126</c:v>
                </c:pt>
                <c:pt idx="1910">
                  <c:v>126</c:v>
                </c:pt>
                <c:pt idx="1911">
                  <c:v>127</c:v>
                </c:pt>
                <c:pt idx="1912">
                  <c:v>128</c:v>
                </c:pt>
                <c:pt idx="1913">
                  <c:v>129</c:v>
                </c:pt>
                <c:pt idx="1914">
                  <c:v>129</c:v>
                </c:pt>
                <c:pt idx="1915">
                  <c:v>129</c:v>
                </c:pt>
                <c:pt idx="1916">
                  <c:v>129</c:v>
                </c:pt>
                <c:pt idx="1917">
                  <c:v>129</c:v>
                </c:pt>
                <c:pt idx="1918">
                  <c:v>130</c:v>
                </c:pt>
                <c:pt idx="1919">
                  <c:v>130</c:v>
                </c:pt>
                <c:pt idx="1920">
                  <c:v>131</c:v>
                </c:pt>
                <c:pt idx="1921">
                  <c:v>132</c:v>
                </c:pt>
                <c:pt idx="1922">
                  <c:v>132</c:v>
                </c:pt>
                <c:pt idx="1923">
                  <c:v>133</c:v>
                </c:pt>
                <c:pt idx="1924">
                  <c:v>133</c:v>
                </c:pt>
                <c:pt idx="1925">
                  <c:v>134</c:v>
                </c:pt>
                <c:pt idx="1926">
                  <c:v>134</c:v>
                </c:pt>
                <c:pt idx="1927">
                  <c:v>135</c:v>
                </c:pt>
                <c:pt idx="1928">
                  <c:v>136</c:v>
                </c:pt>
                <c:pt idx="1929">
                  <c:v>137</c:v>
                </c:pt>
                <c:pt idx="1930">
                  <c:v>139</c:v>
                </c:pt>
                <c:pt idx="1931">
                  <c:v>140</c:v>
                </c:pt>
                <c:pt idx="1932">
                  <c:v>143</c:v>
                </c:pt>
                <c:pt idx="1933">
                  <c:v>143</c:v>
                </c:pt>
                <c:pt idx="1934">
                  <c:v>144</c:v>
                </c:pt>
                <c:pt idx="1935">
                  <c:v>146</c:v>
                </c:pt>
                <c:pt idx="1936">
                  <c:v>147</c:v>
                </c:pt>
                <c:pt idx="1937">
                  <c:v>149</c:v>
                </c:pt>
                <c:pt idx="1938">
                  <c:v>150</c:v>
                </c:pt>
                <c:pt idx="1939">
                  <c:v>155</c:v>
                </c:pt>
                <c:pt idx="1940">
                  <c:v>75</c:v>
                </c:pt>
                <c:pt idx="1941">
                  <c:v>102</c:v>
                </c:pt>
                <c:pt idx="1942">
                  <c:v>115</c:v>
                </c:pt>
                <c:pt idx="1943">
                  <c:v>120</c:v>
                </c:pt>
                <c:pt idx="1944">
                  <c:v>123</c:v>
                </c:pt>
                <c:pt idx="1945">
                  <c:v>184</c:v>
                </c:pt>
                <c:pt idx="1946">
                  <c:v>107</c:v>
                </c:pt>
                <c:pt idx="1947">
                  <c:v>113</c:v>
                </c:pt>
                <c:pt idx="1948">
                  <c:v>121</c:v>
                </c:pt>
                <c:pt idx="1949">
                  <c:v>143</c:v>
                </c:pt>
                <c:pt idx="1950">
                  <c:v>114</c:v>
                </c:pt>
                <c:pt idx="1951">
                  <c:v>120</c:v>
                </c:pt>
                <c:pt idx="1952">
                  <c:v>121</c:v>
                </c:pt>
                <c:pt idx="1953">
                  <c:v>132</c:v>
                </c:pt>
                <c:pt idx="1954">
                  <c:v>133</c:v>
                </c:pt>
                <c:pt idx="1955">
                  <c:v>95</c:v>
                </c:pt>
                <c:pt idx="1956">
                  <c:v>116</c:v>
                </c:pt>
                <c:pt idx="1957">
                  <c:v>120</c:v>
                </c:pt>
                <c:pt idx="1958">
                  <c:v>95</c:v>
                </c:pt>
                <c:pt idx="1959">
                  <c:v>114</c:v>
                </c:pt>
                <c:pt idx="1960">
                  <c:v>130</c:v>
                </c:pt>
                <c:pt idx="1961">
                  <c:v>132</c:v>
                </c:pt>
                <c:pt idx="1962">
                  <c:v>142</c:v>
                </c:pt>
                <c:pt idx="1963">
                  <c:v>145</c:v>
                </c:pt>
                <c:pt idx="1964">
                  <c:v>145</c:v>
                </c:pt>
                <c:pt idx="1965">
                  <c:v>83</c:v>
                </c:pt>
                <c:pt idx="1966">
                  <c:v>92</c:v>
                </c:pt>
                <c:pt idx="1967">
                  <c:v>100</c:v>
                </c:pt>
                <c:pt idx="1968">
                  <c:v>107</c:v>
                </c:pt>
                <c:pt idx="1969">
                  <c:v>111</c:v>
                </c:pt>
                <c:pt idx="1970">
                  <c:v>112</c:v>
                </c:pt>
                <c:pt idx="1971">
                  <c:v>118</c:v>
                </c:pt>
                <c:pt idx="1972">
                  <c:v>119</c:v>
                </c:pt>
                <c:pt idx="1973">
                  <c:v>119</c:v>
                </c:pt>
                <c:pt idx="1974">
                  <c:v>120</c:v>
                </c:pt>
                <c:pt idx="1975">
                  <c:v>120</c:v>
                </c:pt>
                <c:pt idx="1976">
                  <c:v>124</c:v>
                </c:pt>
                <c:pt idx="1977">
                  <c:v>129</c:v>
                </c:pt>
                <c:pt idx="1978">
                  <c:v>130</c:v>
                </c:pt>
                <c:pt idx="1979">
                  <c:v>135</c:v>
                </c:pt>
                <c:pt idx="1980">
                  <c:v>135</c:v>
                </c:pt>
                <c:pt idx="1981">
                  <c:v>136</c:v>
                </c:pt>
                <c:pt idx="1982">
                  <c:v>143</c:v>
                </c:pt>
                <c:pt idx="1983">
                  <c:v>148</c:v>
                </c:pt>
                <c:pt idx="1984">
                  <c:v>125</c:v>
                </c:pt>
                <c:pt idx="1985">
                  <c:v>87</c:v>
                </c:pt>
                <c:pt idx="1986">
                  <c:v>115</c:v>
                </c:pt>
                <c:pt idx="1987">
                  <c:v>115</c:v>
                </c:pt>
                <c:pt idx="1988">
                  <c:v>116</c:v>
                </c:pt>
                <c:pt idx="1989">
                  <c:v>121</c:v>
                </c:pt>
                <c:pt idx="1990">
                  <c:v>122</c:v>
                </c:pt>
                <c:pt idx="1991">
                  <c:v>122</c:v>
                </c:pt>
                <c:pt idx="1992">
                  <c:v>136</c:v>
                </c:pt>
                <c:pt idx="1993">
                  <c:v>138</c:v>
                </c:pt>
                <c:pt idx="1994">
                  <c:v>150</c:v>
                </c:pt>
                <c:pt idx="1995">
                  <c:v>128</c:v>
                </c:pt>
                <c:pt idx="1996">
                  <c:v>131</c:v>
                </c:pt>
                <c:pt idx="1997">
                  <c:v>136</c:v>
                </c:pt>
                <c:pt idx="1998">
                  <c:v>138</c:v>
                </c:pt>
                <c:pt idx="1999">
                  <c:v>142</c:v>
                </c:pt>
                <c:pt idx="2000">
                  <c:v>96</c:v>
                </c:pt>
                <c:pt idx="2001">
                  <c:v>134</c:v>
                </c:pt>
                <c:pt idx="2002">
                  <c:v>94</c:v>
                </c:pt>
                <c:pt idx="2003">
                  <c:v>100</c:v>
                </c:pt>
                <c:pt idx="2004">
                  <c:v>106</c:v>
                </c:pt>
                <c:pt idx="2005">
                  <c:v>112</c:v>
                </c:pt>
                <c:pt idx="2006">
                  <c:v>114</c:v>
                </c:pt>
                <c:pt idx="2007">
                  <c:v>123</c:v>
                </c:pt>
                <c:pt idx="2008">
                  <c:v>126</c:v>
                </c:pt>
                <c:pt idx="2009">
                  <c:v>132</c:v>
                </c:pt>
                <c:pt idx="2010">
                  <c:v>140</c:v>
                </c:pt>
                <c:pt idx="2011">
                  <c:v>141</c:v>
                </c:pt>
                <c:pt idx="2012">
                  <c:v>145</c:v>
                </c:pt>
                <c:pt idx="2013">
                  <c:v>124</c:v>
                </c:pt>
                <c:pt idx="2014">
                  <c:v>127</c:v>
                </c:pt>
                <c:pt idx="2015">
                  <c:v>141</c:v>
                </c:pt>
                <c:pt idx="2016">
                  <c:v>143</c:v>
                </c:pt>
                <c:pt idx="2017">
                  <c:v>93</c:v>
                </c:pt>
                <c:pt idx="2018">
                  <c:v>107</c:v>
                </c:pt>
                <c:pt idx="2019">
                  <c:v>110</c:v>
                </c:pt>
                <c:pt idx="2020">
                  <c:v>118</c:v>
                </c:pt>
                <c:pt idx="2021">
                  <c:v>119</c:v>
                </c:pt>
                <c:pt idx="2022">
                  <c:v>119</c:v>
                </c:pt>
                <c:pt idx="2023">
                  <c:v>121</c:v>
                </c:pt>
                <c:pt idx="2024">
                  <c:v>122</c:v>
                </c:pt>
                <c:pt idx="2025">
                  <c:v>126</c:v>
                </c:pt>
                <c:pt idx="2026">
                  <c:v>127</c:v>
                </c:pt>
                <c:pt idx="2027">
                  <c:v>128</c:v>
                </c:pt>
                <c:pt idx="2028">
                  <c:v>129</c:v>
                </c:pt>
                <c:pt idx="2029">
                  <c:v>129</c:v>
                </c:pt>
                <c:pt idx="2030">
                  <c:v>130</c:v>
                </c:pt>
                <c:pt idx="2031">
                  <c:v>131</c:v>
                </c:pt>
                <c:pt idx="2032">
                  <c:v>133</c:v>
                </c:pt>
                <c:pt idx="2033">
                  <c:v>134</c:v>
                </c:pt>
                <c:pt idx="2034">
                  <c:v>135</c:v>
                </c:pt>
                <c:pt idx="2035">
                  <c:v>135</c:v>
                </c:pt>
                <c:pt idx="2036">
                  <c:v>135</c:v>
                </c:pt>
                <c:pt idx="2037">
                  <c:v>139</c:v>
                </c:pt>
                <c:pt idx="2038">
                  <c:v>139</c:v>
                </c:pt>
                <c:pt idx="2039">
                  <c:v>140</c:v>
                </c:pt>
                <c:pt idx="2040">
                  <c:v>141</c:v>
                </c:pt>
                <c:pt idx="2041">
                  <c:v>143</c:v>
                </c:pt>
                <c:pt idx="2042">
                  <c:v>146</c:v>
                </c:pt>
                <c:pt idx="2043">
                  <c:v>147</c:v>
                </c:pt>
                <c:pt idx="2044">
                  <c:v>151</c:v>
                </c:pt>
                <c:pt idx="2045">
                  <c:v>155</c:v>
                </c:pt>
                <c:pt idx="2046">
                  <c:v>156</c:v>
                </c:pt>
                <c:pt idx="2047">
                  <c:v>110</c:v>
                </c:pt>
                <c:pt idx="2048">
                  <c:v>112</c:v>
                </c:pt>
                <c:pt idx="2049">
                  <c:v>116</c:v>
                </c:pt>
                <c:pt idx="2050">
                  <c:v>117</c:v>
                </c:pt>
                <c:pt idx="2051">
                  <c:v>119</c:v>
                </c:pt>
                <c:pt idx="2052">
                  <c:v>121</c:v>
                </c:pt>
                <c:pt idx="2053">
                  <c:v>122</c:v>
                </c:pt>
                <c:pt idx="2054">
                  <c:v>124</c:v>
                </c:pt>
                <c:pt idx="2055">
                  <c:v>125</c:v>
                </c:pt>
                <c:pt idx="2056">
                  <c:v>126</c:v>
                </c:pt>
                <c:pt idx="2057">
                  <c:v>127</c:v>
                </c:pt>
                <c:pt idx="2058">
                  <c:v>128</c:v>
                </c:pt>
                <c:pt idx="2059">
                  <c:v>133</c:v>
                </c:pt>
                <c:pt idx="2060">
                  <c:v>135</c:v>
                </c:pt>
                <c:pt idx="2061">
                  <c:v>135</c:v>
                </c:pt>
                <c:pt idx="2062">
                  <c:v>135</c:v>
                </c:pt>
                <c:pt idx="2063">
                  <c:v>88</c:v>
                </c:pt>
                <c:pt idx="2064">
                  <c:v>96</c:v>
                </c:pt>
                <c:pt idx="2065">
                  <c:v>97</c:v>
                </c:pt>
                <c:pt idx="2066">
                  <c:v>113</c:v>
                </c:pt>
                <c:pt idx="2067">
                  <c:v>114</c:v>
                </c:pt>
                <c:pt idx="2068">
                  <c:v>116</c:v>
                </c:pt>
                <c:pt idx="2069">
                  <c:v>118</c:v>
                </c:pt>
                <c:pt idx="2070">
                  <c:v>118</c:v>
                </c:pt>
                <c:pt idx="2071">
                  <c:v>119</c:v>
                </c:pt>
                <c:pt idx="2072">
                  <c:v>121</c:v>
                </c:pt>
                <c:pt idx="2073">
                  <c:v>122</c:v>
                </c:pt>
                <c:pt idx="2074">
                  <c:v>123</c:v>
                </c:pt>
                <c:pt idx="2075">
                  <c:v>124</c:v>
                </c:pt>
                <c:pt idx="2076">
                  <c:v>124</c:v>
                </c:pt>
                <c:pt idx="2077">
                  <c:v>124</c:v>
                </c:pt>
                <c:pt idx="2078">
                  <c:v>125</c:v>
                </c:pt>
                <c:pt idx="2079">
                  <c:v>125</c:v>
                </c:pt>
                <c:pt idx="2080">
                  <c:v>126</c:v>
                </c:pt>
                <c:pt idx="2081">
                  <c:v>127</c:v>
                </c:pt>
                <c:pt idx="2082">
                  <c:v>127</c:v>
                </c:pt>
                <c:pt idx="2083">
                  <c:v>128</c:v>
                </c:pt>
                <c:pt idx="2084">
                  <c:v>128</c:v>
                </c:pt>
                <c:pt idx="2085">
                  <c:v>128</c:v>
                </c:pt>
                <c:pt idx="2086">
                  <c:v>129</c:v>
                </c:pt>
                <c:pt idx="2087">
                  <c:v>129</c:v>
                </c:pt>
                <c:pt idx="2088">
                  <c:v>129</c:v>
                </c:pt>
                <c:pt idx="2089">
                  <c:v>130</c:v>
                </c:pt>
                <c:pt idx="2090">
                  <c:v>130</c:v>
                </c:pt>
                <c:pt idx="2091">
                  <c:v>130</c:v>
                </c:pt>
                <c:pt idx="2092">
                  <c:v>130</c:v>
                </c:pt>
                <c:pt idx="2093">
                  <c:v>131</c:v>
                </c:pt>
                <c:pt idx="2094">
                  <c:v>131</c:v>
                </c:pt>
                <c:pt idx="2095">
                  <c:v>132</c:v>
                </c:pt>
                <c:pt idx="2096">
                  <c:v>132</c:v>
                </c:pt>
                <c:pt idx="2097">
                  <c:v>133</c:v>
                </c:pt>
                <c:pt idx="2098">
                  <c:v>134</c:v>
                </c:pt>
                <c:pt idx="2099">
                  <c:v>135</c:v>
                </c:pt>
                <c:pt idx="2100">
                  <c:v>135</c:v>
                </c:pt>
                <c:pt idx="2101">
                  <c:v>137</c:v>
                </c:pt>
                <c:pt idx="2102">
                  <c:v>138</c:v>
                </c:pt>
                <c:pt idx="2103">
                  <c:v>139</c:v>
                </c:pt>
                <c:pt idx="2104">
                  <c:v>140</c:v>
                </c:pt>
                <c:pt idx="2105">
                  <c:v>141</c:v>
                </c:pt>
                <c:pt idx="2106">
                  <c:v>141</c:v>
                </c:pt>
                <c:pt idx="2107">
                  <c:v>141</c:v>
                </c:pt>
                <c:pt idx="2108">
                  <c:v>142</c:v>
                </c:pt>
                <c:pt idx="2109">
                  <c:v>143</c:v>
                </c:pt>
                <c:pt idx="2110">
                  <c:v>144</c:v>
                </c:pt>
                <c:pt idx="2111">
                  <c:v>145</c:v>
                </c:pt>
                <c:pt idx="2112">
                  <c:v>154</c:v>
                </c:pt>
                <c:pt idx="2113">
                  <c:v>93</c:v>
                </c:pt>
                <c:pt idx="2114">
                  <c:v>99</c:v>
                </c:pt>
                <c:pt idx="2115">
                  <c:v>99</c:v>
                </c:pt>
                <c:pt idx="2116">
                  <c:v>115</c:v>
                </c:pt>
                <c:pt idx="2117">
                  <c:v>117</c:v>
                </c:pt>
                <c:pt idx="2118">
                  <c:v>117</c:v>
                </c:pt>
                <c:pt idx="2119">
                  <c:v>120</c:v>
                </c:pt>
                <c:pt idx="2120">
                  <c:v>120</c:v>
                </c:pt>
                <c:pt idx="2121">
                  <c:v>120</c:v>
                </c:pt>
                <c:pt idx="2122">
                  <c:v>126</c:v>
                </c:pt>
                <c:pt idx="2123">
                  <c:v>126</c:v>
                </c:pt>
                <c:pt idx="2124">
                  <c:v>127</c:v>
                </c:pt>
                <c:pt idx="2125">
                  <c:v>130</c:v>
                </c:pt>
                <c:pt idx="2126">
                  <c:v>130</c:v>
                </c:pt>
                <c:pt idx="2127">
                  <c:v>130</c:v>
                </c:pt>
                <c:pt idx="2128">
                  <c:v>131</c:v>
                </c:pt>
                <c:pt idx="2129">
                  <c:v>131</c:v>
                </c:pt>
                <c:pt idx="2130">
                  <c:v>132</c:v>
                </c:pt>
                <c:pt idx="2131">
                  <c:v>133</c:v>
                </c:pt>
                <c:pt idx="2132">
                  <c:v>133</c:v>
                </c:pt>
                <c:pt idx="2133">
                  <c:v>134</c:v>
                </c:pt>
                <c:pt idx="2134">
                  <c:v>134</c:v>
                </c:pt>
                <c:pt idx="2135">
                  <c:v>135</c:v>
                </c:pt>
                <c:pt idx="2136">
                  <c:v>136</c:v>
                </c:pt>
                <c:pt idx="2137">
                  <c:v>136</c:v>
                </c:pt>
                <c:pt idx="2138">
                  <c:v>136</c:v>
                </c:pt>
                <c:pt idx="2139">
                  <c:v>136</c:v>
                </c:pt>
                <c:pt idx="2140">
                  <c:v>137</c:v>
                </c:pt>
                <c:pt idx="2141">
                  <c:v>137</c:v>
                </c:pt>
                <c:pt idx="2142">
                  <c:v>138</c:v>
                </c:pt>
                <c:pt idx="2143">
                  <c:v>139</c:v>
                </c:pt>
                <c:pt idx="2144">
                  <c:v>140</c:v>
                </c:pt>
                <c:pt idx="2145">
                  <c:v>141</c:v>
                </c:pt>
                <c:pt idx="2146">
                  <c:v>141</c:v>
                </c:pt>
                <c:pt idx="2147">
                  <c:v>142</c:v>
                </c:pt>
                <c:pt idx="2148">
                  <c:v>143</c:v>
                </c:pt>
                <c:pt idx="2149">
                  <c:v>144</c:v>
                </c:pt>
                <c:pt idx="2150">
                  <c:v>144</c:v>
                </c:pt>
                <c:pt idx="2151">
                  <c:v>145</c:v>
                </c:pt>
                <c:pt idx="2152">
                  <c:v>145</c:v>
                </c:pt>
                <c:pt idx="2153">
                  <c:v>145</c:v>
                </c:pt>
                <c:pt idx="2154">
                  <c:v>151</c:v>
                </c:pt>
                <c:pt idx="2155">
                  <c:v>96</c:v>
                </c:pt>
                <c:pt idx="2156">
                  <c:v>100</c:v>
                </c:pt>
                <c:pt idx="2157">
                  <c:v>101</c:v>
                </c:pt>
                <c:pt idx="2158">
                  <c:v>117</c:v>
                </c:pt>
                <c:pt idx="2159">
                  <c:v>120</c:v>
                </c:pt>
                <c:pt idx="2160">
                  <c:v>121</c:v>
                </c:pt>
                <c:pt idx="2161">
                  <c:v>121</c:v>
                </c:pt>
                <c:pt idx="2162">
                  <c:v>126</c:v>
                </c:pt>
                <c:pt idx="2163">
                  <c:v>128</c:v>
                </c:pt>
                <c:pt idx="2164">
                  <c:v>129</c:v>
                </c:pt>
                <c:pt idx="2165">
                  <c:v>130</c:v>
                </c:pt>
                <c:pt idx="2166">
                  <c:v>131</c:v>
                </c:pt>
                <c:pt idx="2167">
                  <c:v>132</c:v>
                </c:pt>
                <c:pt idx="2168">
                  <c:v>132</c:v>
                </c:pt>
                <c:pt idx="2169">
                  <c:v>133</c:v>
                </c:pt>
                <c:pt idx="2170">
                  <c:v>134</c:v>
                </c:pt>
                <c:pt idx="2171">
                  <c:v>134</c:v>
                </c:pt>
                <c:pt idx="2172">
                  <c:v>135</c:v>
                </c:pt>
                <c:pt idx="2173">
                  <c:v>137</c:v>
                </c:pt>
                <c:pt idx="2174">
                  <c:v>138</c:v>
                </c:pt>
                <c:pt idx="2175">
                  <c:v>140</c:v>
                </c:pt>
                <c:pt idx="2176">
                  <c:v>143</c:v>
                </c:pt>
                <c:pt idx="2177">
                  <c:v>146</c:v>
                </c:pt>
                <c:pt idx="2178">
                  <c:v>154</c:v>
                </c:pt>
                <c:pt idx="2179">
                  <c:v>106</c:v>
                </c:pt>
                <c:pt idx="2180">
                  <c:v>107</c:v>
                </c:pt>
                <c:pt idx="2181">
                  <c:v>113</c:v>
                </c:pt>
                <c:pt idx="2182">
                  <c:v>116</c:v>
                </c:pt>
                <c:pt idx="2183">
                  <c:v>121</c:v>
                </c:pt>
                <c:pt idx="2184">
                  <c:v>122</c:v>
                </c:pt>
                <c:pt idx="2185">
                  <c:v>123</c:v>
                </c:pt>
                <c:pt idx="2186">
                  <c:v>126</c:v>
                </c:pt>
                <c:pt idx="2187">
                  <c:v>128</c:v>
                </c:pt>
                <c:pt idx="2188">
                  <c:v>129</c:v>
                </c:pt>
                <c:pt idx="2189">
                  <c:v>130</c:v>
                </c:pt>
                <c:pt idx="2190">
                  <c:v>130</c:v>
                </c:pt>
                <c:pt idx="2191">
                  <c:v>130</c:v>
                </c:pt>
                <c:pt idx="2192">
                  <c:v>134</c:v>
                </c:pt>
                <c:pt idx="2193">
                  <c:v>139</c:v>
                </c:pt>
                <c:pt idx="2194">
                  <c:v>139</c:v>
                </c:pt>
                <c:pt idx="2195">
                  <c:v>139</c:v>
                </c:pt>
                <c:pt idx="2196">
                  <c:v>140</c:v>
                </c:pt>
                <c:pt idx="2197">
                  <c:v>142</c:v>
                </c:pt>
                <c:pt idx="2198">
                  <c:v>154</c:v>
                </c:pt>
                <c:pt idx="2199">
                  <c:v>157</c:v>
                </c:pt>
                <c:pt idx="2200">
                  <c:v>159</c:v>
                </c:pt>
                <c:pt idx="2201">
                  <c:v>125</c:v>
                </c:pt>
                <c:pt idx="2202">
                  <c:v>132</c:v>
                </c:pt>
                <c:pt idx="2203">
                  <c:v>136</c:v>
                </c:pt>
                <c:pt idx="2204">
                  <c:v>83</c:v>
                </c:pt>
                <c:pt idx="2205">
                  <c:v>111</c:v>
                </c:pt>
                <c:pt idx="2206">
                  <c:v>116</c:v>
                </c:pt>
                <c:pt idx="2207">
                  <c:v>117</c:v>
                </c:pt>
                <c:pt idx="2208">
                  <c:v>118</c:v>
                </c:pt>
                <c:pt idx="2209">
                  <c:v>124</c:v>
                </c:pt>
                <c:pt idx="2210">
                  <c:v>125</c:v>
                </c:pt>
                <c:pt idx="2211">
                  <c:v>126</c:v>
                </c:pt>
                <c:pt idx="2212">
                  <c:v>127</c:v>
                </c:pt>
                <c:pt idx="2213">
                  <c:v>129</c:v>
                </c:pt>
                <c:pt idx="2214">
                  <c:v>130</c:v>
                </c:pt>
                <c:pt idx="2215">
                  <c:v>131</c:v>
                </c:pt>
                <c:pt idx="2216">
                  <c:v>133</c:v>
                </c:pt>
                <c:pt idx="2217">
                  <c:v>134</c:v>
                </c:pt>
                <c:pt idx="2218">
                  <c:v>134</c:v>
                </c:pt>
                <c:pt idx="2219">
                  <c:v>135</c:v>
                </c:pt>
                <c:pt idx="2220">
                  <c:v>135</c:v>
                </c:pt>
                <c:pt idx="2221">
                  <c:v>141</c:v>
                </c:pt>
                <c:pt idx="2222">
                  <c:v>141</c:v>
                </c:pt>
                <c:pt idx="2223">
                  <c:v>107</c:v>
                </c:pt>
                <c:pt idx="2224">
                  <c:v>129</c:v>
                </c:pt>
                <c:pt idx="2225">
                  <c:v>135</c:v>
                </c:pt>
                <c:pt idx="2226">
                  <c:v>145</c:v>
                </c:pt>
                <c:pt idx="2227">
                  <c:v>133</c:v>
                </c:pt>
                <c:pt idx="2228">
                  <c:v>112</c:v>
                </c:pt>
                <c:pt idx="2229">
                  <c:v>126</c:v>
                </c:pt>
                <c:pt idx="2230">
                  <c:v>129</c:v>
                </c:pt>
                <c:pt idx="2231">
                  <c:v>134</c:v>
                </c:pt>
                <c:pt idx="2232">
                  <c:v>141</c:v>
                </c:pt>
                <c:pt idx="2233">
                  <c:v>152</c:v>
                </c:pt>
                <c:pt idx="2234">
                  <c:v>120</c:v>
                </c:pt>
                <c:pt idx="2235">
                  <c:v>135</c:v>
                </c:pt>
                <c:pt idx="2236">
                  <c:v>130</c:v>
                </c:pt>
                <c:pt idx="2237">
                  <c:v>100</c:v>
                </c:pt>
                <c:pt idx="2238">
                  <c:v>137</c:v>
                </c:pt>
                <c:pt idx="2239">
                  <c:v>138</c:v>
                </c:pt>
                <c:pt idx="2240">
                  <c:v>100</c:v>
                </c:pt>
                <c:pt idx="2241">
                  <c:v>130</c:v>
                </c:pt>
                <c:pt idx="2242">
                  <c:v>134</c:v>
                </c:pt>
                <c:pt idx="2243">
                  <c:v>135</c:v>
                </c:pt>
                <c:pt idx="2244">
                  <c:v>138</c:v>
                </c:pt>
                <c:pt idx="2245">
                  <c:v>140</c:v>
                </c:pt>
                <c:pt idx="2246">
                  <c:v>146</c:v>
                </c:pt>
                <c:pt idx="2247">
                  <c:v>120</c:v>
                </c:pt>
                <c:pt idx="2248">
                  <c:v>134</c:v>
                </c:pt>
                <c:pt idx="2249">
                  <c:v>164</c:v>
                </c:pt>
                <c:pt idx="2250">
                  <c:v>165</c:v>
                </c:pt>
                <c:pt idx="2251">
                  <c:v>109</c:v>
                </c:pt>
                <c:pt idx="2252">
                  <c:v>142</c:v>
                </c:pt>
                <c:pt idx="2253">
                  <c:v>154</c:v>
                </c:pt>
                <c:pt idx="2254">
                  <c:v>101</c:v>
                </c:pt>
                <c:pt idx="2255">
                  <c:v>135</c:v>
                </c:pt>
                <c:pt idx="2256">
                  <c:v>125</c:v>
                </c:pt>
                <c:pt idx="2257">
                  <c:v>141</c:v>
                </c:pt>
                <c:pt idx="2258">
                  <c:v>142</c:v>
                </c:pt>
                <c:pt idx="2259">
                  <c:v>142</c:v>
                </c:pt>
                <c:pt idx="2260">
                  <c:v>145</c:v>
                </c:pt>
                <c:pt idx="2261">
                  <c:v>152</c:v>
                </c:pt>
                <c:pt idx="2262">
                  <c:v>154</c:v>
                </c:pt>
                <c:pt idx="2263">
                  <c:v>117</c:v>
                </c:pt>
                <c:pt idx="2264">
                  <c:v>118</c:v>
                </c:pt>
                <c:pt idx="2265">
                  <c:v>124</c:v>
                </c:pt>
                <c:pt idx="2266">
                  <c:v>124</c:v>
                </c:pt>
                <c:pt idx="2267">
                  <c:v>128</c:v>
                </c:pt>
                <c:pt idx="2268">
                  <c:v>129</c:v>
                </c:pt>
                <c:pt idx="2269">
                  <c:v>130</c:v>
                </c:pt>
                <c:pt idx="2270">
                  <c:v>134</c:v>
                </c:pt>
                <c:pt idx="2271">
                  <c:v>136</c:v>
                </c:pt>
                <c:pt idx="2272">
                  <c:v>136</c:v>
                </c:pt>
                <c:pt idx="2273">
                  <c:v>136</c:v>
                </c:pt>
                <c:pt idx="2274">
                  <c:v>140</c:v>
                </c:pt>
                <c:pt idx="2275">
                  <c:v>140</c:v>
                </c:pt>
                <c:pt idx="2276">
                  <c:v>140</c:v>
                </c:pt>
                <c:pt idx="2277">
                  <c:v>141</c:v>
                </c:pt>
                <c:pt idx="2278">
                  <c:v>141</c:v>
                </c:pt>
                <c:pt idx="2279">
                  <c:v>141</c:v>
                </c:pt>
                <c:pt idx="2280">
                  <c:v>142</c:v>
                </c:pt>
                <c:pt idx="2281">
                  <c:v>142</c:v>
                </c:pt>
                <c:pt idx="2282">
                  <c:v>142</c:v>
                </c:pt>
                <c:pt idx="2283">
                  <c:v>143</c:v>
                </c:pt>
                <c:pt idx="2284">
                  <c:v>143</c:v>
                </c:pt>
                <c:pt idx="2285">
                  <c:v>144</c:v>
                </c:pt>
                <c:pt idx="2286">
                  <c:v>145</c:v>
                </c:pt>
                <c:pt idx="2287">
                  <c:v>145</c:v>
                </c:pt>
                <c:pt idx="2288">
                  <c:v>146</c:v>
                </c:pt>
                <c:pt idx="2289">
                  <c:v>146</c:v>
                </c:pt>
                <c:pt idx="2290">
                  <c:v>146</c:v>
                </c:pt>
                <c:pt idx="2291">
                  <c:v>146</c:v>
                </c:pt>
                <c:pt idx="2292">
                  <c:v>147</c:v>
                </c:pt>
                <c:pt idx="2293">
                  <c:v>147</c:v>
                </c:pt>
                <c:pt idx="2294">
                  <c:v>147</c:v>
                </c:pt>
                <c:pt idx="2295">
                  <c:v>149</c:v>
                </c:pt>
                <c:pt idx="2296">
                  <c:v>149</c:v>
                </c:pt>
                <c:pt idx="2297">
                  <c:v>149</c:v>
                </c:pt>
                <c:pt idx="2298">
                  <c:v>149</c:v>
                </c:pt>
                <c:pt idx="2299">
                  <c:v>149</c:v>
                </c:pt>
                <c:pt idx="2300">
                  <c:v>149</c:v>
                </c:pt>
                <c:pt idx="2301">
                  <c:v>151</c:v>
                </c:pt>
                <c:pt idx="2302">
                  <c:v>151</c:v>
                </c:pt>
                <c:pt idx="2303">
                  <c:v>154</c:v>
                </c:pt>
                <c:pt idx="2304">
                  <c:v>155</c:v>
                </c:pt>
                <c:pt idx="2305">
                  <c:v>155</c:v>
                </c:pt>
                <c:pt idx="2306">
                  <c:v>157</c:v>
                </c:pt>
                <c:pt idx="2307">
                  <c:v>158</c:v>
                </c:pt>
                <c:pt idx="2308">
                  <c:v>144</c:v>
                </c:pt>
                <c:pt idx="2309">
                  <c:v>145</c:v>
                </c:pt>
                <c:pt idx="2310">
                  <c:v>147</c:v>
                </c:pt>
                <c:pt idx="2311">
                  <c:v>152</c:v>
                </c:pt>
                <c:pt idx="2312">
                  <c:v>125</c:v>
                </c:pt>
                <c:pt idx="2313">
                  <c:v>128</c:v>
                </c:pt>
                <c:pt idx="2314">
                  <c:v>129</c:v>
                </c:pt>
                <c:pt idx="2315">
                  <c:v>138</c:v>
                </c:pt>
                <c:pt idx="2316">
                  <c:v>144</c:v>
                </c:pt>
                <c:pt idx="2317">
                  <c:v>151</c:v>
                </c:pt>
                <c:pt idx="2318">
                  <c:v>154</c:v>
                </c:pt>
                <c:pt idx="2319">
                  <c:v>154</c:v>
                </c:pt>
                <c:pt idx="2320">
                  <c:v>155</c:v>
                </c:pt>
                <c:pt idx="2321">
                  <c:v>147</c:v>
                </c:pt>
                <c:pt idx="2322">
                  <c:v>132</c:v>
                </c:pt>
                <c:pt idx="2323">
                  <c:v>132</c:v>
                </c:pt>
                <c:pt idx="2324">
                  <c:v>141</c:v>
                </c:pt>
                <c:pt idx="2325">
                  <c:v>152</c:v>
                </c:pt>
                <c:pt idx="2326">
                  <c:v>163</c:v>
                </c:pt>
                <c:pt idx="2327">
                  <c:v>168</c:v>
                </c:pt>
                <c:pt idx="2328">
                  <c:v>145</c:v>
                </c:pt>
                <c:pt idx="2329">
                  <c:v>133</c:v>
                </c:pt>
                <c:pt idx="2330">
                  <c:v>180</c:v>
                </c:pt>
                <c:pt idx="2331">
                  <c:v>203</c:v>
                </c:pt>
                <c:pt idx="2332">
                  <c:v>209</c:v>
                </c:pt>
                <c:pt idx="2333">
                  <c:v>182</c:v>
                </c:pt>
                <c:pt idx="2334">
                  <c:v>200</c:v>
                </c:pt>
                <c:pt idx="2335">
                  <c:v>202</c:v>
                </c:pt>
                <c:pt idx="2336">
                  <c:v>202</c:v>
                </c:pt>
                <c:pt idx="2337">
                  <c:v>204</c:v>
                </c:pt>
                <c:pt idx="2338">
                  <c:v>205</c:v>
                </c:pt>
                <c:pt idx="2339">
                  <c:v>239</c:v>
                </c:pt>
                <c:pt idx="2340">
                  <c:v>195</c:v>
                </c:pt>
                <c:pt idx="2341">
                  <c:v>210</c:v>
                </c:pt>
                <c:pt idx="2342">
                  <c:v>213</c:v>
                </c:pt>
                <c:pt idx="2343">
                  <c:v>215</c:v>
                </c:pt>
                <c:pt idx="2344">
                  <c:v>219</c:v>
                </c:pt>
                <c:pt idx="2345">
                  <c:v>200</c:v>
                </c:pt>
                <c:pt idx="2346">
                  <c:v>211</c:v>
                </c:pt>
                <c:pt idx="2347">
                  <c:v>213</c:v>
                </c:pt>
                <c:pt idx="2348">
                  <c:v>206</c:v>
                </c:pt>
                <c:pt idx="2349">
                  <c:v>210</c:v>
                </c:pt>
                <c:pt idx="2350">
                  <c:v>221</c:v>
                </c:pt>
                <c:pt idx="2351">
                  <c:v>220</c:v>
                </c:pt>
                <c:pt idx="2352">
                  <c:v>225</c:v>
                </c:pt>
                <c:pt idx="2353">
                  <c:v>208</c:v>
                </c:pt>
                <c:pt idx="2354">
                  <c:v>210</c:v>
                </c:pt>
                <c:pt idx="2355">
                  <c:v>213</c:v>
                </c:pt>
                <c:pt idx="2356">
                  <c:v>221</c:v>
                </c:pt>
                <c:pt idx="2357">
                  <c:v>223</c:v>
                </c:pt>
                <c:pt idx="2358">
                  <c:v>202</c:v>
                </c:pt>
                <c:pt idx="2359">
                  <c:v>222</c:v>
                </c:pt>
              </c:numCache>
            </c:numRef>
          </c:yVal>
        </c:ser>
        <c:ser>
          <c:idx val="1"/>
          <c:order val="1"/>
          <c:tx>
            <c:v>PFFC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FF0000"/>
              </a:solidFill>
            </c:spPr>
          </c:marker>
          <c:xVal>
            <c:numRef>
              <c:f>ODFWvsUSACE_Catch!$L$82:$L$274</c:f>
              <c:numCache>
                <c:formatCode>m/d/yyyy</c:formatCode>
                <c:ptCount val="193"/>
                <c:pt idx="0">
                  <c:v>41787</c:v>
                </c:pt>
                <c:pt idx="1">
                  <c:v>41787</c:v>
                </c:pt>
                <c:pt idx="2">
                  <c:v>41787</c:v>
                </c:pt>
                <c:pt idx="3">
                  <c:v>41787</c:v>
                </c:pt>
                <c:pt idx="4">
                  <c:v>41787</c:v>
                </c:pt>
                <c:pt idx="5">
                  <c:v>41787</c:v>
                </c:pt>
                <c:pt idx="6">
                  <c:v>41787</c:v>
                </c:pt>
                <c:pt idx="7">
                  <c:v>41787</c:v>
                </c:pt>
                <c:pt idx="8">
                  <c:v>41788</c:v>
                </c:pt>
                <c:pt idx="9">
                  <c:v>41788</c:v>
                </c:pt>
                <c:pt idx="10">
                  <c:v>41788</c:v>
                </c:pt>
                <c:pt idx="11">
                  <c:v>41788</c:v>
                </c:pt>
                <c:pt idx="12">
                  <c:v>41788</c:v>
                </c:pt>
                <c:pt idx="13">
                  <c:v>41789</c:v>
                </c:pt>
                <c:pt idx="14">
                  <c:v>41789</c:v>
                </c:pt>
                <c:pt idx="15">
                  <c:v>41789</c:v>
                </c:pt>
                <c:pt idx="16">
                  <c:v>41789</c:v>
                </c:pt>
                <c:pt idx="17">
                  <c:v>41789</c:v>
                </c:pt>
                <c:pt idx="18">
                  <c:v>41792</c:v>
                </c:pt>
                <c:pt idx="19">
                  <c:v>41792</c:v>
                </c:pt>
                <c:pt idx="20">
                  <c:v>41792</c:v>
                </c:pt>
                <c:pt idx="21">
                  <c:v>41792</c:v>
                </c:pt>
                <c:pt idx="22">
                  <c:v>41792</c:v>
                </c:pt>
                <c:pt idx="23">
                  <c:v>41792</c:v>
                </c:pt>
                <c:pt idx="24">
                  <c:v>41792</c:v>
                </c:pt>
                <c:pt idx="25">
                  <c:v>41792</c:v>
                </c:pt>
                <c:pt idx="26">
                  <c:v>41792</c:v>
                </c:pt>
                <c:pt idx="27">
                  <c:v>41792</c:v>
                </c:pt>
                <c:pt idx="28">
                  <c:v>41792</c:v>
                </c:pt>
                <c:pt idx="29">
                  <c:v>41792</c:v>
                </c:pt>
                <c:pt idx="30">
                  <c:v>41792</c:v>
                </c:pt>
                <c:pt idx="31">
                  <c:v>41792</c:v>
                </c:pt>
                <c:pt idx="32">
                  <c:v>41792</c:v>
                </c:pt>
                <c:pt idx="33">
                  <c:v>41792</c:v>
                </c:pt>
                <c:pt idx="34">
                  <c:v>41792</c:v>
                </c:pt>
                <c:pt idx="35">
                  <c:v>41792</c:v>
                </c:pt>
                <c:pt idx="36">
                  <c:v>41793</c:v>
                </c:pt>
                <c:pt idx="37">
                  <c:v>41793</c:v>
                </c:pt>
                <c:pt idx="38">
                  <c:v>41793</c:v>
                </c:pt>
                <c:pt idx="39">
                  <c:v>41793</c:v>
                </c:pt>
                <c:pt idx="40">
                  <c:v>41793</c:v>
                </c:pt>
                <c:pt idx="41">
                  <c:v>41793</c:v>
                </c:pt>
                <c:pt idx="42">
                  <c:v>41793</c:v>
                </c:pt>
                <c:pt idx="43">
                  <c:v>41793</c:v>
                </c:pt>
                <c:pt idx="44">
                  <c:v>41793</c:v>
                </c:pt>
                <c:pt idx="45">
                  <c:v>41794</c:v>
                </c:pt>
                <c:pt idx="46">
                  <c:v>41794</c:v>
                </c:pt>
                <c:pt idx="47">
                  <c:v>41794</c:v>
                </c:pt>
                <c:pt idx="48">
                  <c:v>41794</c:v>
                </c:pt>
                <c:pt idx="49">
                  <c:v>41794</c:v>
                </c:pt>
                <c:pt idx="50">
                  <c:v>41794</c:v>
                </c:pt>
                <c:pt idx="51">
                  <c:v>41794</c:v>
                </c:pt>
                <c:pt idx="52">
                  <c:v>41795</c:v>
                </c:pt>
                <c:pt idx="53">
                  <c:v>41795</c:v>
                </c:pt>
                <c:pt idx="54">
                  <c:v>41795</c:v>
                </c:pt>
                <c:pt idx="55">
                  <c:v>41796</c:v>
                </c:pt>
                <c:pt idx="56">
                  <c:v>41796</c:v>
                </c:pt>
                <c:pt idx="57">
                  <c:v>41801</c:v>
                </c:pt>
                <c:pt idx="58">
                  <c:v>41803</c:v>
                </c:pt>
                <c:pt idx="59">
                  <c:v>41803</c:v>
                </c:pt>
                <c:pt idx="60">
                  <c:v>41806</c:v>
                </c:pt>
                <c:pt idx="61">
                  <c:v>41806</c:v>
                </c:pt>
                <c:pt idx="62">
                  <c:v>41806</c:v>
                </c:pt>
                <c:pt idx="63">
                  <c:v>41806</c:v>
                </c:pt>
                <c:pt idx="64">
                  <c:v>41807</c:v>
                </c:pt>
                <c:pt idx="65">
                  <c:v>41808</c:v>
                </c:pt>
                <c:pt idx="66">
                  <c:v>41809</c:v>
                </c:pt>
                <c:pt idx="67">
                  <c:v>41809</c:v>
                </c:pt>
                <c:pt idx="68">
                  <c:v>41810</c:v>
                </c:pt>
                <c:pt idx="69">
                  <c:v>41810</c:v>
                </c:pt>
                <c:pt idx="70">
                  <c:v>41810</c:v>
                </c:pt>
                <c:pt idx="71">
                  <c:v>41813</c:v>
                </c:pt>
                <c:pt idx="72">
                  <c:v>41814</c:v>
                </c:pt>
                <c:pt idx="73">
                  <c:v>41814</c:v>
                </c:pt>
                <c:pt idx="74">
                  <c:v>41814</c:v>
                </c:pt>
                <c:pt idx="75">
                  <c:v>41815</c:v>
                </c:pt>
                <c:pt idx="76">
                  <c:v>41820</c:v>
                </c:pt>
                <c:pt idx="77">
                  <c:v>41820</c:v>
                </c:pt>
                <c:pt idx="78">
                  <c:v>41820</c:v>
                </c:pt>
                <c:pt idx="79">
                  <c:v>41820</c:v>
                </c:pt>
                <c:pt idx="80">
                  <c:v>41820</c:v>
                </c:pt>
                <c:pt idx="81">
                  <c:v>41821</c:v>
                </c:pt>
                <c:pt idx="82">
                  <c:v>41821</c:v>
                </c:pt>
                <c:pt idx="83" formatCode="m/d/yy;@">
                  <c:v>41822</c:v>
                </c:pt>
                <c:pt idx="84" formatCode="m/d/yy;@">
                  <c:v>41823</c:v>
                </c:pt>
                <c:pt idx="85" formatCode="m/d/yy;@">
                  <c:v>41828</c:v>
                </c:pt>
                <c:pt idx="86" formatCode="m/d/yy;@">
                  <c:v>41830</c:v>
                </c:pt>
                <c:pt idx="87" formatCode="m/d/yy;@">
                  <c:v>41834</c:v>
                </c:pt>
                <c:pt idx="88" formatCode="m/d/yy;@">
                  <c:v>41835</c:v>
                </c:pt>
                <c:pt idx="89" formatCode="m/d/yy;@">
                  <c:v>41837</c:v>
                </c:pt>
                <c:pt idx="90" formatCode="m/d/yy;@">
                  <c:v>41838</c:v>
                </c:pt>
                <c:pt idx="91">
                  <c:v>41841</c:v>
                </c:pt>
                <c:pt idx="92">
                  <c:v>41844</c:v>
                </c:pt>
                <c:pt idx="93">
                  <c:v>41848</c:v>
                </c:pt>
                <c:pt idx="94">
                  <c:v>41849</c:v>
                </c:pt>
                <c:pt idx="95">
                  <c:v>41851</c:v>
                </c:pt>
                <c:pt idx="96">
                  <c:v>41855</c:v>
                </c:pt>
                <c:pt idx="97">
                  <c:v>41856</c:v>
                </c:pt>
                <c:pt idx="98">
                  <c:v>41858</c:v>
                </c:pt>
                <c:pt idx="99">
                  <c:v>41862</c:v>
                </c:pt>
                <c:pt idx="100">
                  <c:v>41863</c:v>
                </c:pt>
                <c:pt idx="101">
                  <c:v>41865</c:v>
                </c:pt>
                <c:pt idx="102">
                  <c:v>41870</c:v>
                </c:pt>
                <c:pt idx="103">
                  <c:v>41872</c:v>
                </c:pt>
                <c:pt idx="104">
                  <c:v>41877</c:v>
                </c:pt>
                <c:pt idx="105">
                  <c:v>41879</c:v>
                </c:pt>
                <c:pt idx="106">
                  <c:v>41884</c:v>
                </c:pt>
                <c:pt idx="107">
                  <c:v>41886</c:v>
                </c:pt>
                <c:pt idx="108">
                  <c:v>41890</c:v>
                </c:pt>
                <c:pt idx="109">
                  <c:v>41890</c:v>
                </c:pt>
                <c:pt idx="110">
                  <c:v>41890</c:v>
                </c:pt>
                <c:pt idx="111">
                  <c:v>41890</c:v>
                </c:pt>
                <c:pt idx="112">
                  <c:v>41890</c:v>
                </c:pt>
                <c:pt idx="113">
                  <c:v>41891</c:v>
                </c:pt>
                <c:pt idx="114">
                  <c:v>41893</c:v>
                </c:pt>
                <c:pt idx="115">
                  <c:v>41894</c:v>
                </c:pt>
                <c:pt idx="116">
                  <c:v>41896</c:v>
                </c:pt>
                <c:pt idx="117">
                  <c:v>41898</c:v>
                </c:pt>
                <c:pt idx="118">
                  <c:v>41899</c:v>
                </c:pt>
                <c:pt idx="119">
                  <c:v>41900</c:v>
                </c:pt>
                <c:pt idx="120">
                  <c:v>41900</c:v>
                </c:pt>
                <c:pt idx="121">
                  <c:v>41904</c:v>
                </c:pt>
                <c:pt idx="122">
                  <c:v>41904</c:v>
                </c:pt>
                <c:pt idx="123">
                  <c:v>41904</c:v>
                </c:pt>
                <c:pt idx="124">
                  <c:v>41904</c:v>
                </c:pt>
                <c:pt idx="125">
                  <c:v>41904</c:v>
                </c:pt>
                <c:pt idx="126">
                  <c:v>41904</c:v>
                </c:pt>
                <c:pt idx="127">
                  <c:v>41905</c:v>
                </c:pt>
                <c:pt idx="128">
                  <c:v>41905</c:v>
                </c:pt>
                <c:pt idx="129">
                  <c:v>41905</c:v>
                </c:pt>
                <c:pt idx="130">
                  <c:v>41907</c:v>
                </c:pt>
                <c:pt idx="131">
                  <c:v>41909</c:v>
                </c:pt>
                <c:pt idx="132">
                  <c:v>41912</c:v>
                </c:pt>
                <c:pt idx="133">
                  <c:v>41912</c:v>
                </c:pt>
                <c:pt idx="134">
                  <c:v>41912</c:v>
                </c:pt>
                <c:pt idx="135">
                  <c:v>41912</c:v>
                </c:pt>
                <c:pt idx="136">
                  <c:v>41914</c:v>
                </c:pt>
                <c:pt idx="137">
                  <c:v>41915</c:v>
                </c:pt>
                <c:pt idx="138">
                  <c:v>41918</c:v>
                </c:pt>
                <c:pt idx="139">
                  <c:v>41919</c:v>
                </c:pt>
                <c:pt idx="140">
                  <c:v>41921</c:v>
                </c:pt>
                <c:pt idx="141">
                  <c:v>41926</c:v>
                </c:pt>
                <c:pt idx="142">
                  <c:v>41926</c:v>
                </c:pt>
                <c:pt idx="143">
                  <c:v>41926</c:v>
                </c:pt>
                <c:pt idx="144">
                  <c:v>41926</c:v>
                </c:pt>
                <c:pt idx="145">
                  <c:v>41926</c:v>
                </c:pt>
                <c:pt idx="146">
                  <c:v>41928</c:v>
                </c:pt>
                <c:pt idx="147">
                  <c:v>41933</c:v>
                </c:pt>
                <c:pt idx="148">
                  <c:v>41935</c:v>
                </c:pt>
                <c:pt idx="149">
                  <c:v>41938</c:v>
                </c:pt>
                <c:pt idx="150">
                  <c:v>41942</c:v>
                </c:pt>
                <c:pt idx="151">
                  <c:v>41942</c:v>
                </c:pt>
                <c:pt idx="152">
                  <c:v>41946</c:v>
                </c:pt>
                <c:pt idx="153">
                  <c:v>41946</c:v>
                </c:pt>
                <c:pt idx="154">
                  <c:v>41947</c:v>
                </c:pt>
                <c:pt idx="155">
                  <c:v>41953</c:v>
                </c:pt>
                <c:pt idx="156">
                  <c:v>41955</c:v>
                </c:pt>
                <c:pt idx="157">
                  <c:v>41956</c:v>
                </c:pt>
                <c:pt idx="158">
                  <c:v>41960</c:v>
                </c:pt>
                <c:pt idx="159">
                  <c:v>41961</c:v>
                </c:pt>
                <c:pt idx="160">
                  <c:v>41961</c:v>
                </c:pt>
                <c:pt idx="161">
                  <c:v>41961</c:v>
                </c:pt>
                <c:pt idx="162">
                  <c:v>41961</c:v>
                </c:pt>
                <c:pt idx="163">
                  <c:v>41962</c:v>
                </c:pt>
                <c:pt idx="164">
                  <c:v>41963</c:v>
                </c:pt>
                <c:pt idx="165">
                  <c:v>41963</c:v>
                </c:pt>
                <c:pt idx="166">
                  <c:v>41963</c:v>
                </c:pt>
                <c:pt idx="167">
                  <c:v>41963</c:v>
                </c:pt>
                <c:pt idx="168">
                  <c:v>41964</c:v>
                </c:pt>
                <c:pt idx="169">
                  <c:v>41967</c:v>
                </c:pt>
                <c:pt idx="170">
                  <c:v>41967</c:v>
                </c:pt>
                <c:pt idx="171">
                  <c:v>41968</c:v>
                </c:pt>
                <c:pt idx="172">
                  <c:v>41969</c:v>
                </c:pt>
                <c:pt idx="173">
                  <c:v>41974</c:v>
                </c:pt>
                <c:pt idx="174">
                  <c:v>41974</c:v>
                </c:pt>
                <c:pt idx="175">
                  <c:v>41974</c:v>
                </c:pt>
                <c:pt idx="176">
                  <c:v>41974</c:v>
                </c:pt>
                <c:pt idx="177">
                  <c:v>41974</c:v>
                </c:pt>
                <c:pt idx="178">
                  <c:v>41975</c:v>
                </c:pt>
                <c:pt idx="179">
                  <c:v>41975</c:v>
                </c:pt>
                <c:pt idx="180">
                  <c:v>41975</c:v>
                </c:pt>
                <c:pt idx="181">
                  <c:v>41977</c:v>
                </c:pt>
                <c:pt idx="182">
                  <c:v>41981</c:v>
                </c:pt>
                <c:pt idx="183">
                  <c:v>41983</c:v>
                </c:pt>
                <c:pt idx="184">
                  <c:v>41983</c:v>
                </c:pt>
                <c:pt idx="185">
                  <c:v>41983</c:v>
                </c:pt>
                <c:pt idx="186">
                  <c:v>41984</c:v>
                </c:pt>
                <c:pt idx="187">
                  <c:v>41984</c:v>
                </c:pt>
                <c:pt idx="188">
                  <c:v>41984</c:v>
                </c:pt>
                <c:pt idx="189">
                  <c:v>41988</c:v>
                </c:pt>
                <c:pt idx="190">
                  <c:v>41988</c:v>
                </c:pt>
                <c:pt idx="191">
                  <c:v>41988</c:v>
                </c:pt>
                <c:pt idx="192">
                  <c:v>41988</c:v>
                </c:pt>
              </c:numCache>
            </c:numRef>
          </c:xVal>
          <c:yVal>
            <c:numRef>
              <c:f>ODFWvsUSACE_Catch!$M$82:$M$274</c:f>
              <c:numCache>
                <c:formatCode>General</c:formatCode>
                <c:ptCount val="193"/>
                <c:pt idx="0">
                  <c:v>43</c:v>
                </c:pt>
                <c:pt idx="1">
                  <c:v>39</c:v>
                </c:pt>
                <c:pt idx="2">
                  <c:v>43</c:v>
                </c:pt>
                <c:pt idx="3">
                  <c:v>51</c:v>
                </c:pt>
                <c:pt idx="4">
                  <c:v>61</c:v>
                </c:pt>
                <c:pt idx="5">
                  <c:v>63</c:v>
                </c:pt>
                <c:pt idx="6">
                  <c:v>63</c:v>
                </c:pt>
                <c:pt idx="7">
                  <c:v>60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47</c:v>
                </c:pt>
                <c:pt idx="12">
                  <c:v>39</c:v>
                </c:pt>
                <c:pt idx="13">
                  <c:v>49</c:v>
                </c:pt>
                <c:pt idx="14">
                  <c:v>57</c:v>
                </c:pt>
                <c:pt idx="15">
                  <c:v>37</c:v>
                </c:pt>
                <c:pt idx="16">
                  <c:v>115</c:v>
                </c:pt>
                <c:pt idx="17">
                  <c:v>38</c:v>
                </c:pt>
                <c:pt idx="18">
                  <c:v>162</c:v>
                </c:pt>
                <c:pt idx="19">
                  <c:v>39</c:v>
                </c:pt>
                <c:pt idx="20">
                  <c:v>51</c:v>
                </c:pt>
                <c:pt idx="21">
                  <c:v>49</c:v>
                </c:pt>
                <c:pt idx="22">
                  <c:v>39</c:v>
                </c:pt>
                <c:pt idx="23">
                  <c:v>37</c:v>
                </c:pt>
                <c:pt idx="24">
                  <c:v>62</c:v>
                </c:pt>
                <c:pt idx="25">
                  <c:v>52</c:v>
                </c:pt>
                <c:pt idx="26">
                  <c:v>36</c:v>
                </c:pt>
                <c:pt idx="27">
                  <c:v>35</c:v>
                </c:pt>
                <c:pt idx="28">
                  <c:v>38</c:v>
                </c:pt>
                <c:pt idx="29">
                  <c:v>50</c:v>
                </c:pt>
                <c:pt idx="30">
                  <c:v>54</c:v>
                </c:pt>
                <c:pt idx="31">
                  <c:v>57</c:v>
                </c:pt>
                <c:pt idx="32">
                  <c:v>39</c:v>
                </c:pt>
                <c:pt idx="33">
                  <c:v>48</c:v>
                </c:pt>
                <c:pt idx="34">
                  <c:v>50</c:v>
                </c:pt>
                <c:pt idx="35">
                  <c:v>56</c:v>
                </c:pt>
                <c:pt idx="36">
                  <c:v>39</c:v>
                </c:pt>
                <c:pt idx="37">
                  <c:v>42</c:v>
                </c:pt>
                <c:pt idx="38">
                  <c:v>55</c:v>
                </c:pt>
                <c:pt idx="39">
                  <c:v>46</c:v>
                </c:pt>
                <c:pt idx="40">
                  <c:v>45</c:v>
                </c:pt>
                <c:pt idx="41">
                  <c:v>43</c:v>
                </c:pt>
                <c:pt idx="42">
                  <c:v>39</c:v>
                </c:pt>
                <c:pt idx="43">
                  <c:v>39</c:v>
                </c:pt>
                <c:pt idx="44">
                  <c:v>58</c:v>
                </c:pt>
                <c:pt idx="45">
                  <c:v>44</c:v>
                </c:pt>
                <c:pt idx="46">
                  <c:v>56</c:v>
                </c:pt>
                <c:pt idx="47">
                  <c:v>38</c:v>
                </c:pt>
                <c:pt idx="48">
                  <c:v>46</c:v>
                </c:pt>
                <c:pt idx="49">
                  <c:v>47</c:v>
                </c:pt>
                <c:pt idx="50">
                  <c:v>47</c:v>
                </c:pt>
                <c:pt idx="51">
                  <c:v>82</c:v>
                </c:pt>
                <c:pt idx="52">
                  <c:v>44</c:v>
                </c:pt>
                <c:pt idx="53">
                  <c:v>60</c:v>
                </c:pt>
                <c:pt idx="54">
                  <c:v>67</c:v>
                </c:pt>
                <c:pt idx="55">
                  <c:v>42</c:v>
                </c:pt>
                <c:pt idx="56">
                  <c:v>48</c:v>
                </c:pt>
                <c:pt idx="57">
                  <c:v>44</c:v>
                </c:pt>
                <c:pt idx="58">
                  <c:v>48</c:v>
                </c:pt>
                <c:pt idx="59">
                  <c:v>53</c:v>
                </c:pt>
                <c:pt idx="60">
                  <c:v>63</c:v>
                </c:pt>
                <c:pt idx="61">
                  <c:v>64</c:v>
                </c:pt>
                <c:pt idx="62">
                  <c:v>52</c:v>
                </c:pt>
                <c:pt idx="63">
                  <c:v>52</c:v>
                </c:pt>
                <c:pt idx="64">
                  <c:v>160</c:v>
                </c:pt>
                <c:pt idx="65">
                  <c:v>54</c:v>
                </c:pt>
                <c:pt idx="66">
                  <c:v>95</c:v>
                </c:pt>
                <c:pt idx="67">
                  <c:v>63</c:v>
                </c:pt>
                <c:pt idx="68">
                  <c:v>39</c:v>
                </c:pt>
                <c:pt idx="69">
                  <c:v>63</c:v>
                </c:pt>
                <c:pt idx="70">
                  <c:v>178</c:v>
                </c:pt>
                <c:pt idx="71">
                  <c:v>52</c:v>
                </c:pt>
                <c:pt idx="72">
                  <c:v>46</c:v>
                </c:pt>
                <c:pt idx="73">
                  <c:v>63</c:v>
                </c:pt>
                <c:pt idx="74">
                  <c:v>57</c:v>
                </c:pt>
                <c:pt idx="75">
                  <c:v>60</c:v>
                </c:pt>
                <c:pt idx="76">
                  <c:v>97</c:v>
                </c:pt>
                <c:pt idx="77">
                  <c:v>83</c:v>
                </c:pt>
                <c:pt idx="78">
                  <c:v>86</c:v>
                </c:pt>
                <c:pt idx="79">
                  <c:v>55</c:v>
                </c:pt>
                <c:pt idx="80">
                  <c:v>57</c:v>
                </c:pt>
                <c:pt idx="81">
                  <c:v>60</c:v>
                </c:pt>
                <c:pt idx="82">
                  <c:v>75</c:v>
                </c:pt>
                <c:pt idx="106">
                  <c:v>74</c:v>
                </c:pt>
                <c:pt idx="107">
                  <c:v>83</c:v>
                </c:pt>
                <c:pt idx="108">
                  <c:v>90</c:v>
                </c:pt>
                <c:pt idx="109">
                  <c:v>89</c:v>
                </c:pt>
                <c:pt idx="110">
                  <c:v>73</c:v>
                </c:pt>
                <c:pt idx="111">
                  <c:v>90</c:v>
                </c:pt>
                <c:pt idx="112">
                  <c:v>153</c:v>
                </c:pt>
                <c:pt idx="119">
                  <c:v>92</c:v>
                </c:pt>
                <c:pt idx="120">
                  <c:v>105</c:v>
                </c:pt>
                <c:pt idx="121">
                  <c:v>93</c:v>
                </c:pt>
                <c:pt idx="122">
                  <c:v>85</c:v>
                </c:pt>
                <c:pt idx="123">
                  <c:v>92</c:v>
                </c:pt>
                <c:pt idx="124">
                  <c:v>81</c:v>
                </c:pt>
                <c:pt idx="125">
                  <c:v>132</c:v>
                </c:pt>
                <c:pt idx="126">
                  <c:v>107</c:v>
                </c:pt>
                <c:pt idx="127">
                  <c:v>82</c:v>
                </c:pt>
                <c:pt idx="128">
                  <c:v>72</c:v>
                </c:pt>
                <c:pt idx="129">
                  <c:v>84</c:v>
                </c:pt>
                <c:pt idx="132">
                  <c:v>95</c:v>
                </c:pt>
                <c:pt idx="139">
                  <c:v>103</c:v>
                </c:pt>
                <c:pt idx="141">
                  <c:v>108</c:v>
                </c:pt>
                <c:pt idx="142">
                  <c:v>93</c:v>
                </c:pt>
                <c:pt idx="143">
                  <c:v>127</c:v>
                </c:pt>
                <c:pt idx="144">
                  <c:v>133</c:v>
                </c:pt>
                <c:pt idx="146">
                  <c:v>134</c:v>
                </c:pt>
                <c:pt idx="147">
                  <c:v>119</c:v>
                </c:pt>
                <c:pt idx="148">
                  <c:v>110</c:v>
                </c:pt>
                <c:pt idx="149">
                  <c:v>137</c:v>
                </c:pt>
                <c:pt idx="150">
                  <c:v>120</c:v>
                </c:pt>
                <c:pt idx="151">
                  <c:v>63</c:v>
                </c:pt>
                <c:pt idx="152">
                  <c:v>110</c:v>
                </c:pt>
                <c:pt idx="153">
                  <c:v>120</c:v>
                </c:pt>
                <c:pt idx="154">
                  <c:v>144</c:v>
                </c:pt>
                <c:pt idx="155">
                  <c:v>152</c:v>
                </c:pt>
                <c:pt idx="159">
                  <c:v>112</c:v>
                </c:pt>
                <c:pt idx="160">
                  <c:v>138</c:v>
                </c:pt>
                <c:pt idx="161">
                  <c:v>110</c:v>
                </c:pt>
                <c:pt idx="162">
                  <c:v>140</c:v>
                </c:pt>
                <c:pt idx="164">
                  <c:v>157</c:v>
                </c:pt>
                <c:pt idx="165">
                  <c:v>104</c:v>
                </c:pt>
                <c:pt idx="166">
                  <c:v>135</c:v>
                </c:pt>
                <c:pt idx="167">
                  <c:v>130</c:v>
                </c:pt>
                <c:pt idx="168">
                  <c:v>156</c:v>
                </c:pt>
                <c:pt idx="169">
                  <c:v>140</c:v>
                </c:pt>
                <c:pt idx="170">
                  <c:v>190</c:v>
                </c:pt>
                <c:pt idx="173">
                  <c:v>135</c:v>
                </c:pt>
                <c:pt idx="174">
                  <c:v>120</c:v>
                </c:pt>
                <c:pt idx="175">
                  <c:v>113</c:v>
                </c:pt>
                <c:pt idx="176">
                  <c:v>110</c:v>
                </c:pt>
                <c:pt idx="177">
                  <c:v>105</c:v>
                </c:pt>
                <c:pt idx="178">
                  <c:v>121</c:v>
                </c:pt>
                <c:pt idx="179">
                  <c:v>266</c:v>
                </c:pt>
                <c:pt idx="180">
                  <c:v>140</c:v>
                </c:pt>
                <c:pt idx="181">
                  <c:v>110</c:v>
                </c:pt>
                <c:pt idx="182">
                  <c:v>110</c:v>
                </c:pt>
                <c:pt idx="183">
                  <c:v>125</c:v>
                </c:pt>
                <c:pt idx="184">
                  <c:v>115</c:v>
                </c:pt>
                <c:pt idx="185">
                  <c:v>90</c:v>
                </c:pt>
                <c:pt idx="186">
                  <c:v>122.5</c:v>
                </c:pt>
                <c:pt idx="187">
                  <c:v>85</c:v>
                </c:pt>
                <c:pt idx="188">
                  <c:v>80</c:v>
                </c:pt>
                <c:pt idx="189">
                  <c:v>145</c:v>
                </c:pt>
                <c:pt idx="190">
                  <c:v>135</c:v>
                </c:pt>
                <c:pt idx="191">
                  <c:v>85</c:v>
                </c:pt>
                <c:pt idx="192">
                  <c:v>91</c:v>
                </c:pt>
              </c:numCache>
            </c:numRef>
          </c:yVal>
        </c:ser>
        <c:axId val="161935744"/>
        <c:axId val="161937280"/>
      </c:scatterChart>
      <c:valAx>
        <c:axId val="161935744"/>
        <c:scaling>
          <c:orientation val="minMax"/>
          <c:max val="42010"/>
          <c:min val="41650"/>
        </c:scaling>
        <c:axPos val="b"/>
        <c:numFmt formatCode="[$-409]d\-mmm;@" sourceLinked="0"/>
        <c:tickLblPos val="nextTo"/>
        <c:txPr>
          <a:bodyPr rot="-2700000"/>
          <a:lstStyle/>
          <a:p>
            <a:pPr>
              <a:defRPr sz="1400" b="1"/>
            </a:pPr>
            <a:endParaRPr lang="en-US"/>
          </a:p>
        </c:txPr>
        <c:crossAx val="161937280"/>
        <c:crosses val="autoZero"/>
        <c:crossBetween val="midCat"/>
        <c:majorUnit val="30"/>
      </c:valAx>
      <c:valAx>
        <c:axId val="161937280"/>
        <c:scaling>
          <c:orientation val="minMax"/>
        </c:scaling>
        <c:axPos val="l"/>
        <c:numFmt formatCode="0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1935744"/>
        <c:crosses val="autoZero"/>
        <c:crossBetween val="midCat"/>
      </c:valAx>
      <c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600000" scaled="0"/>
          <a:tileRect/>
        </a:gradFill>
      </c:spPr>
    </c:plotArea>
    <c:legend>
      <c:legendPos val="r"/>
      <c:layout>
        <c:manualLayout>
          <c:xMode val="edge"/>
          <c:yMode val="edge"/>
          <c:x val="0.5307427821522307"/>
          <c:y val="9.2397443375133712E-2"/>
          <c:w val="0.11399922665916758"/>
          <c:h val="0.16397054534849811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26120346067858"/>
          <c:y val="5.1936501358382833E-2"/>
          <c:w val="0.71330757266452838"/>
          <c:h val="0.75469885343279586"/>
        </c:manualLayout>
      </c:layout>
      <c:scatterChart>
        <c:scatterStyle val="lineMarker"/>
        <c:ser>
          <c:idx val="0"/>
          <c:order val="0"/>
          <c:tx>
            <c:strRef>
              <c:f>'Catch vs res vs temp'!$E$1</c:f>
              <c:strCache>
                <c:ptCount val="1"/>
                <c:pt idx="0">
                  <c:v>Reservoir El.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'Catch vs res vs temp'!$A$2:$A$194</c:f>
              <c:numCache>
                <c:formatCode>m/d/yyyy</c:formatCode>
                <c:ptCount val="193"/>
                <c:pt idx="0">
                  <c:v>41787</c:v>
                </c:pt>
                <c:pt idx="1">
                  <c:v>41787</c:v>
                </c:pt>
                <c:pt idx="2">
                  <c:v>41787</c:v>
                </c:pt>
                <c:pt idx="3">
                  <c:v>41787</c:v>
                </c:pt>
                <c:pt idx="4">
                  <c:v>41787</c:v>
                </c:pt>
                <c:pt idx="5">
                  <c:v>41787</c:v>
                </c:pt>
                <c:pt idx="6">
                  <c:v>41787</c:v>
                </c:pt>
                <c:pt idx="7">
                  <c:v>41787</c:v>
                </c:pt>
                <c:pt idx="8">
                  <c:v>41788</c:v>
                </c:pt>
                <c:pt idx="9">
                  <c:v>41788</c:v>
                </c:pt>
                <c:pt idx="10">
                  <c:v>41788</c:v>
                </c:pt>
                <c:pt idx="11">
                  <c:v>41788</c:v>
                </c:pt>
                <c:pt idx="12">
                  <c:v>41788</c:v>
                </c:pt>
                <c:pt idx="13">
                  <c:v>41789</c:v>
                </c:pt>
                <c:pt idx="14">
                  <c:v>41789</c:v>
                </c:pt>
                <c:pt idx="15">
                  <c:v>41789</c:v>
                </c:pt>
                <c:pt idx="16">
                  <c:v>41789</c:v>
                </c:pt>
                <c:pt idx="17">
                  <c:v>41789</c:v>
                </c:pt>
                <c:pt idx="18">
                  <c:v>41792</c:v>
                </c:pt>
                <c:pt idx="19">
                  <c:v>41792</c:v>
                </c:pt>
                <c:pt idx="20">
                  <c:v>41792</c:v>
                </c:pt>
                <c:pt idx="21">
                  <c:v>41792</c:v>
                </c:pt>
                <c:pt idx="22">
                  <c:v>41792</c:v>
                </c:pt>
                <c:pt idx="23">
                  <c:v>41792</c:v>
                </c:pt>
                <c:pt idx="24">
                  <c:v>41792</c:v>
                </c:pt>
                <c:pt idx="25">
                  <c:v>41792</c:v>
                </c:pt>
                <c:pt idx="26">
                  <c:v>41792</c:v>
                </c:pt>
                <c:pt idx="27">
                  <c:v>41792</c:v>
                </c:pt>
                <c:pt idx="28">
                  <c:v>41792</c:v>
                </c:pt>
                <c:pt idx="29">
                  <c:v>41792</c:v>
                </c:pt>
                <c:pt idx="30">
                  <c:v>41792</c:v>
                </c:pt>
                <c:pt idx="31">
                  <c:v>41792</c:v>
                </c:pt>
                <c:pt idx="32">
                  <c:v>41792</c:v>
                </c:pt>
                <c:pt idx="33">
                  <c:v>41792</c:v>
                </c:pt>
                <c:pt idx="34">
                  <c:v>41792</c:v>
                </c:pt>
                <c:pt idx="35">
                  <c:v>41792</c:v>
                </c:pt>
                <c:pt idx="36">
                  <c:v>41793</c:v>
                </c:pt>
                <c:pt idx="37">
                  <c:v>41793</c:v>
                </c:pt>
                <c:pt idx="38">
                  <c:v>41793</c:v>
                </c:pt>
                <c:pt idx="39">
                  <c:v>41793</c:v>
                </c:pt>
                <c:pt idx="40">
                  <c:v>41793</c:v>
                </c:pt>
                <c:pt idx="41">
                  <c:v>41793</c:v>
                </c:pt>
                <c:pt idx="42">
                  <c:v>41793</c:v>
                </c:pt>
                <c:pt idx="43">
                  <c:v>41793</c:v>
                </c:pt>
                <c:pt idx="44">
                  <c:v>41793</c:v>
                </c:pt>
                <c:pt idx="45">
                  <c:v>41794</c:v>
                </c:pt>
                <c:pt idx="46">
                  <c:v>41794</c:v>
                </c:pt>
                <c:pt idx="47">
                  <c:v>41794</c:v>
                </c:pt>
                <c:pt idx="48">
                  <c:v>41794</c:v>
                </c:pt>
                <c:pt idx="49">
                  <c:v>41794</c:v>
                </c:pt>
                <c:pt idx="50">
                  <c:v>41794</c:v>
                </c:pt>
                <c:pt idx="51">
                  <c:v>41794</c:v>
                </c:pt>
                <c:pt idx="52">
                  <c:v>41795</c:v>
                </c:pt>
                <c:pt idx="53">
                  <c:v>41795</c:v>
                </c:pt>
                <c:pt idx="54">
                  <c:v>41795</c:v>
                </c:pt>
                <c:pt idx="55">
                  <c:v>41796</c:v>
                </c:pt>
                <c:pt idx="56">
                  <c:v>41796</c:v>
                </c:pt>
                <c:pt idx="57">
                  <c:v>41801</c:v>
                </c:pt>
                <c:pt idx="58">
                  <c:v>41803</c:v>
                </c:pt>
                <c:pt idx="59">
                  <c:v>41803</c:v>
                </c:pt>
                <c:pt idx="60">
                  <c:v>41806</c:v>
                </c:pt>
                <c:pt idx="61">
                  <c:v>41806</c:v>
                </c:pt>
                <c:pt idx="62">
                  <c:v>41806</c:v>
                </c:pt>
                <c:pt idx="63">
                  <c:v>41806</c:v>
                </c:pt>
                <c:pt idx="64">
                  <c:v>41807</c:v>
                </c:pt>
                <c:pt idx="65">
                  <c:v>41808</c:v>
                </c:pt>
                <c:pt idx="66">
                  <c:v>41809</c:v>
                </c:pt>
                <c:pt idx="67">
                  <c:v>41809</c:v>
                </c:pt>
                <c:pt idx="68">
                  <c:v>41810</c:v>
                </c:pt>
                <c:pt idx="69">
                  <c:v>41810</c:v>
                </c:pt>
                <c:pt idx="70">
                  <c:v>41810</c:v>
                </c:pt>
                <c:pt idx="71">
                  <c:v>41813</c:v>
                </c:pt>
                <c:pt idx="72">
                  <c:v>41814</c:v>
                </c:pt>
                <c:pt idx="73">
                  <c:v>41814</c:v>
                </c:pt>
                <c:pt idx="74">
                  <c:v>41814</c:v>
                </c:pt>
                <c:pt idx="75">
                  <c:v>41815</c:v>
                </c:pt>
                <c:pt idx="76">
                  <c:v>41820</c:v>
                </c:pt>
                <c:pt idx="77">
                  <c:v>41820</c:v>
                </c:pt>
                <c:pt idx="78">
                  <c:v>41820</c:v>
                </c:pt>
                <c:pt idx="79">
                  <c:v>41820</c:v>
                </c:pt>
                <c:pt idx="80">
                  <c:v>41820</c:v>
                </c:pt>
                <c:pt idx="81">
                  <c:v>41821</c:v>
                </c:pt>
                <c:pt idx="82">
                  <c:v>41821</c:v>
                </c:pt>
                <c:pt idx="83" formatCode="m/d/yy;@">
                  <c:v>41822</c:v>
                </c:pt>
                <c:pt idx="84" formatCode="m/d/yy;@">
                  <c:v>41823</c:v>
                </c:pt>
                <c:pt idx="85" formatCode="m/d/yy;@">
                  <c:v>41828</c:v>
                </c:pt>
                <c:pt idx="86" formatCode="m/d/yy;@">
                  <c:v>41830</c:v>
                </c:pt>
                <c:pt idx="87" formatCode="m/d/yy;@">
                  <c:v>41834</c:v>
                </c:pt>
                <c:pt idx="88" formatCode="m/d/yy;@">
                  <c:v>41835</c:v>
                </c:pt>
                <c:pt idx="89" formatCode="m/d/yy;@">
                  <c:v>41837</c:v>
                </c:pt>
                <c:pt idx="90" formatCode="m/d/yy;@">
                  <c:v>41838</c:v>
                </c:pt>
                <c:pt idx="91">
                  <c:v>41841</c:v>
                </c:pt>
                <c:pt idx="92">
                  <c:v>41844</c:v>
                </c:pt>
                <c:pt idx="93">
                  <c:v>41848</c:v>
                </c:pt>
                <c:pt idx="94">
                  <c:v>41849</c:v>
                </c:pt>
                <c:pt idx="95">
                  <c:v>41851</c:v>
                </c:pt>
                <c:pt idx="96">
                  <c:v>41855</c:v>
                </c:pt>
                <c:pt idx="97">
                  <c:v>41856</c:v>
                </c:pt>
                <c:pt idx="98">
                  <c:v>41858</c:v>
                </c:pt>
                <c:pt idx="99">
                  <c:v>41862</c:v>
                </c:pt>
                <c:pt idx="100">
                  <c:v>41863</c:v>
                </c:pt>
                <c:pt idx="101">
                  <c:v>41865</c:v>
                </c:pt>
                <c:pt idx="102">
                  <c:v>41870</c:v>
                </c:pt>
                <c:pt idx="103">
                  <c:v>41872</c:v>
                </c:pt>
                <c:pt idx="104">
                  <c:v>41877</c:v>
                </c:pt>
                <c:pt idx="105">
                  <c:v>41879</c:v>
                </c:pt>
                <c:pt idx="106">
                  <c:v>41884</c:v>
                </c:pt>
                <c:pt idx="107">
                  <c:v>41886</c:v>
                </c:pt>
                <c:pt idx="108">
                  <c:v>41890</c:v>
                </c:pt>
                <c:pt idx="109">
                  <c:v>41890</c:v>
                </c:pt>
                <c:pt idx="110">
                  <c:v>41890</c:v>
                </c:pt>
                <c:pt idx="111">
                  <c:v>41890</c:v>
                </c:pt>
                <c:pt idx="112">
                  <c:v>41890</c:v>
                </c:pt>
                <c:pt idx="113">
                  <c:v>41891</c:v>
                </c:pt>
                <c:pt idx="114">
                  <c:v>41893</c:v>
                </c:pt>
                <c:pt idx="115">
                  <c:v>41894</c:v>
                </c:pt>
                <c:pt idx="116">
                  <c:v>41896</c:v>
                </c:pt>
                <c:pt idx="117">
                  <c:v>41898</c:v>
                </c:pt>
                <c:pt idx="118">
                  <c:v>41899</c:v>
                </c:pt>
                <c:pt idx="119">
                  <c:v>41900</c:v>
                </c:pt>
                <c:pt idx="120">
                  <c:v>41900</c:v>
                </c:pt>
                <c:pt idx="121">
                  <c:v>41904</c:v>
                </c:pt>
                <c:pt idx="122">
                  <c:v>41904</c:v>
                </c:pt>
                <c:pt idx="123">
                  <c:v>41904</c:v>
                </c:pt>
                <c:pt idx="124">
                  <c:v>41904</c:v>
                </c:pt>
                <c:pt idx="125">
                  <c:v>41904</c:v>
                </c:pt>
                <c:pt idx="126">
                  <c:v>41904</c:v>
                </c:pt>
                <c:pt idx="127">
                  <c:v>41905</c:v>
                </c:pt>
                <c:pt idx="128">
                  <c:v>41905</c:v>
                </c:pt>
                <c:pt idx="129">
                  <c:v>41905</c:v>
                </c:pt>
                <c:pt idx="130">
                  <c:v>41907</c:v>
                </c:pt>
                <c:pt idx="131">
                  <c:v>41909</c:v>
                </c:pt>
                <c:pt idx="132">
                  <c:v>41912</c:v>
                </c:pt>
                <c:pt idx="133">
                  <c:v>41912</c:v>
                </c:pt>
                <c:pt idx="134">
                  <c:v>41912</c:v>
                </c:pt>
                <c:pt idx="135">
                  <c:v>41912</c:v>
                </c:pt>
                <c:pt idx="136">
                  <c:v>41914</c:v>
                </c:pt>
                <c:pt idx="137">
                  <c:v>41915</c:v>
                </c:pt>
                <c:pt idx="138">
                  <c:v>41918</c:v>
                </c:pt>
                <c:pt idx="139">
                  <c:v>41919</c:v>
                </c:pt>
                <c:pt idx="140">
                  <c:v>41921</c:v>
                </c:pt>
                <c:pt idx="141">
                  <c:v>41926</c:v>
                </c:pt>
                <c:pt idx="142">
                  <c:v>41926</c:v>
                </c:pt>
                <c:pt idx="143">
                  <c:v>41926</c:v>
                </c:pt>
                <c:pt idx="144">
                  <c:v>41926</c:v>
                </c:pt>
                <c:pt idx="145">
                  <c:v>41926</c:v>
                </c:pt>
                <c:pt idx="146">
                  <c:v>41928</c:v>
                </c:pt>
                <c:pt idx="147">
                  <c:v>41933</c:v>
                </c:pt>
                <c:pt idx="148">
                  <c:v>41935</c:v>
                </c:pt>
                <c:pt idx="149">
                  <c:v>41938</c:v>
                </c:pt>
                <c:pt idx="150">
                  <c:v>41942</c:v>
                </c:pt>
                <c:pt idx="151">
                  <c:v>41942</c:v>
                </c:pt>
                <c:pt idx="152">
                  <c:v>41946</c:v>
                </c:pt>
                <c:pt idx="153">
                  <c:v>41946</c:v>
                </c:pt>
                <c:pt idx="154">
                  <c:v>41947</c:v>
                </c:pt>
                <c:pt idx="155">
                  <c:v>41953</c:v>
                </c:pt>
                <c:pt idx="156">
                  <c:v>41955</c:v>
                </c:pt>
                <c:pt idx="157">
                  <c:v>41956</c:v>
                </c:pt>
                <c:pt idx="158">
                  <c:v>41960</c:v>
                </c:pt>
                <c:pt idx="159">
                  <c:v>41961</c:v>
                </c:pt>
                <c:pt idx="160">
                  <c:v>41961</c:v>
                </c:pt>
                <c:pt idx="161">
                  <c:v>41961</c:v>
                </c:pt>
                <c:pt idx="162">
                  <c:v>41961</c:v>
                </c:pt>
                <c:pt idx="163">
                  <c:v>41962</c:v>
                </c:pt>
                <c:pt idx="164">
                  <c:v>41963</c:v>
                </c:pt>
                <c:pt idx="165">
                  <c:v>41963</c:v>
                </c:pt>
                <c:pt idx="166">
                  <c:v>41963</c:v>
                </c:pt>
                <c:pt idx="167">
                  <c:v>41963</c:v>
                </c:pt>
                <c:pt idx="168">
                  <c:v>41964</c:v>
                </c:pt>
                <c:pt idx="169">
                  <c:v>41967</c:v>
                </c:pt>
                <c:pt idx="170">
                  <c:v>41967</c:v>
                </c:pt>
                <c:pt idx="171">
                  <c:v>41968</c:v>
                </c:pt>
                <c:pt idx="172">
                  <c:v>41969</c:v>
                </c:pt>
                <c:pt idx="173">
                  <c:v>41974</c:v>
                </c:pt>
                <c:pt idx="174">
                  <c:v>41974</c:v>
                </c:pt>
                <c:pt idx="175">
                  <c:v>41974</c:v>
                </c:pt>
                <c:pt idx="176">
                  <c:v>41974</c:v>
                </c:pt>
                <c:pt idx="177">
                  <c:v>41974</c:v>
                </c:pt>
                <c:pt idx="178">
                  <c:v>41975</c:v>
                </c:pt>
                <c:pt idx="179">
                  <c:v>41975</c:v>
                </c:pt>
                <c:pt idx="180">
                  <c:v>41975</c:v>
                </c:pt>
                <c:pt idx="181">
                  <c:v>41977</c:v>
                </c:pt>
                <c:pt idx="182">
                  <c:v>41981</c:v>
                </c:pt>
                <c:pt idx="183">
                  <c:v>41983</c:v>
                </c:pt>
                <c:pt idx="184">
                  <c:v>41983</c:v>
                </c:pt>
                <c:pt idx="185">
                  <c:v>41983</c:v>
                </c:pt>
                <c:pt idx="186">
                  <c:v>41984</c:v>
                </c:pt>
                <c:pt idx="187">
                  <c:v>41984</c:v>
                </c:pt>
                <c:pt idx="188">
                  <c:v>41984</c:v>
                </c:pt>
                <c:pt idx="189">
                  <c:v>41988</c:v>
                </c:pt>
                <c:pt idx="190">
                  <c:v>41988</c:v>
                </c:pt>
                <c:pt idx="191">
                  <c:v>41988</c:v>
                </c:pt>
                <c:pt idx="192">
                  <c:v>41988</c:v>
                </c:pt>
              </c:numCache>
            </c:numRef>
          </c:xVal>
          <c:yVal>
            <c:numRef>
              <c:f>'Catch vs res vs temp'!$D$2:$D$194</c:f>
              <c:numCache>
                <c:formatCode>General</c:formatCode>
                <c:ptCount val="193"/>
                <c:pt idx="0">
                  <c:v>43</c:v>
                </c:pt>
                <c:pt idx="1">
                  <c:v>39</c:v>
                </c:pt>
                <c:pt idx="2">
                  <c:v>43</c:v>
                </c:pt>
                <c:pt idx="3">
                  <c:v>51</c:v>
                </c:pt>
                <c:pt idx="4">
                  <c:v>61</c:v>
                </c:pt>
                <c:pt idx="5">
                  <c:v>63</c:v>
                </c:pt>
                <c:pt idx="6">
                  <c:v>63</c:v>
                </c:pt>
                <c:pt idx="7">
                  <c:v>60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47</c:v>
                </c:pt>
                <c:pt idx="12">
                  <c:v>39</c:v>
                </c:pt>
                <c:pt idx="13">
                  <c:v>49</c:v>
                </c:pt>
                <c:pt idx="14">
                  <c:v>57</c:v>
                </c:pt>
                <c:pt idx="15">
                  <c:v>37</c:v>
                </c:pt>
                <c:pt idx="16">
                  <c:v>115</c:v>
                </c:pt>
                <c:pt idx="17">
                  <c:v>38</c:v>
                </c:pt>
                <c:pt idx="18">
                  <c:v>162</c:v>
                </c:pt>
                <c:pt idx="19">
                  <c:v>39</c:v>
                </c:pt>
                <c:pt idx="20">
                  <c:v>51</c:v>
                </c:pt>
                <c:pt idx="21">
                  <c:v>49</c:v>
                </c:pt>
                <c:pt idx="22">
                  <c:v>39</c:v>
                </c:pt>
                <c:pt idx="23">
                  <c:v>37</c:v>
                </c:pt>
                <c:pt idx="24">
                  <c:v>62</c:v>
                </c:pt>
                <c:pt idx="25">
                  <c:v>52</c:v>
                </c:pt>
                <c:pt idx="26">
                  <c:v>36</c:v>
                </c:pt>
                <c:pt idx="27">
                  <c:v>35</c:v>
                </c:pt>
                <c:pt idx="28">
                  <c:v>38</c:v>
                </c:pt>
                <c:pt idx="29">
                  <c:v>50</c:v>
                </c:pt>
                <c:pt idx="30">
                  <c:v>54</c:v>
                </c:pt>
                <c:pt idx="31">
                  <c:v>57</c:v>
                </c:pt>
                <c:pt idx="32">
                  <c:v>39</c:v>
                </c:pt>
                <c:pt idx="33">
                  <c:v>48</c:v>
                </c:pt>
                <c:pt idx="34">
                  <c:v>50</c:v>
                </c:pt>
                <c:pt idx="35">
                  <c:v>56</c:v>
                </c:pt>
                <c:pt idx="36">
                  <c:v>39</c:v>
                </c:pt>
                <c:pt idx="37">
                  <c:v>42</c:v>
                </c:pt>
                <c:pt idx="38">
                  <c:v>55</c:v>
                </c:pt>
                <c:pt idx="39">
                  <c:v>46</c:v>
                </c:pt>
                <c:pt idx="40">
                  <c:v>45</c:v>
                </c:pt>
                <c:pt idx="41">
                  <c:v>43</c:v>
                </c:pt>
                <c:pt idx="42">
                  <c:v>39</c:v>
                </c:pt>
                <c:pt idx="43">
                  <c:v>39</c:v>
                </c:pt>
                <c:pt idx="44">
                  <c:v>58</c:v>
                </c:pt>
                <c:pt idx="45">
                  <c:v>44</c:v>
                </c:pt>
                <c:pt idx="46">
                  <c:v>56</c:v>
                </c:pt>
                <c:pt idx="47">
                  <c:v>38</c:v>
                </c:pt>
                <c:pt idx="48">
                  <c:v>46</c:v>
                </c:pt>
                <c:pt idx="49">
                  <c:v>47</c:v>
                </c:pt>
                <c:pt idx="50">
                  <c:v>47</c:v>
                </c:pt>
                <c:pt idx="51">
                  <c:v>82</c:v>
                </c:pt>
                <c:pt idx="52">
                  <c:v>44</c:v>
                </c:pt>
                <c:pt idx="53">
                  <c:v>60</c:v>
                </c:pt>
                <c:pt idx="54">
                  <c:v>67</c:v>
                </c:pt>
                <c:pt idx="55">
                  <c:v>42</c:v>
                </c:pt>
                <c:pt idx="56">
                  <c:v>48</c:v>
                </c:pt>
                <c:pt idx="57">
                  <c:v>44</c:v>
                </c:pt>
                <c:pt idx="58">
                  <c:v>48</c:v>
                </c:pt>
                <c:pt idx="59">
                  <c:v>53</c:v>
                </c:pt>
                <c:pt idx="60">
                  <c:v>63</c:v>
                </c:pt>
                <c:pt idx="61">
                  <c:v>64</c:v>
                </c:pt>
                <c:pt idx="62">
                  <c:v>52</c:v>
                </c:pt>
                <c:pt idx="63">
                  <c:v>52</c:v>
                </c:pt>
                <c:pt idx="64">
                  <c:v>160</c:v>
                </c:pt>
                <c:pt idx="65">
                  <c:v>54</c:v>
                </c:pt>
                <c:pt idx="66">
                  <c:v>95</c:v>
                </c:pt>
                <c:pt idx="67">
                  <c:v>63</c:v>
                </c:pt>
                <c:pt idx="68">
                  <c:v>39</c:v>
                </c:pt>
                <c:pt idx="69">
                  <c:v>63</c:v>
                </c:pt>
                <c:pt idx="70">
                  <c:v>178</c:v>
                </c:pt>
                <c:pt idx="71">
                  <c:v>52</c:v>
                </c:pt>
                <c:pt idx="72">
                  <c:v>46</c:v>
                </c:pt>
                <c:pt idx="73">
                  <c:v>63</c:v>
                </c:pt>
                <c:pt idx="74">
                  <c:v>57</c:v>
                </c:pt>
                <c:pt idx="75">
                  <c:v>60</c:v>
                </c:pt>
                <c:pt idx="76">
                  <c:v>97</c:v>
                </c:pt>
                <c:pt idx="77">
                  <c:v>83</c:v>
                </c:pt>
                <c:pt idx="78">
                  <c:v>86</c:v>
                </c:pt>
                <c:pt idx="79">
                  <c:v>55</c:v>
                </c:pt>
                <c:pt idx="80">
                  <c:v>57</c:v>
                </c:pt>
                <c:pt idx="81">
                  <c:v>60</c:v>
                </c:pt>
                <c:pt idx="82">
                  <c:v>75</c:v>
                </c:pt>
                <c:pt idx="106">
                  <c:v>74</c:v>
                </c:pt>
                <c:pt idx="107">
                  <c:v>83</c:v>
                </c:pt>
                <c:pt idx="108">
                  <c:v>90</c:v>
                </c:pt>
                <c:pt idx="109">
                  <c:v>89</c:v>
                </c:pt>
                <c:pt idx="110">
                  <c:v>73</c:v>
                </c:pt>
                <c:pt idx="111">
                  <c:v>90</c:v>
                </c:pt>
                <c:pt idx="112">
                  <c:v>153</c:v>
                </c:pt>
                <c:pt idx="119">
                  <c:v>92</c:v>
                </c:pt>
                <c:pt idx="120">
                  <c:v>105</c:v>
                </c:pt>
                <c:pt idx="121">
                  <c:v>93</c:v>
                </c:pt>
                <c:pt idx="122">
                  <c:v>85</c:v>
                </c:pt>
                <c:pt idx="123">
                  <c:v>92</c:v>
                </c:pt>
                <c:pt idx="124">
                  <c:v>81</c:v>
                </c:pt>
                <c:pt idx="125">
                  <c:v>132</c:v>
                </c:pt>
                <c:pt idx="126">
                  <c:v>107</c:v>
                </c:pt>
                <c:pt idx="127">
                  <c:v>82</c:v>
                </c:pt>
                <c:pt idx="128">
                  <c:v>72</c:v>
                </c:pt>
                <c:pt idx="129">
                  <c:v>84</c:v>
                </c:pt>
                <c:pt idx="132">
                  <c:v>95</c:v>
                </c:pt>
                <c:pt idx="139">
                  <c:v>103</c:v>
                </c:pt>
                <c:pt idx="141">
                  <c:v>108</c:v>
                </c:pt>
                <c:pt idx="142">
                  <c:v>93</c:v>
                </c:pt>
                <c:pt idx="143">
                  <c:v>127</c:v>
                </c:pt>
                <c:pt idx="144">
                  <c:v>133</c:v>
                </c:pt>
                <c:pt idx="146">
                  <c:v>134</c:v>
                </c:pt>
                <c:pt idx="147">
                  <c:v>119</c:v>
                </c:pt>
                <c:pt idx="148">
                  <c:v>110</c:v>
                </c:pt>
                <c:pt idx="149">
                  <c:v>137</c:v>
                </c:pt>
                <c:pt idx="150">
                  <c:v>120</c:v>
                </c:pt>
                <c:pt idx="151">
                  <c:v>63</c:v>
                </c:pt>
                <c:pt idx="152">
                  <c:v>110</c:v>
                </c:pt>
                <c:pt idx="153">
                  <c:v>120</c:v>
                </c:pt>
                <c:pt idx="154">
                  <c:v>144</c:v>
                </c:pt>
                <c:pt idx="155">
                  <c:v>152</c:v>
                </c:pt>
                <c:pt idx="159">
                  <c:v>112</c:v>
                </c:pt>
                <c:pt idx="160">
                  <c:v>138</c:v>
                </c:pt>
                <c:pt idx="161">
                  <c:v>110</c:v>
                </c:pt>
                <c:pt idx="162">
                  <c:v>140</c:v>
                </c:pt>
                <c:pt idx="164">
                  <c:v>157</c:v>
                </c:pt>
                <c:pt idx="165">
                  <c:v>104</c:v>
                </c:pt>
                <c:pt idx="166">
                  <c:v>135</c:v>
                </c:pt>
                <c:pt idx="167">
                  <c:v>130</c:v>
                </c:pt>
                <c:pt idx="168">
                  <c:v>156</c:v>
                </c:pt>
                <c:pt idx="169">
                  <c:v>140</c:v>
                </c:pt>
                <c:pt idx="170">
                  <c:v>190</c:v>
                </c:pt>
                <c:pt idx="173">
                  <c:v>135</c:v>
                </c:pt>
                <c:pt idx="174">
                  <c:v>120</c:v>
                </c:pt>
                <c:pt idx="175">
                  <c:v>113</c:v>
                </c:pt>
                <c:pt idx="176">
                  <c:v>110</c:v>
                </c:pt>
                <c:pt idx="177">
                  <c:v>105</c:v>
                </c:pt>
                <c:pt idx="178">
                  <c:v>121</c:v>
                </c:pt>
                <c:pt idx="179">
                  <c:v>266</c:v>
                </c:pt>
                <c:pt idx="180">
                  <c:v>140</c:v>
                </c:pt>
                <c:pt idx="181">
                  <c:v>110</c:v>
                </c:pt>
                <c:pt idx="182">
                  <c:v>110</c:v>
                </c:pt>
                <c:pt idx="183">
                  <c:v>125</c:v>
                </c:pt>
                <c:pt idx="184">
                  <c:v>115</c:v>
                </c:pt>
                <c:pt idx="185">
                  <c:v>90</c:v>
                </c:pt>
                <c:pt idx="186">
                  <c:v>122.5</c:v>
                </c:pt>
                <c:pt idx="187">
                  <c:v>85</c:v>
                </c:pt>
                <c:pt idx="188">
                  <c:v>80</c:v>
                </c:pt>
                <c:pt idx="189">
                  <c:v>145</c:v>
                </c:pt>
                <c:pt idx="190">
                  <c:v>135</c:v>
                </c:pt>
                <c:pt idx="191">
                  <c:v>85</c:v>
                </c:pt>
                <c:pt idx="192">
                  <c:v>91</c:v>
                </c:pt>
              </c:numCache>
            </c:numRef>
          </c:yVal>
        </c:ser>
        <c:axId val="162884608"/>
        <c:axId val="162898688"/>
      </c:scatterChart>
      <c:lineChart>
        <c:grouping val="standard"/>
        <c:ser>
          <c:idx val="1"/>
          <c:order val="1"/>
          <c:tx>
            <c:strRef>
              <c:f>'Catch vs res vs temp'!$F$1</c:f>
              <c:strCache>
                <c:ptCount val="1"/>
                <c:pt idx="0">
                  <c:v>Res. Surface Temp.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'Catch vs res vs temp'!$A$2:$A$194</c:f>
              <c:numCache>
                <c:formatCode>m/d/yyyy</c:formatCode>
                <c:ptCount val="193"/>
                <c:pt idx="0">
                  <c:v>41787</c:v>
                </c:pt>
                <c:pt idx="1">
                  <c:v>41787</c:v>
                </c:pt>
                <c:pt idx="2">
                  <c:v>41787</c:v>
                </c:pt>
                <c:pt idx="3">
                  <c:v>41787</c:v>
                </c:pt>
                <c:pt idx="4">
                  <c:v>41787</c:v>
                </c:pt>
                <c:pt idx="5">
                  <c:v>41787</c:v>
                </c:pt>
                <c:pt idx="6">
                  <c:v>41787</c:v>
                </c:pt>
                <c:pt idx="7">
                  <c:v>41787</c:v>
                </c:pt>
                <c:pt idx="8">
                  <c:v>41788</c:v>
                </c:pt>
                <c:pt idx="9">
                  <c:v>41788</c:v>
                </c:pt>
                <c:pt idx="10">
                  <c:v>41788</c:v>
                </c:pt>
                <c:pt idx="11">
                  <c:v>41788</c:v>
                </c:pt>
                <c:pt idx="12">
                  <c:v>41788</c:v>
                </c:pt>
                <c:pt idx="13">
                  <c:v>41789</c:v>
                </c:pt>
                <c:pt idx="14">
                  <c:v>41789</c:v>
                </c:pt>
                <c:pt idx="15">
                  <c:v>41789</c:v>
                </c:pt>
                <c:pt idx="16">
                  <c:v>41789</c:v>
                </c:pt>
                <c:pt idx="17">
                  <c:v>41789</c:v>
                </c:pt>
                <c:pt idx="18">
                  <c:v>41792</c:v>
                </c:pt>
                <c:pt idx="19">
                  <c:v>41792</c:v>
                </c:pt>
                <c:pt idx="20">
                  <c:v>41792</c:v>
                </c:pt>
                <c:pt idx="21">
                  <c:v>41792</c:v>
                </c:pt>
                <c:pt idx="22">
                  <c:v>41792</c:v>
                </c:pt>
                <c:pt idx="23">
                  <c:v>41792</c:v>
                </c:pt>
                <c:pt idx="24">
                  <c:v>41792</c:v>
                </c:pt>
                <c:pt idx="25">
                  <c:v>41792</c:v>
                </c:pt>
                <c:pt idx="26">
                  <c:v>41792</c:v>
                </c:pt>
                <c:pt idx="27">
                  <c:v>41792</c:v>
                </c:pt>
                <c:pt idx="28">
                  <c:v>41792</c:v>
                </c:pt>
                <c:pt idx="29">
                  <c:v>41792</c:v>
                </c:pt>
                <c:pt idx="30">
                  <c:v>41792</c:v>
                </c:pt>
                <c:pt idx="31">
                  <c:v>41792</c:v>
                </c:pt>
                <c:pt idx="32">
                  <c:v>41792</c:v>
                </c:pt>
                <c:pt idx="33">
                  <c:v>41792</c:v>
                </c:pt>
                <c:pt idx="34">
                  <c:v>41792</c:v>
                </c:pt>
                <c:pt idx="35">
                  <c:v>41792</c:v>
                </c:pt>
                <c:pt idx="36">
                  <c:v>41793</c:v>
                </c:pt>
                <c:pt idx="37">
                  <c:v>41793</c:v>
                </c:pt>
                <c:pt idx="38">
                  <c:v>41793</c:v>
                </c:pt>
                <c:pt idx="39">
                  <c:v>41793</c:v>
                </c:pt>
                <c:pt idx="40">
                  <c:v>41793</c:v>
                </c:pt>
                <c:pt idx="41">
                  <c:v>41793</c:v>
                </c:pt>
                <c:pt idx="42">
                  <c:v>41793</c:v>
                </c:pt>
                <c:pt idx="43">
                  <c:v>41793</c:v>
                </c:pt>
                <c:pt idx="44">
                  <c:v>41793</c:v>
                </c:pt>
                <c:pt idx="45">
                  <c:v>41794</c:v>
                </c:pt>
                <c:pt idx="46">
                  <c:v>41794</c:v>
                </c:pt>
                <c:pt idx="47">
                  <c:v>41794</c:v>
                </c:pt>
                <c:pt idx="48">
                  <c:v>41794</c:v>
                </c:pt>
                <c:pt idx="49">
                  <c:v>41794</c:v>
                </c:pt>
                <c:pt idx="50">
                  <c:v>41794</c:v>
                </c:pt>
                <c:pt idx="51">
                  <c:v>41794</c:v>
                </c:pt>
                <c:pt idx="52">
                  <c:v>41795</c:v>
                </c:pt>
                <c:pt idx="53">
                  <c:v>41795</c:v>
                </c:pt>
                <c:pt idx="54">
                  <c:v>41795</c:v>
                </c:pt>
                <c:pt idx="55">
                  <c:v>41796</c:v>
                </c:pt>
                <c:pt idx="56">
                  <c:v>41796</c:v>
                </c:pt>
                <c:pt idx="57">
                  <c:v>41801</c:v>
                </c:pt>
                <c:pt idx="58">
                  <c:v>41803</c:v>
                </c:pt>
                <c:pt idx="59">
                  <c:v>41803</c:v>
                </c:pt>
                <c:pt idx="60">
                  <c:v>41806</c:v>
                </c:pt>
                <c:pt idx="61">
                  <c:v>41806</c:v>
                </c:pt>
                <c:pt idx="62">
                  <c:v>41806</c:v>
                </c:pt>
                <c:pt idx="63">
                  <c:v>41806</c:v>
                </c:pt>
                <c:pt idx="64">
                  <c:v>41807</c:v>
                </c:pt>
                <c:pt idx="65">
                  <c:v>41808</c:v>
                </c:pt>
                <c:pt idx="66">
                  <c:v>41809</c:v>
                </c:pt>
                <c:pt idx="67">
                  <c:v>41809</c:v>
                </c:pt>
                <c:pt idx="68">
                  <c:v>41810</c:v>
                </c:pt>
                <c:pt idx="69">
                  <c:v>41810</c:v>
                </c:pt>
                <c:pt idx="70">
                  <c:v>41810</c:v>
                </c:pt>
                <c:pt idx="71">
                  <c:v>41813</c:v>
                </c:pt>
                <c:pt idx="72">
                  <c:v>41814</c:v>
                </c:pt>
                <c:pt idx="73">
                  <c:v>41814</c:v>
                </c:pt>
                <c:pt idx="74">
                  <c:v>41814</c:v>
                </c:pt>
                <c:pt idx="75">
                  <c:v>41815</c:v>
                </c:pt>
                <c:pt idx="76">
                  <c:v>41820</c:v>
                </c:pt>
                <c:pt idx="77">
                  <c:v>41820</c:v>
                </c:pt>
                <c:pt idx="78">
                  <c:v>41820</c:v>
                </c:pt>
                <c:pt idx="79">
                  <c:v>41820</c:v>
                </c:pt>
                <c:pt idx="80">
                  <c:v>41820</c:v>
                </c:pt>
                <c:pt idx="81">
                  <c:v>41821</c:v>
                </c:pt>
                <c:pt idx="82">
                  <c:v>41821</c:v>
                </c:pt>
                <c:pt idx="83" formatCode="m/d/yy;@">
                  <c:v>41822</c:v>
                </c:pt>
                <c:pt idx="84" formatCode="m/d/yy;@">
                  <c:v>41823</c:v>
                </c:pt>
                <c:pt idx="85" formatCode="m/d/yy;@">
                  <c:v>41828</c:v>
                </c:pt>
                <c:pt idx="86" formatCode="m/d/yy;@">
                  <c:v>41830</c:v>
                </c:pt>
                <c:pt idx="87" formatCode="m/d/yy;@">
                  <c:v>41834</c:v>
                </c:pt>
                <c:pt idx="88" formatCode="m/d/yy;@">
                  <c:v>41835</c:v>
                </c:pt>
                <c:pt idx="89" formatCode="m/d/yy;@">
                  <c:v>41837</c:v>
                </c:pt>
                <c:pt idx="90" formatCode="m/d/yy;@">
                  <c:v>41838</c:v>
                </c:pt>
                <c:pt idx="91">
                  <c:v>41841</c:v>
                </c:pt>
                <c:pt idx="92">
                  <c:v>41844</c:v>
                </c:pt>
                <c:pt idx="93">
                  <c:v>41848</c:v>
                </c:pt>
                <c:pt idx="94">
                  <c:v>41849</c:v>
                </c:pt>
                <c:pt idx="95">
                  <c:v>41851</c:v>
                </c:pt>
                <c:pt idx="96">
                  <c:v>41855</c:v>
                </c:pt>
                <c:pt idx="97">
                  <c:v>41856</c:v>
                </c:pt>
                <c:pt idx="98">
                  <c:v>41858</c:v>
                </c:pt>
                <c:pt idx="99">
                  <c:v>41862</c:v>
                </c:pt>
                <c:pt idx="100">
                  <c:v>41863</c:v>
                </c:pt>
                <c:pt idx="101">
                  <c:v>41865</c:v>
                </c:pt>
                <c:pt idx="102">
                  <c:v>41870</c:v>
                </c:pt>
                <c:pt idx="103">
                  <c:v>41872</c:v>
                </c:pt>
                <c:pt idx="104">
                  <c:v>41877</c:v>
                </c:pt>
                <c:pt idx="105">
                  <c:v>41879</c:v>
                </c:pt>
                <c:pt idx="106">
                  <c:v>41884</c:v>
                </c:pt>
                <c:pt idx="107">
                  <c:v>41886</c:v>
                </c:pt>
                <c:pt idx="108">
                  <c:v>41890</c:v>
                </c:pt>
                <c:pt idx="109">
                  <c:v>41890</c:v>
                </c:pt>
                <c:pt idx="110">
                  <c:v>41890</c:v>
                </c:pt>
                <c:pt idx="111">
                  <c:v>41890</c:v>
                </c:pt>
                <c:pt idx="112">
                  <c:v>41890</c:v>
                </c:pt>
                <c:pt idx="113">
                  <c:v>41891</c:v>
                </c:pt>
                <c:pt idx="114">
                  <c:v>41893</c:v>
                </c:pt>
                <c:pt idx="115">
                  <c:v>41894</c:v>
                </c:pt>
                <c:pt idx="116">
                  <c:v>41896</c:v>
                </c:pt>
                <c:pt idx="117">
                  <c:v>41898</c:v>
                </c:pt>
                <c:pt idx="118">
                  <c:v>41899</c:v>
                </c:pt>
                <c:pt idx="119">
                  <c:v>41900</c:v>
                </c:pt>
                <c:pt idx="120">
                  <c:v>41900</c:v>
                </c:pt>
                <c:pt idx="121">
                  <c:v>41904</c:v>
                </c:pt>
                <c:pt idx="122">
                  <c:v>41904</c:v>
                </c:pt>
                <c:pt idx="123">
                  <c:v>41904</c:v>
                </c:pt>
                <c:pt idx="124">
                  <c:v>41904</c:v>
                </c:pt>
                <c:pt idx="125">
                  <c:v>41904</c:v>
                </c:pt>
                <c:pt idx="126">
                  <c:v>41904</c:v>
                </c:pt>
                <c:pt idx="127">
                  <c:v>41905</c:v>
                </c:pt>
                <c:pt idx="128">
                  <c:v>41905</c:v>
                </c:pt>
                <c:pt idx="129">
                  <c:v>41905</c:v>
                </c:pt>
                <c:pt idx="130">
                  <c:v>41907</c:v>
                </c:pt>
                <c:pt idx="131">
                  <c:v>41909</c:v>
                </c:pt>
                <c:pt idx="132">
                  <c:v>41912</c:v>
                </c:pt>
                <c:pt idx="133">
                  <c:v>41912</c:v>
                </c:pt>
                <c:pt idx="134">
                  <c:v>41912</c:v>
                </c:pt>
                <c:pt idx="135">
                  <c:v>41912</c:v>
                </c:pt>
                <c:pt idx="136">
                  <c:v>41914</c:v>
                </c:pt>
                <c:pt idx="137">
                  <c:v>41915</c:v>
                </c:pt>
                <c:pt idx="138">
                  <c:v>41918</c:v>
                </c:pt>
                <c:pt idx="139">
                  <c:v>41919</c:v>
                </c:pt>
                <c:pt idx="140">
                  <c:v>41921</c:v>
                </c:pt>
                <c:pt idx="141">
                  <c:v>41926</c:v>
                </c:pt>
                <c:pt idx="142">
                  <c:v>41926</c:v>
                </c:pt>
                <c:pt idx="143">
                  <c:v>41926</c:v>
                </c:pt>
                <c:pt idx="144">
                  <c:v>41926</c:v>
                </c:pt>
                <c:pt idx="145">
                  <c:v>41926</c:v>
                </c:pt>
                <c:pt idx="146">
                  <c:v>41928</c:v>
                </c:pt>
                <c:pt idx="147">
                  <c:v>41933</c:v>
                </c:pt>
                <c:pt idx="148">
                  <c:v>41935</c:v>
                </c:pt>
                <c:pt idx="149">
                  <c:v>41938</c:v>
                </c:pt>
                <c:pt idx="150">
                  <c:v>41942</c:v>
                </c:pt>
                <c:pt idx="151">
                  <c:v>41942</c:v>
                </c:pt>
                <c:pt idx="152">
                  <c:v>41946</c:v>
                </c:pt>
                <c:pt idx="153">
                  <c:v>41946</c:v>
                </c:pt>
                <c:pt idx="154">
                  <c:v>41947</c:v>
                </c:pt>
                <c:pt idx="155">
                  <c:v>41953</c:v>
                </c:pt>
                <c:pt idx="156">
                  <c:v>41955</c:v>
                </c:pt>
                <c:pt idx="157">
                  <c:v>41956</c:v>
                </c:pt>
                <c:pt idx="158">
                  <c:v>41960</c:v>
                </c:pt>
                <c:pt idx="159">
                  <c:v>41961</c:v>
                </c:pt>
                <c:pt idx="160">
                  <c:v>41961</c:v>
                </c:pt>
                <c:pt idx="161">
                  <c:v>41961</c:v>
                </c:pt>
                <c:pt idx="162">
                  <c:v>41961</c:v>
                </c:pt>
                <c:pt idx="163">
                  <c:v>41962</c:v>
                </c:pt>
                <c:pt idx="164">
                  <c:v>41963</c:v>
                </c:pt>
                <c:pt idx="165">
                  <c:v>41963</c:v>
                </c:pt>
                <c:pt idx="166">
                  <c:v>41963</c:v>
                </c:pt>
                <c:pt idx="167">
                  <c:v>41963</c:v>
                </c:pt>
                <c:pt idx="168">
                  <c:v>41964</c:v>
                </c:pt>
                <c:pt idx="169">
                  <c:v>41967</c:v>
                </c:pt>
                <c:pt idx="170">
                  <c:v>41967</c:v>
                </c:pt>
                <c:pt idx="171">
                  <c:v>41968</c:v>
                </c:pt>
                <c:pt idx="172">
                  <c:v>41969</c:v>
                </c:pt>
                <c:pt idx="173">
                  <c:v>41974</c:v>
                </c:pt>
                <c:pt idx="174">
                  <c:v>41974</c:v>
                </c:pt>
                <c:pt idx="175">
                  <c:v>41974</c:v>
                </c:pt>
                <c:pt idx="176">
                  <c:v>41974</c:v>
                </c:pt>
                <c:pt idx="177">
                  <c:v>41974</c:v>
                </c:pt>
                <c:pt idx="178">
                  <c:v>41975</c:v>
                </c:pt>
                <c:pt idx="179">
                  <c:v>41975</c:v>
                </c:pt>
                <c:pt idx="180">
                  <c:v>41975</c:v>
                </c:pt>
                <c:pt idx="181">
                  <c:v>41977</c:v>
                </c:pt>
                <c:pt idx="182">
                  <c:v>41981</c:v>
                </c:pt>
                <c:pt idx="183">
                  <c:v>41983</c:v>
                </c:pt>
                <c:pt idx="184">
                  <c:v>41983</c:v>
                </c:pt>
                <c:pt idx="185">
                  <c:v>41983</c:v>
                </c:pt>
                <c:pt idx="186">
                  <c:v>41984</c:v>
                </c:pt>
                <c:pt idx="187">
                  <c:v>41984</c:v>
                </c:pt>
                <c:pt idx="188">
                  <c:v>41984</c:v>
                </c:pt>
                <c:pt idx="189">
                  <c:v>41988</c:v>
                </c:pt>
                <c:pt idx="190">
                  <c:v>41988</c:v>
                </c:pt>
                <c:pt idx="191">
                  <c:v>41988</c:v>
                </c:pt>
                <c:pt idx="192">
                  <c:v>41988</c:v>
                </c:pt>
              </c:numCache>
            </c:numRef>
          </c:cat>
          <c:val>
            <c:numRef>
              <c:f>'Catch vs res vs temp'!$E$2:$E$194</c:f>
              <c:numCache>
                <c:formatCode>General</c:formatCode>
                <c:ptCount val="193"/>
                <c:pt idx="0">
                  <c:v>1689</c:v>
                </c:pt>
                <c:pt idx="1">
                  <c:v>1689</c:v>
                </c:pt>
                <c:pt idx="2">
                  <c:v>1689</c:v>
                </c:pt>
                <c:pt idx="3">
                  <c:v>1689</c:v>
                </c:pt>
                <c:pt idx="4">
                  <c:v>1689</c:v>
                </c:pt>
                <c:pt idx="5">
                  <c:v>1689</c:v>
                </c:pt>
                <c:pt idx="6">
                  <c:v>1689</c:v>
                </c:pt>
                <c:pt idx="7">
                  <c:v>1689</c:v>
                </c:pt>
                <c:pt idx="8">
                  <c:v>1689</c:v>
                </c:pt>
                <c:pt idx="9">
                  <c:v>1689</c:v>
                </c:pt>
                <c:pt idx="10">
                  <c:v>1689</c:v>
                </c:pt>
                <c:pt idx="11">
                  <c:v>1689</c:v>
                </c:pt>
                <c:pt idx="12">
                  <c:v>1689</c:v>
                </c:pt>
                <c:pt idx="13">
                  <c:v>1689</c:v>
                </c:pt>
                <c:pt idx="14">
                  <c:v>1689</c:v>
                </c:pt>
                <c:pt idx="15">
                  <c:v>1689</c:v>
                </c:pt>
                <c:pt idx="16">
                  <c:v>1689</c:v>
                </c:pt>
                <c:pt idx="17">
                  <c:v>1689</c:v>
                </c:pt>
                <c:pt idx="18">
                  <c:v>1690</c:v>
                </c:pt>
                <c:pt idx="19">
                  <c:v>1690</c:v>
                </c:pt>
                <c:pt idx="20">
                  <c:v>1690</c:v>
                </c:pt>
                <c:pt idx="21">
                  <c:v>1690</c:v>
                </c:pt>
                <c:pt idx="22">
                  <c:v>1690</c:v>
                </c:pt>
                <c:pt idx="23">
                  <c:v>1690</c:v>
                </c:pt>
                <c:pt idx="24">
                  <c:v>1690</c:v>
                </c:pt>
                <c:pt idx="25">
                  <c:v>1690</c:v>
                </c:pt>
                <c:pt idx="26">
                  <c:v>1690</c:v>
                </c:pt>
                <c:pt idx="27">
                  <c:v>1690</c:v>
                </c:pt>
                <c:pt idx="28">
                  <c:v>1690</c:v>
                </c:pt>
                <c:pt idx="29">
                  <c:v>1690</c:v>
                </c:pt>
                <c:pt idx="30">
                  <c:v>1690</c:v>
                </c:pt>
                <c:pt idx="31">
                  <c:v>1690</c:v>
                </c:pt>
                <c:pt idx="32">
                  <c:v>1690</c:v>
                </c:pt>
                <c:pt idx="33">
                  <c:v>1690</c:v>
                </c:pt>
                <c:pt idx="34">
                  <c:v>1690</c:v>
                </c:pt>
                <c:pt idx="35">
                  <c:v>1690</c:v>
                </c:pt>
                <c:pt idx="36">
                  <c:v>1690.3</c:v>
                </c:pt>
                <c:pt idx="37">
                  <c:v>1690.3</c:v>
                </c:pt>
                <c:pt idx="38">
                  <c:v>1690.3</c:v>
                </c:pt>
                <c:pt idx="39">
                  <c:v>1690.3</c:v>
                </c:pt>
                <c:pt idx="40">
                  <c:v>1690.3</c:v>
                </c:pt>
                <c:pt idx="41">
                  <c:v>1690.3</c:v>
                </c:pt>
                <c:pt idx="42">
                  <c:v>1690.3</c:v>
                </c:pt>
                <c:pt idx="43">
                  <c:v>1690.3</c:v>
                </c:pt>
                <c:pt idx="44">
                  <c:v>1690.3</c:v>
                </c:pt>
                <c:pt idx="45">
                  <c:v>1689.93</c:v>
                </c:pt>
                <c:pt idx="46">
                  <c:v>1689.93</c:v>
                </c:pt>
                <c:pt idx="47">
                  <c:v>1689.93</c:v>
                </c:pt>
                <c:pt idx="48">
                  <c:v>1689.93</c:v>
                </c:pt>
                <c:pt idx="49">
                  <c:v>1689.93</c:v>
                </c:pt>
                <c:pt idx="50">
                  <c:v>1689.93</c:v>
                </c:pt>
                <c:pt idx="51">
                  <c:v>1689.93</c:v>
                </c:pt>
                <c:pt idx="52">
                  <c:v>1689</c:v>
                </c:pt>
                <c:pt idx="53">
                  <c:v>1689</c:v>
                </c:pt>
                <c:pt idx="54">
                  <c:v>1689</c:v>
                </c:pt>
                <c:pt idx="55">
                  <c:v>1688</c:v>
                </c:pt>
                <c:pt idx="56">
                  <c:v>1688</c:v>
                </c:pt>
                <c:pt idx="57">
                  <c:v>1685</c:v>
                </c:pt>
                <c:pt idx="58">
                  <c:v>1683</c:v>
                </c:pt>
                <c:pt idx="59">
                  <c:v>1683</c:v>
                </c:pt>
                <c:pt idx="60">
                  <c:v>1681</c:v>
                </c:pt>
                <c:pt idx="61">
                  <c:v>1681</c:v>
                </c:pt>
                <c:pt idx="62">
                  <c:v>1681</c:v>
                </c:pt>
                <c:pt idx="63">
                  <c:v>1681</c:v>
                </c:pt>
                <c:pt idx="64">
                  <c:v>1681</c:v>
                </c:pt>
                <c:pt idx="65">
                  <c:v>1679</c:v>
                </c:pt>
                <c:pt idx="66">
                  <c:v>1679</c:v>
                </c:pt>
                <c:pt idx="67">
                  <c:v>1679</c:v>
                </c:pt>
                <c:pt idx="68">
                  <c:v>1678</c:v>
                </c:pt>
                <c:pt idx="69">
                  <c:v>1678</c:v>
                </c:pt>
                <c:pt idx="70">
                  <c:v>1678</c:v>
                </c:pt>
                <c:pt idx="71">
                  <c:v>1676</c:v>
                </c:pt>
                <c:pt idx="72">
                  <c:v>1674</c:v>
                </c:pt>
                <c:pt idx="73">
                  <c:v>1674</c:v>
                </c:pt>
                <c:pt idx="74">
                  <c:v>1674</c:v>
                </c:pt>
                <c:pt idx="75">
                  <c:v>1673</c:v>
                </c:pt>
                <c:pt idx="76">
                  <c:v>1669</c:v>
                </c:pt>
                <c:pt idx="77">
                  <c:v>1669</c:v>
                </c:pt>
                <c:pt idx="78">
                  <c:v>1669</c:v>
                </c:pt>
                <c:pt idx="79">
                  <c:v>1669</c:v>
                </c:pt>
                <c:pt idx="80">
                  <c:v>1669</c:v>
                </c:pt>
                <c:pt idx="81">
                  <c:v>1668</c:v>
                </c:pt>
                <c:pt idx="82">
                  <c:v>1668</c:v>
                </c:pt>
                <c:pt idx="83">
                  <c:v>1668</c:v>
                </c:pt>
                <c:pt idx="84">
                  <c:v>1667.77</c:v>
                </c:pt>
                <c:pt idx="85">
                  <c:v>1667</c:v>
                </c:pt>
                <c:pt idx="86">
                  <c:v>1667</c:v>
                </c:pt>
                <c:pt idx="87">
                  <c:v>1665</c:v>
                </c:pt>
                <c:pt idx="88">
                  <c:v>1665.45</c:v>
                </c:pt>
                <c:pt idx="89">
                  <c:v>1664</c:v>
                </c:pt>
                <c:pt idx="90">
                  <c:v>1664</c:v>
                </c:pt>
                <c:pt idx="91">
                  <c:v>1663</c:v>
                </c:pt>
                <c:pt idx="92">
                  <c:v>1663</c:v>
                </c:pt>
                <c:pt idx="93">
                  <c:v>1661</c:v>
                </c:pt>
                <c:pt idx="94">
                  <c:v>1661</c:v>
                </c:pt>
                <c:pt idx="95">
                  <c:v>1661</c:v>
                </c:pt>
                <c:pt idx="96">
                  <c:v>1659.62</c:v>
                </c:pt>
                <c:pt idx="97">
                  <c:v>1659</c:v>
                </c:pt>
                <c:pt idx="98">
                  <c:v>1657</c:v>
                </c:pt>
                <c:pt idx="99">
                  <c:v>1654</c:v>
                </c:pt>
                <c:pt idx="100">
                  <c:v>1654</c:v>
                </c:pt>
                <c:pt idx="101">
                  <c:v>1653</c:v>
                </c:pt>
                <c:pt idx="102">
                  <c:v>1649</c:v>
                </c:pt>
                <c:pt idx="103">
                  <c:v>1648</c:v>
                </c:pt>
                <c:pt idx="104">
                  <c:v>1646</c:v>
                </c:pt>
                <c:pt idx="105">
                  <c:v>1644</c:v>
                </c:pt>
                <c:pt idx="106">
                  <c:v>1642</c:v>
                </c:pt>
                <c:pt idx="107">
                  <c:v>1641</c:v>
                </c:pt>
                <c:pt idx="108">
                  <c:v>1639</c:v>
                </c:pt>
                <c:pt idx="109">
                  <c:v>1639</c:v>
                </c:pt>
                <c:pt idx="110">
                  <c:v>1639</c:v>
                </c:pt>
                <c:pt idx="111">
                  <c:v>1639</c:v>
                </c:pt>
                <c:pt idx="112">
                  <c:v>1639</c:v>
                </c:pt>
                <c:pt idx="113">
                  <c:v>1639</c:v>
                </c:pt>
                <c:pt idx="114">
                  <c:v>1638</c:v>
                </c:pt>
                <c:pt idx="115">
                  <c:v>1637</c:v>
                </c:pt>
                <c:pt idx="116">
                  <c:v>1635.9</c:v>
                </c:pt>
                <c:pt idx="117">
                  <c:v>1634.9</c:v>
                </c:pt>
                <c:pt idx="118">
                  <c:v>1634.4</c:v>
                </c:pt>
                <c:pt idx="119">
                  <c:v>1633.8</c:v>
                </c:pt>
                <c:pt idx="120">
                  <c:v>1633.8</c:v>
                </c:pt>
                <c:pt idx="121">
                  <c:v>1631.7</c:v>
                </c:pt>
                <c:pt idx="122">
                  <c:v>1631.7</c:v>
                </c:pt>
                <c:pt idx="123">
                  <c:v>1631.7</c:v>
                </c:pt>
                <c:pt idx="124">
                  <c:v>1631.7</c:v>
                </c:pt>
                <c:pt idx="125">
                  <c:v>1631.7</c:v>
                </c:pt>
                <c:pt idx="126">
                  <c:v>1631.7</c:v>
                </c:pt>
                <c:pt idx="127">
                  <c:v>1631.1</c:v>
                </c:pt>
                <c:pt idx="128">
                  <c:v>1631.1</c:v>
                </c:pt>
                <c:pt idx="129">
                  <c:v>1631.1</c:v>
                </c:pt>
                <c:pt idx="130">
                  <c:v>1630.4</c:v>
                </c:pt>
                <c:pt idx="131">
                  <c:v>1629</c:v>
                </c:pt>
                <c:pt idx="132">
                  <c:v>1627.5</c:v>
                </c:pt>
                <c:pt idx="133">
                  <c:v>1627.5</c:v>
                </c:pt>
                <c:pt idx="134">
                  <c:v>1627.5</c:v>
                </c:pt>
                <c:pt idx="135">
                  <c:v>1627.5</c:v>
                </c:pt>
                <c:pt idx="136">
                  <c:v>1626.5</c:v>
                </c:pt>
                <c:pt idx="137">
                  <c:v>1626</c:v>
                </c:pt>
                <c:pt idx="138">
                  <c:v>1624.5</c:v>
                </c:pt>
                <c:pt idx="139">
                  <c:v>1623.7</c:v>
                </c:pt>
                <c:pt idx="140">
                  <c:v>1622.2</c:v>
                </c:pt>
                <c:pt idx="141">
                  <c:v>1619.5</c:v>
                </c:pt>
                <c:pt idx="142">
                  <c:v>1619.5</c:v>
                </c:pt>
                <c:pt idx="143">
                  <c:v>1619.5</c:v>
                </c:pt>
                <c:pt idx="144">
                  <c:v>1619.5</c:v>
                </c:pt>
                <c:pt idx="145">
                  <c:v>1619.5</c:v>
                </c:pt>
                <c:pt idx="146">
                  <c:v>1618.5</c:v>
                </c:pt>
                <c:pt idx="147">
                  <c:v>1616</c:v>
                </c:pt>
                <c:pt idx="148">
                  <c:v>1615</c:v>
                </c:pt>
                <c:pt idx="149">
                  <c:v>1612</c:v>
                </c:pt>
                <c:pt idx="150">
                  <c:v>1605</c:v>
                </c:pt>
                <c:pt idx="151">
                  <c:v>1605</c:v>
                </c:pt>
                <c:pt idx="152">
                  <c:v>1596</c:v>
                </c:pt>
                <c:pt idx="153">
                  <c:v>1596</c:v>
                </c:pt>
                <c:pt idx="154">
                  <c:v>1593.5</c:v>
                </c:pt>
                <c:pt idx="155">
                  <c:v>1583.5</c:v>
                </c:pt>
                <c:pt idx="156">
                  <c:v>1579</c:v>
                </c:pt>
                <c:pt idx="157">
                  <c:v>1577</c:v>
                </c:pt>
                <c:pt idx="158">
                  <c:v>1579</c:v>
                </c:pt>
                <c:pt idx="159">
                  <c:v>1575.3</c:v>
                </c:pt>
                <c:pt idx="160">
                  <c:v>1575.3</c:v>
                </c:pt>
                <c:pt idx="161">
                  <c:v>1575.3</c:v>
                </c:pt>
                <c:pt idx="162">
                  <c:v>1575.3</c:v>
                </c:pt>
                <c:pt idx="163">
                  <c:v>1570.3</c:v>
                </c:pt>
                <c:pt idx="164">
                  <c:v>1565.3</c:v>
                </c:pt>
                <c:pt idx="165">
                  <c:v>1565.3</c:v>
                </c:pt>
                <c:pt idx="166">
                  <c:v>1565.3</c:v>
                </c:pt>
                <c:pt idx="167">
                  <c:v>1565.3</c:v>
                </c:pt>
                <c:pt idx="168">
                  <c:v>1560.9</c:v>
                </c:pt>
                <c:pt idx="169">
                  <c:v>1560</c:v>
                </c:pt>
                <c:pt idx="170">
                  <c:v>1560</c:v>
                </c:pt>
                <c:pt idx="171">
                  <c:v>1560</c:v>
                </c:pt>
                <c:pt idx="172">
                  <c:v>1561.21</c:v>
                </c:pt>
                <c:pt idx="173">
                  <c:v>1559.41</c:v>
                </c:pt>
                <c:pt idx="174">
                  <c:v>1559.41</c:v>
                </c:pt>
                <c:pt idx="175">
                  <c:v>1559.41</c:v>
                </c:pt>
                <c:pt idx="176">
                  <c:v>1559.41</c:v>
                </c:pt>
                <c:pt idx="177">
                  <c:v>1559.41</c:v>
                </c:pt>
                <c:pt idx="178">
                  <c:v>1559.7</c:v>
                </c:pt>
                <c:pt idx="179">
                  <c:v>1559.7</c:v>
                </c:pt>
                <c:pt idx="180">
                  <c:v>1559.7</c:v>
                </c:pt>
                <c:pt idx="181">
                  <c:v>1557.7</c:v>
                </c:pt>
                <c:pt idx="182">
                  <c:v>1545.71</c:v>
                </c:pt>
                <c:pt idx="183">
                  <c:v>1540.9</c:v>
                </c:pt>
                <c:pt idx="184">
                  <c:v>1540.9</c:v>
                </c:pt>
                <c:pt idx="185">
                  <c:v>1540.9</c:v>
                </c:pt>
                <c:pt idx="186">
                  <c:v>1537.6</c:v>
                </c:pt>
                <c:pt idx="187">
                  <c:v>1537.6</c:v>
                </c:pt>
                <c:pt idx="188">
                  <c:v>1537.6</c:v>
                </c:pt>
                <c:pt idx="189">
                  <c:v>1528.83</c:v>
                </c:pt>
                <c:pt idx="190">
                  <c:v>1528.83</c:v>
                </c:pt>
                <c:pt idx="191">
                  <c:v>1528.83</c:v>
                </c:pt>
                <c:pt idx="192">
                  <c:v>1528.83</c:v>
                </c:pt>
              </c:numCache>
            </c:numRef>
          </c:val>
          <c:smooth val="1"/>
        </c:ser>
        <c:marker val="1"/>
        <c:axId val="162730752"/>
        <c:axId val="162900608"/>
      </c:lineChart>
      <c:valAx>
        <c:axId val="162884608"/>
        <c:scaling>
          <c:orientation val="minMax"/>
        </c:scaling>
        <c:axPos val="b"/>
        <c:numFmt formatCode="[$-409]d\-mmm;@" sourceLinked="0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162898688"/>
        <c:crosses val="autoZero"/>
        <c:crossBetween val="midCat"/>
        <c:majorUnit val="30"/>
      </c:valAx>
      <c:valAx>
        <c:axId val="1628986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Fork Length (mm)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573144703065963E-2"/>
              <c:y val="0.30845967783438866"/>
            </c:manualLayout>
          </c:layout>
        </c:title>
        <c:numFmt formatCode="General" sourceLinked="1"/>
        <c:tickLblPos val="nextTo"/>
        <c:spPr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62884608"/>
        <c:crosses val="autoZero"/>
        <c:crossBetween val="midCat"/>
      </c:valAx>
      <c:valAx>
        <c:axId val="16290060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Reservoir Elevation (ft)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96019587829299136"/>
              <c:y val="0.2037074777417529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2730752"/>
        <c:crosses val="max"/>
        <c:crossBetween val="between"/>
      </c:valAx>
      <c:dateAx>
        <c:axId val="162730752"/>
        <c:scaling>
          <c:orientation val="minMax"/>
        </c:scaling>
        <c:delete val="1"/>
        <c:axPos val="b"/>
        <c:numFmt formatCode="m/d/yyyy" sourceLinked="1"/>
        <c:tickLblPos val="none"/>
        <c:crossAx val="162900608"/>
        <c:crosses val="autoZero"/>
        <c:auto val="1"/>
        <c:lblOffset val="100"/>
        <c:majorUnit val="1"/>
        <c:minorUnit val="1"/>
      </c:date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solidFill>
            <a:schemeClr val="tx1"/>
          </a:solidFill>
        </a:ln>
      </c:spPr>
    </c:plotArea>
    <c:plotVisOnly val="1"/>
    <c:dispBlanksAs val="gap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0102E-D9C9-4147-A020-6DCD38DD083E}" type="datetimeFigureOut">
              <a:rPr lang="en-US" smtClean="0"/>
              <a:pPr/>
              <a:t>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E4A52-BF38-4766-8DA3-3DFCC30C93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 few photos here to illustrate</a:t>
            </a:r>
            <a:r>
              <a:rPr lang="en-US" baseline="0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Animate this operation?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&gt;50%</a:t>
            </a:r>
            <a:r>
              <a:rPr lang="en-US" baseline="0" dirty="0" smtClean="0"/>
              <a:t> of catch occurred in several days of May and entire month of June!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PFFC catches</a:t>
            </a:r>
            <a:r>
              <a:rPr lang="en-US" baseline="0" dirty="0" smtClean="0"/>
              <a:t> Chinook at same time that screw traps catch fish, predict that ODFW fry catches are reduced in this year…., How are August Chinook getting into tower?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July 8-</a:t>
            </a:r>
            <a:r>
              <a:rPr lang="en-US" baseline="0" dirty="0" smtClean="0"/>
              <a:t> August 28 surface temperature was &gt;20C. </a:t>
            </a:r>
            <a:r>
              <a:rPr lang="en-US" dirty="0" smtClean="0"/>
              <a:t>Once surface temps reached 20 C all fish activity into PFFC ceased (July) and then we caught fish in September after surface cooled &lt;20 C</a:t>
            </a:r>
          </a:p>
          <a:p>
            <a:r>
              <a:rPr lang="en-US" baseline="0" dirty="0" smtClean="0"/>
              <a:t>Add animation (opening shot will show when temps are &gt;20C, then animate Chinook catch to show how temp affects catch; add temp. line to </a:t>
            </a:r>
            <a:r>
              <a:rPr lang="en-US" baseline="0" smtClean="0"/>
              <a:t>y1 axis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37E90-6E5D-49B0-92AF-F7F1697912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2PMFCMB\Documents\Christine Budai D drive\My Documents\Current Files\LAN\Willamette Downstream Passage\PFFC\Contract\Photos\24Jun14-FPT Meeting\DSCN3353.JPG"/>
          <p:cNvPicPr>
            <a:picLocks noChangeAspect="1" noChangeArrowheads="1"/>
          </p:cNvPicPr>
          <p:nvPr userDrawn="1"/>
        </p:nvPicPr>
        <p:blipFill>
          <a:blip r:embed="rId13" cstate="print"/>
          <a:srcRect l="14286" t="-192" r="15106" b="18993"/>
          <a:stretch>
            <a:fillRect/>
          </a:stretch>
        </p:blipFill>
        <p:spPr bwMode="auto">
          <a:xfrm>
            <a:off x="3048000" y="1600200"/>
            <a:ext cx="6096000" cy="5257800"/>
          </a:xfrm>
          <a:prstGeom prst="rect">
            <a:avLst/>
          </a:prstGeom>
          <a:noFill/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12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15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3.jpeg"/><Relationship Id="rId9" Type="http://schemas.openxmlformats.org/officeDocument/2006/relationships/image" Target="../media/image22.jpe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8763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Season 1: The Portable Floating Fish Collector                                                            (PFFC) samples Cougar Reservoir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362200"/>
            <a:ext cx="2057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Dave Griffith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Greg Taylor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Todd Pierce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Jane Dalgliesh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WVP Fish Crew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 Tag Reader Efficiency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Using CJS model in Program Mark by USGS</a:t>
            </a:r>
          </a:p>
          <a:p>
            <a:pPr lvl="1"/>
            <a:r>
              <a:rPr lang="en-US" sz="1600" dirty="0" smtClean="0"/>
              <a:t>Estimating Probability of detection = efficiency (92-100%)</a:t>
            </a:r>
          </a:p>
          <a:p>
            <a:pPr lvl="1"/>
            <a:r>
              <a:rPr lang="en-US" sz="1600" dirty="0" smtClean="0"/>
              <a:t>Virtual tags from PIT reader</a:t>
            </a:r>
          </a:p>
          <a:p>
            <a:pPr lvl="1"/>
            <a:r>
              <a:rPr lang="en-US" sz="1600" dirty="0" smtClean="0"/>
              <a:t>Lowest efficiency- in June AT1/2 at 90% later changed to 85%</a:t>
            </a:r>
          </a:p>
          <a:p>
            <a:pPr lvl="1"/>
            <a:r>
              <a:rPr lang="en-US" sz="1600" dirty="0" smtClean="0"/>
              <a:t>Highest efficiency- in winter (USGS electronic equipment removed)</a:t>
            </a:r>
          </a:p>
          <a:p>
            <a:pPr lvl="1"/>
            <a:r>
              <a:rPr lang="en-US" sz="1600" dirty="0" smtClean="0"/>
              <a:t>Missed 1 tag (fish)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19200" y="3505200"/>
          <a:ext cx="6477000" cy="254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 Tag Findings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(CGJ: Small- scale interrogation site)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1400" dirty="0" smtClean="0"/>
              <a:t>PIT antenna sits inside throat (downstream of the entrance to trap) </a:t>
            </a:r>
          </a:p>
          <a:p>
            <a:pPr lvl="1"/>
            <a:r>
              <a:rPr lang="en-US" sz="1400" dirty="0" smtClean="0"/>
              <a:t>Only accounts for PIT fish that swim into the entrance and approach the throat</a:t>
            </a:r>
          </a:p>
          <a:p>
            <a:pPr lvl="1">
              <a:defRPr/>
            </a:pPr>
            <a:r>
              <a:rPr lang="en-US" sz="1400" dirty="0" smtClean="0"/>
              <a:t>Ramped weir may/ may not be affecting anything</a:t>
            </a:r>
          </a:p>
          <a:p>
            <a:r>
              <a:rPr lang="en-US" sz="1400" dirty="0" smtClean="0"/>
              <a:t>12 unique fish detections </a:t>
            </a:r>
          </a:p>
          <a:p>
            <a:pPr lvl="1"/>
            <a:r>
              <a:rPr lang="en-US" sz="1400" dirty="0" smtClean="0"/>
              <a:t>Only 5 of 12 were subsequently found in hopper </a:t>
            </a:r>
          </a:p>
          <a:p>
            <a:pPr lvl="1"/>
            <a:r>
              <a:rPr lang="en-US" sz="1400" dirty="0" smtClean="0"/>
              <a:t>58.3% of PFFC PIT detected fish did not continue into throat and pass ramped weir </a:t>
            </a:r>
          </a:p>
          <a:p>
            <a:pPr lvl="1"/>
            <a:r>
              <a:rPr lang="en-US" sz="1400" dirty="0" smtClean="0"/>
              <a:t>3 of 12 PFFC PIT detected fish had 2-3 separate detections (multiple days on different dates)</a:t>
            </a:r>
          </a:p>
          <a:p>
            <a:pPr lvl="2"/>
            <a:r>
              <a:rPr lang="en-US" sz="1400" dirty="0" smtClean="0"/>
              <a:t>All fish that were detected on multiple days were never collected in hopper</a:t>
            </a:r>
          </a:p>
          <a:p>
            <a:r>
              <a:rPr lang="en-US" sz="1400" dirty="0" smtClean="0"/>
              <a:t>RECAPs: 5… (well really 6)</a:t>
            </a:r>
          </a:p>
          <a:p>
            <a:pPr lvl="1"/>
            <a:r>
              <a:rPr lang="en-US" sz="1400" dirty="0" smtClean="0"/>
              <a:t>PIT antenna to hopper efficiency was 83.3% (missed 1 fish): PIT reader down?</a:t>
            </a:r>
          </a:p>
          <a:p>
            <a:pPr lvl="1"/>
            <a:r>
              <a:rPr lang="en-US" sz="1400" dirty="0" smtClean="0"/>
              <a:t>3 USGS (1 not detected by CGJ)</a:t>
            </a:r>
          </a:p>
          <a:p>
            <a:pPr lvl="1"/>
            <a:r>
              <a:rPr lang="en-US" sz="1400" dirty="0" smtClean="0"/>
              <a:t>3 ODFW (2 of 295 reservoir) and (1 of 812 SF)</a:t>
            </a:r>
          </a:p>
          <a:p>
            <a:pPr lvl="0">
              <a:defRPr/>
            </a:pPr>
            <a:r>
              <a:rPr lang="en-US" sz="1400" dirty="0" smtClean="0"/>
              <a:t>USACE PIT tagged 25 wild juvenile Chinook</a:t>
            </a:r>
          </a:p>
          <a:p>
            <a:pPr lvl="1">
              <a:defRPr/>
            </a:pPr>
            <a:r>
              <a:rPr lang="en-US" sz="1400" dirty="0" smtClean="0"/>
              <a:t>6 fish were interrogated (passed) at </a:t>
            </a:r>
            <a:r>
              <a:rPr lang="en-US" sz="1400" dirty="0" err="1" smtClean="0"/>
              <a:t>Leaburg</a:t>
            </a:r>
            <a:r>
              <a:rPr lang="en-US" sz="1400" dirty="0" smtClean="0"/>
              <a:t> Dam</a:t>
            </a:r>
          </a:p>
          <a:p>
            <a:pPr lvl="2">
              <a:defRPr/>
            </a:pPr>
            <a:r>
              <a:rPr lang="en-US" sz="1400" dirty="0" smtClean="0"/>
              <a:t>2 spring tagging</a:t>
            </a:r>
          </a:p>
          <a:p>
            <a:pPr lvl="2">
              <a:defRPr/>
            </a:pPr>
            <a:r>
              <a:rPr lang="en-US" sz="1400" dirty="0" smtClean="0"/>
              <a:t>4 winter tagging</a:t>
            </a:r>
          </a:p>
          <a:p>
            <a:pPr lvl="1"/>
            <a:endParaRPr lang="en-US" sz="1400" dirty="0" smtClean="0"/>
          </a:p>
          <a:p>
            <a:pPr lvl="2">
              <a:defRPr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Chinook Catch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E:\P7030005.JPG"/>
          <p:cNvPicPr>
            <a:picLocks noChangeAspect="1" noChangeArrowheads="1"/>
          </p:cNvPicPr>
          <p:nvPr/>
        </p:nvPicPr>
        <p:blipFill>
          <a:blip r:embed="rId3" cstate="print"/>
          <a:srcRect t="23746" b="12325"/>
          <a:stretch>
            <a:fillRect/>
          </a:stretch>
        </p:blipFill>
        <p:spPr bwMode="auto">
          <a:xfrm>
            <a:off x="7309104" y="152400"/>
            <a:ext cx="1682495" cy="914400"/>
          </a:xfrm>
          <a:prstGeom prst="rect">
            <a:avLst/>
          </a:prstGeom>
          <a:noFill/>
        </p:spPr>
      </p:pic>
      <p:pic>
        <p:nvPicPr>
          <p:cNvPr id="6" name="Picture 2" descr="E:\P5300046.JPG"/>
          <p:cNvPicPr>
            <a:picLocks noChangeAspect="1" noChangeArrowheads="1"/>
          </p:cNvPicPr>
          <p:nvPr/>
        </p:nvPicPr>
        <p:blipFill>
          <a:blip r:embed="rId4" cstate="print"/>
          <a:srcRect l="19892" t="12213" r="17063" b="27099"/>
          <a:stretch>
            <a:fillRect/>
          </a:stretch>
        </p:blipFill>
        <p:spPr bwMode="auto">
          <a:xfrm>
            <a:off x="152400" y="152400"/>
            <a:ext cx="1583267" cy="114300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/>
          <p:nvPr/>
        </p:nvGraphicFramePr>
        <p:xfrm>
          <a:off x="609600" y="1295400"/>
          <a:ext cx="7848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Oval 7"/>
          <p:cNvSpPr/>
          <p:nvPr/>
        </p:nvSpPr>
        <p:spPr>
          <a:xfrm>
            <a:off x="3352800" y="1905000"/>
            <a:ext cx="1752600" cy="2895600"/>
          </a:xfrm>
          <a:prstGeom prst="ellipse">
            <a:avLst/>
          </a:prstGeom>
          <a:solidFill>
            <a:srgbClr val="00B05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Chinook Catch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PFFC vs. ODFW (screw traps)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838200" y="14478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Chinook Catch 2014 (27 May- 16 Dec.)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457200" y="16002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3124200" y="2057400"/>
            <a:ext cx="1524000" cy="2667000"/>
          </a:xfrm>
          <a:prstGeom prst="ellipse">
            <a:avLst/>
          </a:prstGeom>
          <a:solidFill>
            <a:srgbClr val="00B050">
              <a:alpha val="1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Fish Catch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Chinook salmon (</a:t>
            </a:r>
            <a:r>
              <a:rPr lang="en-US" sz="1600" i="1" dirty="0" err="1" smtClean="0"/>
              <a:t>Oncorhynchus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tshawytscha</a:t>
            </a:r>
            <a:r>
              <a:rPr lang="en-US" sz="1600" dirty="0" smtClean="0"/>
              <a:t>)          151 </a:t>
            </a:r>
          </a:p>
          <a:p>
            <a:endParaRPr lang="en-US" sz="1600" dirty="0" smtClean="0"/>
          </a:p>
          <a:p>
            <a:r>
              <a:rPr lang="en-US" sz="1600" dirty="0" smtClean="0"/>
              <a:t>Speckled dace (</a:t>
            </a:r>
            <a:r>
              <a:rPr lang="en-US" sz="1600" i="1" dirty="0" err="1" smtClean="0"/>
              <a:t>Rhinichthys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osculus</a:t>
            </a:r>
            <a:r>
              <a:rPr lang="en-US" sz="1600" dirty="0" smtClean="0"/>
              <a:t>)                        119</a:t>
            </a:r>
          </a:p>
          <a:p>
            <a:endParaRPr lang="en-US" sz="1600" dirty="0" smtClean="0"/>
          </a:p>
          <a:p>
            <a:r>
              <a:rPr lang="en-US" sz="1600" dirty="0" smtClean="0"/>
              <a:t>Largemouth bass (</a:t>
            </a:r>
            <a:r>
              <a:rPr lang="en-US" sz="1600" i="1" dirty="0" err="1" smtClean="0"/>
              <a:t>Micropterus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salmoides</a:t>
            </a:r>
            <a:r>
              <a:rPr lang="en-US" sz="1600" dirty="0" smtClean="0"/>
              <a:t>)                  89</a:t>
            </a:r>
          </a:p>
          <a:p>
            <a:endParaRPr lang="en-US" sz="1600" dirty="0" smtClean="0"/>
          </a:p>
          <a:p>
            <a:r>
              <a:rPr lang="en-US" sz="1600" dirty="0" smtClean="0"/>
              <a:t>Dace spp. (</a:t>
            </a:r>
            <a:r>
              <a:rPr lang="en-US" sz="1600" i="1" dirty="0" err="1" smtClean="0"/>
              <a:t>Rhinichthys</a:t>
            </a:r>
            <a:r>
              <a:rPr lang="en-US" sz="1600" i="1" dirty="0" smtClean="0"/>
              <a:t> spp</a:t>
            </a:r>
            <a:r>
              <a:rPr lang="en-US" sz="1600" dirty="0" smtClean="0"/>
              <a:t>.)                                       38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Longnose</a:t>
            </a:r>
            <a:r>
              <a:rPr lang="en-US" sz="1600" dirty="0" smtClean="0"/>
              <a:t> dace (</a:t>
            </a:r>
            <a:r>
              <a:rPr lang="en-US" sz="1600" i="1" dirty="0" err="1" smtClean="0"/>
              <a:t>Rhinichthys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cataractae</a:t>
            </a:r>
            <a:r>
              <a:rPr lang="en-US" sz="1600" dirty="0" smtClean="0"/>
              <a:t>)                     23</a:t>
            </a:r>
          </a:p>
          <a:p>
            <a:endParaRPr lang="en-US" sz="1600" dirty="0" smtClean="0"/>
          </a:p>
          <a:p>
            <a:r>
              <a:rPr lang="en-US" sz="1600" dirty="0" smtClean="0"/>
              <a:t>Rainbow trout (</a:t>
            </a:r>
            <a:r>
              <a:rPr lang="en-US" sz="1600" i="1" dirty="0" err="1" smtClean="0"/>
              <a:t>Oncorhynchus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mykiss</a:t>
            </a:r>
            <a:r>
              <a:rPr lang="en-US" sz="1600" dirty="0" smtClean="0"/>
              <a:t>)                          4</a:t>
            </a:r>
          </a:p>
          <a:p>
            <a:endParaRPr lang="en-US" sz="1600" dirty="0" smtClean="0"/>
          </a:p>
          <a:p>
            <a:r>
              <a:rPr lang="en-US" sz="1600" dirty="0" smtClean="0"/>
              <a:t>Bluegill (</a:t>
            </a:r>
            <a:r>
              <a:rPr lang="en-US" sz="1600" i="1" dirty="0" err="1" smtClean="0"/>
              <a:t>Lepomis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macrochirus</a:t>
            </a:r>
            <a:r>
              <a:rPr lang="en-US" sz="1600" dirty="0" smtClean="0"/>
              <a:t>)                                      4</a:t>
            </a:r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Inflow changes didn’t seem to affect differences of catch </a:t>
            </a:r>
          </a:p>
          <a:p>
            <a:r>
              <a:rPr lang="en-US" sz="2000" dirty="0" smtClean="0"/>
              <a:t>Trap will be closer to intake tower in 2015</a:t>
            </a:r>
          </a:p>
          <a:p>
            <a:r>
              <a:rPr lang="en-US" sz="2000" dirty="0" smtClean="0"/>
              <a:t>Better hydraulics into trap</a:t>
            </a:r>
          </a:p>
          <a:p>
            <a:r>
              <a:rPr lang="en-US" sz="2000" dirty="0" smtClean="0"/>
              <a:t>Raised trap = remove ramped weir</a:t>
            </a:r>
          </a:p>
          <a:p>
            <a:r>
              <a:rPr lang="en-US" sz="2000" dirty="0" smtClean="0"/>
              <a:t>Less avoidance </a:t>
            </a:r>
            <a:r>
              <a:rPr lang="en-US" sz="2000" dirty="0" smtClean="0"/>
              <a:t>behavior around </a:t>
            </a:r>
            <a:r>
              <a:rPr lang="en-US" sz="2000" dirty="0" smtClean="0"/>
              <a:t>PIT antennae area</a:t>
            </a:r>
          </a:p>
          <a:p>
            <a:r>
              <a:rPr lang="en-US" sz="2000" dirty="0" smtClean="0"/>
              <a:t>Layer of algae on white painted surfaces </a:t>
            </a:r>
          </a:p>
          <a:p>
            <a:r>
              <a:rPr lang="en-US" sz="2000" dirty="0" smtClean="0"/>
              <a:t>1- piece debris boom with screens </a:t>
            </a:r>
            <a:r>
              <a:rPr lang="en-US" sz="2000" dirty="0" smtClean="0">
                <a:sym typeface="Wingdings" pitchFamily="2" charset="2"/>
              </a:rPr>
              <a:t></a:t>
            </a:r>
            <a:endParaRPr lang="en-US" sz="2000" dirty="0" smtClean="0"/>
          </a:p>
          <a:p>
            <a:r>
              <a:rPr lang="en-US" sz="2000" dirty="0" smtClean="0"/>
              <a:t>Commence sampling in February vs. May</a:t>
            </a:r>
          </a:p>
          <a:p>
            <a:pPr lvl="1"/>
            <a:r>
              <a:rPr lang="en-US" sz="2000" dirty="0" smtClean="0"/>
              <a:t>need full sampling season instead of abbreviated one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mtClean="0"/>
              <a:t>Future </a:t>
            </a:r>
            <a:r>
              <a:rPr lang="en-US" smtClean="0"/>
              <a:t>tours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4" name="Picture 3" descr="PFFC Cougar Res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99085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PFFC Trap Mortality- Chinook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3886200"/>
          </a:xfrm>
        </p:spPr>
        <p:txBody>
          <a:bodyPr/>
          <a:lstStyle/>
          <a:p>
            <a:pPr lvl="1"/>
            <a:r>
              <a:rPr lang="en-US" dirty="0" smtClean="0"/>
              <a:t>Chinook Mortality</a:t>
            </a:r>
          </a:p>
          <a:p>
            <a:pPr lvl="2"/>
            <a:r>
              <a:rPr lang="en-US" dirty="0" smtClean="0"/>
              <a:t>Excessive debris load into the trap</a:t>
            </a:r>
          </a:p>
          <a:p>
            <a:pPr lvl="3"/>
            <a:r>
              <a:rPr lang="en-US" sz="1800" dirty="0" smtClean="0"/>
              <a:t>Build- up on the dewatering flume</a:t>
            </a:r>
          </a:p>
          <a:p>
            <a:pPr lvl="3"/>
            <a:r>
              <a:rPr lang="en-US" sz="1800" dirty="0" smtClean="0"/>
              <a:t>Overwhelms the hopper</a:t>
            </a:r>
          </a:p>
          <a:p>
            <a:pPr lvl="3"/>
            <a:r>
              <a:rPr lang="en-US" sz="1800" dirty="0" smtClean="0"/>
              <a:t>FIX- Debris Boom</a:t>
            </a:r>
          </a:p>
          <a:p>
            <a:pPr lvl="2"/>
            <a:r>
              <a:rPr lang="en-US" dirty="0" smtClean="0"/>
              <a:t>High temperatures in </a:t>
            </a:r>
            <a:r>
              <a:rPr lang="en-US" dirty="0" err="1" smtClean="0"/>
              <a:t>epilimnion</a:t>
            </a:r>
            <a:endParaRPr lang="en-US" dirty="0" smtClean="0"/>
          </a:p>
          <a:p>
            <a:pPr lvl="3"/>
            <a:r>
              <a:rPr lang="en-US" sz="1800" dirty="0" smtClean="0"/>
              <a:t>&gt;23 C</a:t>
            </a:r>
          </a:p>
          <a:p>
            <a:pPr lvl="3"/>
            <a:r>
              <a:rPr lang="en-US" sz="1800" dirty="0" smtClean="0"/>
              <a:t>Deep </a:t>
            </a:r>
            <a:r>
              <a:rPr lang="en-US" sz="1800" dirty="0" err="1" smtClean="0"/>
              <a:t>thermocline</a:t>
            </a:r>
            <a:endParaRPr lang="en-US" sz="1800" dirty="0" smtClean="0"/>
          </a:p>
          <a:p>
            <a:pPr lvl="3"/>
            <a:r>
              <a:rPr lang="en-US" sz="1800" dirty="0" smtClean="0"/>
              <a:t>Entrance of trap extends 8’ into </a:t>
            </a:r>
            <a:r>
              <a:rPr lang="en-US" sz="1800" dirty="0" err="1" smtClean="0"/>
              <a:t>epilimnion</a:t>
            </a:r>
            <a:endParaRPr lang="en-US" sz="1800" dirty="0" smtClean="0"/>
          </a:p>
          <a:p>
            <a:pPr lvl="3"/>
            <a:r>
              <a:rPr lang="en-US" sz="1800" dirty="0" smtClean="0"/>
              <a:t>FIX- Submersible water pump/ shut off trap</a:t>
            </a:r>
          </a:p>
          <a:p>
            <a:pPr lvl="2"/>
            <a:r>
              <a:rPr lang="en-US" dirty="0" smtClean="0"/>
              <a:t>Initial- 22.5% (34/151)</a:t>
            </a:r>
          </a:p>
          <a:p>
            <a:pPr lvl="2"/>
            <a:r>
              <a:rPr lang="en-US" dirty="0" smtClean="0"/>
              <a:t>Upon handling- 28.5% (43/151)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3">
              <a:buNone/>
            </a:pPr>
            <a:endParaRPr lang="en-US" sz="18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b="1" dirty="0" smtClean="0"/>
              <a:t>PFFC Follow– on Work</a:t>
            </a:r>
            <a:br>
              <a:rPr lang="en-US" b="1" dirty="0" smtClean="0"/>
            </a:br>
            <a:r>
              <a:rPr lang="en-US" b="1" dirty="0" smtClean="0"/>
              <a:t>Path Forward</a:t>
            </a:r>
            <a:endParaRPr lang="en-US" b="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Permanent Debris Boom</a:t>
            </a:r>
          </a:p>
          <a:p>
            <a:pPr lvl="1"/>
            <a:r>
              <a:rPr lang="en-US" dirty="0" smtClean="0"/>
              <a:t>Keeps out the big stuff </a:t>
            </a:r>
          </a:p>
          <a:p>
            <a:r>
              <a:rPr lang="en-US" dirty="0" smtClean="0"/>
              <a:t>Install Jib Crane</a:t>
            </a:r>
          </a:p>
          <a:p>
            <a:pPr lvl="1"/>
            <a:r>
              <a:rPr lang="en-US" dirty="0" smtClean="0"/>
              <a:t>Allows hopper to be completely removed from pit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Raise FCM 18”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Improved hydraulics and less bypass flow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Reposition Anchors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Allows trap to be closer to Tower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Better fish catch?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/>
              <a:t>PFFC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PFFC Components</a:t>
            </a:r>
          </a:p>
          <a:p>
            <a:r>
              <a:rPr lang="en-US" sz="2400" dirty="0" smtClean="0"/>
              <a:t>Challenges upon receiving the PFFC</a:t>
            </a:r>
          </a:p>
          <a:p>
            <a:r>
              <a:rPr lang="en-US" sz="2400" dirty="0" smtClean="0"/>
              <a:t>Operations Design</a:t>
            </a:r>
          </a:p>
          <a:p>
            <a:r>
              <a:rPr lang="en-US" sz="2400" dirty="0" smtClean="0"/>
              <a:t>Trap Operations</a:t>
            </a:r>
          </a:p>
          <a:p>
            <a:r>
              <a:rPr lang="en-US" sz="2400" dirty="0" smtClean="0"/>
              <a:t>PIT detections</a:t>
            </a:r>
          </a:p>
          <a:p>
            <a:r>
              <a:rPr lang="en-US" sz="2400" dirty="0" smtClean="0"/>
              <a:t>Fish </a:t>
            </a:r>
            <a:r>
              <a:rPr lang="en-US" sz="2400" dirty="0" smtClean="0"/>
              <a:t>data trends and patterns</a:t>
            </a:r>
          </a:p>
          <a:p>
            <a:r>
              <a:rPr lang="en-US" sz="2400" dirty="0" smtClean="0"/>
              <a:t>Conclusion</a:t>
            </a:r>
            <a:endParaRPr lang="en-US" sz="2400" dirty="0" smtClean="0"/>
          </a:p>
          <a:p>
            <a:r>
              <a:rPr lang="en-US" sz="2400" dirty="0" smtClean="0"/>
              <a:t>Questions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026" name="Picture 2" descr="\\Nwp-fs01wvp\aquatic_stewardship\PFFC\Photos_Drawings_Tables\PFFC\Hopper\P804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971800"/>
            <a:ext cx="3035439" cy="2276475"/>
          </a:xfrm>
          <a:prstGeom prst="rect">
            <a:avLst/>
          </a:prstGeom>
          <a:noFill/>
        </p:spPr>
      </p:pic>
      <p:pic>
        <p:nvPicPr>
          <p:cNvPr id="1028" name="Picture 4" descr="\\Nwp-fs01wvp\aquatic_stewardship\PFFC\Photos_Drawings_Tables\PFFC\PFFC_50cfs\Weir118.5i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0"/>
            <a:ext cx="1465592" cy="1954213"/>
          </a:xfrm>
          <a:prstGeom prst="rect">
            <a:avLst/>
          </a:prstGeom>
          <a:noFill/>
        </p:spPr>
      </p:pic>
      <p:pic>
        <p:nvPicPr>
          <p:cNvPr id="1029" name="Picture 5" descr="\\Nwp-fs01wvp\aquatic_stewardship\PFFC\Photos_Drawings_Tables\PFFC\PFFC_50cfs\Weir2_18.5inch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667000"/>
            <a:ext cx="3124200" cy="2343150"/>
          </a:xfrm>
          <a:prstGeom prst="rect">
            <a:avLst/>
          </a:prstGeom>
          <a:noFill/>
        </p:spPr>
      </p:pic>
      <p:pic>
        <p:nvPicPr>
          <p:cNvPr id="1030" name="Picture 6" descr="\\Nwp-fs01wvp\aquatic_stewardship\PFFC\Photos_Drawings_Tables\PFFC\PFFC_50cfs\Flume_Weir18.5inchwe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686400"/>
            <a:ext cx="2895600" cy="2171600"/>
          </a:xfrm>
          <a:prstGeom prst="rect">
            <a:avLst/>
          </a:prstGeom>
          <a:noFill/>
        </p:spPr>
      </p:pic>
      <p:pic>
        <p:nvPicPr>
          <p:cNvPr id="1031" name="Picture 7" descr="\\Nwp-fs01wvp\aquatic_stewardship\PFFC\Photos_Drawings_Tables\PFFC\Vessel\P527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133600"/>
            <a:ext cx="1612974" cy="1209675"/>
          </a:xfrm>
          <a:prstGeom prst="rect">
            <a:avLst/>
          </a:prstGeom>
          <a:noFill/>
        </p:spPr>
      </p:pic>
      <p:pic>
        <p:nvPicPr>
          <p:cNvPr id="1032" name="Picture 8" descr="\\Nwp-fs01wvp\aquatic_stewardship\PFFC\Photos_Drawings_Tables\PFFC\Vessel\P61800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3975" y="5230556"/>
            <a:ext cx="2170025" cy="1627444"/>
          </a:xfrm>
          <a:prstGeom prst="rect">
            <a:avLst/>
          </a:prstGeom>
          <a:noFill/>
        </p:spPr>
      </p:pic>
      <p:pic>
        <p:nvPicPr>
          <p:cNvPr id="1033" name="Picture 9" descr="\\Nwp-fs01wvp\aquatic_stewardship\PFFC\Photos_Drawings_Tables\PFFC\Vessel\P70100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2209800"/>
            <a:ext cx="1560397" cy="1170244"/>
          </a:xfrm>
          <a:prstGeom prst="rect">
            <a:avLst/>
          </a:prstGeom>
          <a:noFill/>
        </p:spPr>
      </p:pic>
      <p:pic>
        <p:nvPicPr>
          <p:cNvPr id="1034" name="Picture 10" descr="\\Nwp-fs01wvp\aquatic_stewardship\PFFC\Photos_Drawings_Tables\PFFC\Vessel\P70100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-228600"/>
            <a:ext cx="1304771" cy="1739774"/>
          </a:xfrm>
          <a:prstGeom prst="rect">
            <a:avLst/>
          </a:prstGeom>
          <a:noFill/>
        </p:spPr>
      </p:pic>
      <p:pic>
        <p:nvPicPr>
          <p:cNvPr id="11" name="Picture 3" descr="C:\Users\G2ODVTP9\Pictures\FCR_Drawdown_2012-13\Picture 279.jpg"/>
          <p:cNvPicPr>
            <a:picLocks noChangeAspect="1" noChangeArrowheads="1"/>
          </p:cNvPicPr>
          <p:nvPr/>
        </p:nvPicPr>
        <p:blipFill>
          <a:blip r:embed="rId10" cstate="print"/>
          <a:srcRect t="43334" b="40000"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  <p:pic>
        <p:nvPicPr>
          <p:cNvPr id="12" name="Picture 2" descr="E:\P5300046.JPG"/>
          <p:cNvPicPr>
            <a:picLocks noChangeAspect="1" noChangeArrowheads="1"/>
          </p:cNvPicPr>
          <p:nvPr/>
        </p:nvPicPr>
        <p:blipFill>
          <a:blip r:embed="rId11" cstate="print"/>
          <a:srcRect l="13823" t="6144" r="17063" b="10915"/>
          <a:stretch>
            <a:fillRect/>
          </a:stretch>
        </p:blipFill>
        <p:spPr bwMode="auto">
          <a:xfrm>
            <a:off x="3505200" y="685800"/>
            <a:ext cx="1735667" cy="1562100"/>
          </a:xfrm>
          <a:prstGeom prst="rect">
            <a:avLst/>
          </a:prstGeom>
          <a:noFill/>
        </p:spPr>
      </p:pic>
      <p:pic>
        <p:nvPicPr>
          <p:cNvPr id="13" name="Picture 3" descr="E:\P7030005.JPG"/>
          <p:cNvPicPr>
            <a:picLocks noChangeAspect="1" noChangeArrowheads="1"/>
          </p:cNvPicPr>
          <p:nvPr/>
        </p:nvPicPr>
        <p:blipFill>
          <a:blip r:embed="rId12" cstate="print"/>
          <a:srcRect t="23746" b="12325"/>
          <a:stretch>
            <a:fillRect/>
          </a:stretch>
        </p:blipFill>
        <p:spPr bwMode="auto">
          <a:xfrm>
            <a:off x="4953000" y="609600"/>
            <a:ext cx="3505200" cy="1905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3810" y="76200"/>
            <a:ext cx="305299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\\Nwp-fs01wvp\aquatic_stewardship\PFFC\Photos_Drawings_Tables\PFFC\Hopper\Debris_6-1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8382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001000" cy="539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/>
              <a:t>PFFC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480 Volt Submarine “power” cable</a:t>
            </a:r>
          </a:p>
          <a:p>
            <a:r>
              <a:rPr lang="en-US" sz="2200" dirty="0" smtClean="0"/>
              <a:t>2 Attraction pumps (40 hp)</a:t>
            </a:r>
          </a:p>
          <a:p>
            <a:pPr lvl="1"/>
            <a:r>
              <a:rPr lang="en-US" sz="1800" dirty="0" smtClean="0"/>
              <a:t>Takes in water (through porosity screens) which creates inflow</a:t>
            </a:r>
          </a:p>
          <a:p>
            <a:r>
              <a:rPr lang="en-US" sz="2200" dirty="0" smtClean="0"/>
              <a:t>Porosity Screens on walls and floor (port/ </a:t>
            </a:r>
            <a:r>
              <a:rPr lang="en-US" sz="2200" dirty="0" err="1" smtClean="0"/>
              <a:t>strarboard</a:t>
            </a:r>
            <a:r>
              <a:rPr lang="en-US" sz="2200" dirty="0" smtClean="0"/>
              <a:t>) </a:t>
            </a:r>
          </a:p>
          <a:p>
            <a:pPr lvl="1"/>
            <a:r>
              <a:rPr lang="en-US" sz="1800" dirty="0" smtClean="0"/>
              <a:t>Water travels through- creates velocity gradient into trap </a:t>
            </a:r>
          </a:p>
          <a:p>
            <a:r>
              <a:rPr lang="en-US" sz="2200" dirty="0" smtClean="0"/>
              <a:t>1 Leveling pump (27 hp)	</a:t>
            </a:r>
          </a:p>
          <a:p>
            <a:pPr lvl="1"/>
            <a:r>
              <a:rPr lang="en-US" sz="1800" dirty="0" smtClean="0"/>
              <a:t>Regulates flow downstream of throat &amp; adjusts hopper water level</a:t>
            </a:r>
          </a:p>
          <a:p>
            <a:r>
              <a:rPr lang="en-US" sz="2200" dirty="0" smtClean="0"/>
              <a:t>Ramped weir</a:t>
            </a:r>
          </a:p>
          <a:p>
            <a:pPr lvl="1"/>
            <a:r>
              <a:rPr lang="en-US" sz="1800" dirty="0" smtClean="0"/>
              <a:t>Decreases bypass flow leading into hopper</a:t>
            </a:r>
          </a:p>
          <a:p>
            <a:r>
              <a:rPr lang="en-US" sz="2200" dirty="0" smtClean="0"/>
              <a:t>Flume</a:t>
            </a:r>
          </a:p>
          <a:p>
            <a:pPr lvl="1"/>
            <a:r>
              <a:rPr lang="en-US" sz="1800" dirty="0" smtClean="0"/>
              <a:t>Final dewatering section prior to hopper 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\\Nwp-fs01wvp\aquatic_stewardship\PFFC\Photos_Drawings_Tables\PFFC\PFFC_50cfs\Weir118.5i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0"/>
            <a:ext cx="2494244" cy="3325813"/>
          </a:xfrm>
          <a:prstGeom prst="rect">
            <a:avLst/>
          </a:prstGeom>
          <a:noFill/>
        </p:spPr>
      </p:pic>
      <p:pic>
        <p:nvPicPr>
          <p:cNvPr id="2050" name="Picture 2" descr="C:\pw-work\g2wvpwp1\g2pmedwg\dms10997\Weir_18.5inch_flume.JPG"/>
          <p:cNvPicPr>
            <a:picLocks noChangeAspect="1" noChangeArrowheads="1"/>
          </p:cNvPicPr>
          <p:nvPr/>
        </p:nvPicPr>
        <p:blipFill>
          <a:blip r:embed="rId3" cstate="print"/>
          <a:srcRect l="3797" t="2532" r="6752"/>
          <a:stretch>
            <a:fillRect/>
          </a:stretch>
        </p:blipFill>
        <p:spPr bwMode="auto">
          <a:xfrm>
            <a:off x="3886200" y="533400"/>
            <a:ext cx="2424545" cy="37338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4724400" y="914400"/>
            <a:ext cx="3036149" cy="4255532"/>
            <a:chOff x="5121210" y="1066800"/>
            <a:chExt cx="3036149" cy="4255532"/>
          </a:xfrm>
        </p:grpSpPr>
        <p:sp>
          <p:nvSpPr>
            <p:cNvPr id="6" name="TextBox 5"/>
            <p:cNvSpPr txBox="1"/>
            <p:nvPr/>
          </p:nvSpPr>
          <p:spPr>
            <a:xfrm>
              <a:off x="7357140" y="1066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Ramp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33340" y="1905000"/>
              <a:ext cx="654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21210" y="49530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Flume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6" idx="1"/>
            </p:cNvCxnSpPr>
            <p:nvPr/>
          </p:nvCxnSpPr>
          <p:spPr>
            <a:xfrm flipH="1">
              <a:off x="5654610" y="1251466"/>
              <a:ext cx="1702530" cy="19633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5654610" y="1752600"/>
              <a:ext cx="1702530" cy="381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5349810" y="4114800"/>
              <a:ext cx="228600" cy="83820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038600" cy="388620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Problem:</a:t>
            </a:r>
          </a:p>
          <a:p>
            <a:pPr lvl="1"/>
            <a:r>
              <a:rPr lang="en-US" sz="2000" dirty="0" smtClean="0"/>
              <a:t>PFFC is 1’ too low = high bypass flow</a:t>
            </a:r>
          </a:p>
          <a:p>
            <a:r>
              <a:rPr lang="en-US" sz="2400" b="1" dirty="0" smtClean="0"/>
              <a:t>Solution</a:t>
            </a:r>
            <a:r>
              <a:rPr lang="en-US" sz="2400" b="1" dirty="0" smtClean="0"/>
              <a:t>:</a:t>
            </a:r>
          </a:p>
          <a:p>
            <a:pPr lvl="1"/>
            <a:r>
              <a:rPr lang="en-US" sz="2000" dirty="0" smtClean="0"/>
              <a:t>Ramped Weir– decreases bypass flow</a:t>
            </a:r>
          </a:p>
          <a:p>
            <a:pPr lvl="1"/>
            <a:r>
              <a:rPr lang="en-US" sz="2000" dirty="0" smtClean="0"/>
              <a:t>Flume – dewaters and improves fish </a:t>
            </a:r>
            <a:r>
              <a:rPr lang="en-US" sz="2000" dirty="0" smtClean="0"/>
              <a:t>safety into hopper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886200" cy="103663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705600" y="5181600"/>
            <a:ext cx="914400" cy="838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15000" y="586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Continued…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Seasonal/ Biological Effects </a:t>
            </a:r>
            <a:endParaRPr lang="en-US" sz="2400" b="1" dirty="0" smtClean="0"/>
          </a:p>
          <a:p>
            <a:pPr lvl="1"/>
            <a:r>
              <a:rPr lang="en-US" sz="2000" dirty="0" smtClean="0"/>
              <a:t>Water temperatures</a:t>
            </a:r>
          </a:p>
          <a:p>
            <a:pPr lvl="2"/>
            <a:r>
              <a:rPr lang="en-US" sz="1800" dirty="0" smtClean="0"/>
              <a:t>24.4C at </a:t>
            </a:r>
            <a:r>
              <a:rPr lang="en-US" sz="1800" dirty="0" smtClean="0"/>
              <a:t>surface</a:t>
            </a:r>
            <a:endParaRPr lang="en-US" sz="2400" b="1" dirty="0" smtClean="0"/>
          </a:p>
          <a:p>
            <a:pPr lvl="1"/>
            <a:r>
              <a:rPr lang="en-US" sz="2000" dirty="0" smtClean="0"/>
              <a:t>Fish occupy </a:t>
            </a:r>
            <a:r>
              <a:rPr lang="en-US" sz="2000" dirty="0" smtClean="0"/>
              <a:t>depths below trap (&gt;8’)</a:t>
            </a:r>
          </a:p>
          <a:p>
            <a:pPr lvl="1"/>
            <a:r>
              <a:rPr lang="en-US" sz="2000" dirty="0" smtClean="0"/>
              <a:t>Peak of migration in Nov/ Dec.</a:t>
            </a:r>
          </a:p>
          <a:p>
            <a:pPr lvl="2"/>
            <a:r>
              <a:rPr lang="en-US" sz="1800" dirty="0" smtClean="0"/>
              <a:t>100 </a:t>
            </a:r>
            <a:r>
              <a:rPr lang="en-US" sz="1800" dirty="0" err="1" smtClean="0"/>
              <a:t>cfs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 smtClean="0"/>
              <a:t> high outflows</a:t>
            </a:r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We CANNOT control!</a:t>
            </a:r>
          </a:p>
          <a:p>
            <a:endParaRPr lang="en-US" dirty="0" smtClean="0"/>
          </a:p>
        </p:txBody>
      </p:sp>
      <p:pic>
        <p:nvPicPr>
          <p:cNvPr id="2050" name="Picture 2" descr="\\Nwp-fs01wvp\aquatic_stewardship_fish\PFFC\Photos_Drawings_Tables\Official Operations\Vessel\P7010026.JPG"/>
          <p:cNvPicPr>
            <a:picLocks noChangeAspect="1" noChangeArrowheads="1"/>
          </p:cNvPicPr>
          <p:nvPr/>
        </p:nvPicPr>
        <p:blipFill>
          <a:blip r:embed="rId2" cstate="print"/>
          <a:srcRect l="7793" t="29462"/>
          <a:stretch>
            <a:fillRect/>
          </a:stretch>
        </p:blipFill>
        <p:spPr bwMode="auto">
          <a:xfrm>
            <a:off x="5410200" y="1749552"/>
            <a:ext cx="3570942" cy="3642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Continued…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Position and Orientation</a:t>
            </a:r>
          </a:p>
          <a:p>
            <a:pPr lvl="1"/>
            <a:r>
              <a:rPr lang="en-US" sz="2000" dirty="0" smtClean="0"/>
              <a:t>Trap is relatively far from intake tower (&gt; or =150’)</a:t>
            </a:r>
          </a:p>
          <a:p>
            <a:pPr lvl="1"/>
            <a:r>
              <a:rPr lang="en-US" sz="2000" dirty="0" smtClean="0"/>
              <a:t>Not aligned with flow into temperature tower</a:t>
            </a:r>
          </a:p>
          <a:p>
            <a:r>
              <a:rPr lang="en-US" sz="2400" b="1" dirty="0" smtClean="0"/>
              <a:t>Trap deficiencies</a:t>
            </a:r>
            <a:endParaRPr lang="en-US" sz="2400" b="1" dirty="0" smtClean="0"/>
          </a:p>
          <a:p>
            <a:pPr lvl="1"/>
            <a:r>
              <a:rPr lang="en-US" sz="2000" dirty="0" smtClean="0"/>
              <a:t>Fish getting under flume and </a:t>
            </a:r>
            <a:r>
              <a:rPr lang="en-US" sz="2000" dirty="0" smtClean="0"/>
              <a:t>hopper</a:t>
            </a:r>
          </a:p>
          <a:p>
            <a:pPr lvl="1"/>
            <a:r>
              <a:rPr lang="en-US" sz="2000" dirty="0" smtClean="0"/>
              <a:t>Excessive debris into trap (hopper)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dirty="0" smtClean="0">
                <a:solidFill>
                  <a:srgbClr val="FF0000"/>
                </a:solidFill>
              </a:rPr>
              <a:t>CAN control (after mid- Feb.)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11" descr="\\Nwp-fs01wvp\aquatic_stewardship\PFFC\Photos_Drawings_Tables\PFFC\Vessel\photo.JPG"/>
          <p:cNvPicPr>
            <a:picLocks noChangeAspect="1" noChangeArrowheads="1"/>
          </p:cNvPicPr>
          <p:nvPr/>
        </p:nvPicPr>
        <p:blipFill>
          <a:blip r:embed="rId2" cstate="print"/>
          <a:srcRect t="16429" b="16904"/>
          <a:stretch>
            <a:fillRect/>
          </a:stretch>
        </p:blipFill>
        <p:spPr bwMode="auto">
          <a:xfrm>
            <a:off x="4114800" y="4343400"/>
            <a:ext cx="5029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Design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Block Design (USGS)</a:t>
            </a:r>
          </a:p>
          <a:p>
            <a:pPr lvl="1"/>
            <a:r>
              <a:rPr lang="en-US" dirty="0" smtClean="0"/>
              <a:t>Alternate inflows weekly (random design though)</a:t>
            </a:r>
          </a:p>
          <a:p>
            <a:pPr lvl="1"/>
            <a:r>
              <a:rPr lang="en-US" dirty="0" smtClean="0"/>
              <a:t>Low flow/ High flow</a:t>
            </a:r>
          </a:p>
          <a:p>
            <a:pPr lvl="2"/>
            <a:r>
              <a:rPr lang="en-US" dirty="0" smtClean="0"/>
              <a:t>50/ 100 </a:t>
            </a:r>
            <a:r>
              <a:rPr lang="en-US" dirty="0" err="1" smtClean="0"/>
              <a:t>cfs</a:t>
            </a:r>
            <a:r>
              <a:rPr lang="en-US" dirty="0" smtClean="0"/>
              <a:t> (inflow)</a:t>
            </a:r>
          </a:p>
          <a:p>
            <a:pPr lvl="2"/>
            <a:r>
              <a:rPr lang="en-US" dirty="0" smtClean="0"/>
              <a:t>Adjust attraction pump power</a:t>
            </a:r>
          </a:p>
          <a:p>
            <a:pPr lvl="1"/>
            <a:r>
              <a:rPr lang="en-US" dirty="0" smtClean="0"/>
              <a:t>Variables associated with inflow changes</a:t>
            </a:r>
          </a:p>
          <a:p>
            <a:pPr lvl="2"/>
            <a:r>
              <a:rPr lang="en-US" dirty="0" smtClean="0"/>
              <a:t>Adjust ramped weir height</a:t>
            </a:r>
          </a:p>
          <a:p>
            <a:pPr lvl="2"/>
            <a:r>
              <a:rPr lang="en-US" dirty="0" smtClean="0"/>
              <a:t>“Noise” from pumps</a:t>
            </a:r>
          </a:p>
          <a:p>
            <a:pPr lvl="3"/>
            <a:r>
              <a:rPr lang="en-US" dirty="0" smtClean="0"/>
              <a:t>Vibrations on trap</a:t>
            </a:r>
          </a:p>
          <a:p>
            <a:pPr lvl="2"/>
            <a:r>
              <a:rPr lang="en-US" dirty="0" smtClean="0"/>
              <a:t>Flow exhaust from pumps (false attraction)</a:t>
            </a:r>
          </a:p>
          <a:p>
            <a:pPr lvl="2"/>
            <a:r>
              <a:rPr lang="en-US" dirty="0" smtClean="0"/>
              <a:t>Variable velocities into trap (fast, slow, fast, slow)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 Operations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3886200"/>
          </a:xfrm>
          <a:solidFill>
            <a:schemeClr val="bg1"/>
          </a:solidFill>
        </p:spPr>
        <p:txBody>
          <a:bodyPr/>
          <a:lstStyle/>
          <a:p>
            <a:r>
              <a:rPr lang="en-US" sz="1600" dirty="0" smtClean="0"/>
              <a:t>Fish are drawn into entrance</a:t>
            </a:r>
          </a:p>
          <a:p>
            <a:r>
              <a:rPr lang="en-US" sz="1600" dirty="0" smtClean="0"/>
              <a:t>enter throat section</a:t>
            </a:r>
          </a:p>
          <a:p>
            <a:r>
              <a:rPr lang="en-US" sz="1600" dirty="0" smtClean="0"/>
              <a:t>approach ramped weir</a:t>
            </a:r>
          </a:p>
          <a:p>
            <a:r>
              <a:rPr lang="en-US" sz="1600" dirty="0" smtClean="0"/>
              <a:t>fall over weir  </a:t>
            </a:r>
          </a:p>
          <a:p>
            <a:r>
              <a:rPr lang="en-US" sz="1600" dirty="0" smtClean="0"/>
              <a:t>travel over dewatering flume</a:t>
            </a:r>
          </a:p>
          <a:p>
            <a:r>
              <a:rPr lang="en-US" sz="1600" dirty="0" smtClean="0"/>
              <a:t>drop into hopper</a:t>
            </a:r>
          </a:p>
          <a:p>
            <a:r>
              <a:rPr lang="en-US" sz="1600" b="1" dirty="0" smtClean="0"/>
              <a:t>Biologists Arrive:</a:t>
            </a:r>
          </a:p>
          <a:p>
            <a:r>
              <a:rPr lang="en-US" sz="1600" dirty="0" smtClean="0"/>
              <a:t>close slide gate </a:t>
            </a:r>
          </a:p>
          <a:p>
            <a:r>
              <a:rPr lang="en-US" sz="1600" dirty="0" smtClean="0"/>
              <a:t>raise hopper with fish</a:t>
            </a:r>
          </a:p>
          <a:p>
            <a:r>
              <a:rPr lang="en-US" sz="1600" dirty="0" smtClean="0"/>
              <a:t>collect relevant data</a:t>
            </a:r>
          </a:p>
          <a:p>
            <a:r>
              <a:rPr lang="en-US" sz="1600" dirty="0" smtClean="0"/>
              <a:t>Then……..transport and release migrants downstream of Cougar Dam into South Fork </a:t>
            </a:r>
            <a:r>
              <a:rPr lang="en-US" sz="1600" dirty="0" err="1" smtClean="0"/>
              <a:t>Mckenzie</a:t>
            </a:r>
            <a:r>
              <a:rPr lang="en-US" sz="1600" dirty="0" smtClean="0"/>
              <a:t> River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742" t="9574" r="17742" b="11444"/>
          <a:stretch>
            <a:fillRect/>
          </a:stretch>
        </p:blipFill>
        <p:spPr bwMode="auto">
          <a:xfrm>
            <a:off x="3558308" y="1142997"/>
            <a:ext cx="5357094" cy="441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\\Nwp-fs01wvp\aquatic_stewardship\PFFC\Photos_Drawings_Tables\PFFC\PFFC_50cfs\Weir2_18.5i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34000" y="21336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FF312FF1AAF44B210F350CB9C9885" ma:contentTypeVersion="1" ma:contentTypeDescription="Create a new document." ma:contentTypeScope="" ma:versionID="79f1d2295c448fd09321ef9fe312edf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FC6383-C321-4A18-A962-ACADBEDC866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4F27C1-0CCB-45E7-B6B5-40D11806B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68B5F3-5C14-44B2-A1F8-6C7AD26EE0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9720</TotalTime>
  <Words>948</Words>
  <Application>Microsoft Office PowerPoint</Application>
  <PresentationFormat>On-screen Show (4:3)</PresentationFormat>
  <Paragraphs>177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PPT_Master_Slide_Template</vt:lpstr>
      <vt:lpstr>Slide Master</vt:lpstr>
      <vt:lpstr> Season 1: The Portable Floating Fish Collector                                                            (PFFC) samples Cougar Reservoir </vt:lpstr>
      <vt:lpstr>PFFC Overview</vt:lpstr>
      <vt:lpstr>Slide 3</vt:lpstr>
      <vt:lpstr>PFFC Components</vt:lpstr>
      <vt:lpstr>Challenges- Hydraulics</vt:lpstr>
      <vt:lpstr>Challenges Continued…</vt:lpstr>
      <vt:lpstr>Challenges Continued…</vt:lpstr>
      <vt:lpstr>Operations Design</vt:lpstr>
      <vt:lpstr>Trap Operations</vt:lpstr>
      <vt:lpstr>PIT Tag Reader Efficiency</vt:lpstr>
      <vt:lpstr>PIT Tag Findings (CGJ: Small- scale interrogation site)</vt:lpstr>
      <vt:lpstr>Monthly Chinook Catch</vt:lpstr>
      <vt:lpstr>Chinook Catch  PFFC vs. ODFW (screw traps)</vt:lpstr>
      <vt:lpstr>Chinook Catch 2014 (27 May- 16 Dec.)</vt:lpstr>
      <vt:lpstr>Total Fish Catch</vt:lpstr>
      <vt:lpstr>Conclusion</vt:lpstr>
      <vt:lpstr>Questions?</vt:lpstr>
      <vt:lpstr>PFFC Trap Mortality- Chinook</vt:lpstr>
      <vt:lpstr>PFFC Follow– on Work Path Forward</vt:lpstr>
      <vt:lpstr>Slide 20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Todd Pierce</cp:lastModifiedBy>
  <cp:revision>651</cp:revision>
  <dcterms:created xsi:type="dcterms:W3CDTF">2009-08-07T22:07:09Z</dcterms:created>
  <dcterms:modified xsi:type="dcterms:W3CDTF">2015-02-11T08:00:40Z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0x0101005F4FF312FF1AAF44B210F350CB9C9885</vt:lpwstr>
  </property>
</Properties>
</file>