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305" r:id="rId2"/>
    <p:sldId id="310" r:id="rId3"/>
    <p:sldId id="308" r:id="rId4"/>
    <p:sldId id="307" r:id="rId5"/>
    <p:sldId id="306" r:id="rId6"/>
    <p:sldId id="309" r:id="rId7"/>
    <p:sldId id="311" r:id="rId8"/>
    <p:sldId id="312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457200" y="1066800"/>
            <a:ext cx="83058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  <a:latin typeface="Times New Roman" pitchFamily="18" charset="0"/>
              </a:rPr>
              <a:t>The Dalles Dam Emergancy AWS Backup Water </a:t>
            </a:r>
            <a:r>
              <a:rPr lang="pt-BR" sz="3200" b="1" dirty="0" smtClean="0">
                <a:solidFill>
                  <a:srgbClr val="000000"/>
                </a:solidFill>
                <a:latin typeface="Times New Roman" pitchFamily="18" charset="0"/>
              </a:rPr>
              <a:t>Supply P&amp;S</a:t>
            </a:r>
          </a:p>
          <a:p>
            <a:pPr algn="ctr"/>
            <a:endParaRPr lang="pt-BR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pt-BR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pt-BR" sz="3200" b="1" dirty="0" smtClean="0">
                <a:solidFill>
                  <a:srgbClr val="000000"/>
                </a:solidFill>
                <a:latin typeface="Times New Roman" pitchFamily="18" charset="0"/>
              </a:rPr>
              <a:t>FFDRWG Meeting, 4 Feb. 2015</a:t>
            </a:r>
          </a:p>
          <a:p>
            <a:pPr algn="ctr"/>
            <a:endParaRPr lang="pt-BR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pt-BR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pt-BR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Times New Roman" pitchFamily="18" charset="0"/>
              </a:rPr>
              <a:t>Pat Duyck</a:t>
            </a:r>
          </a:p>
          <a:p>
            <a:pPr algn="ctr"/>
            <a:r>
              <a:rPr lang="pt-BR" b="1" dirty="0" smtClean="0">
                <a:solidFill>
                  <a:srgbClr val="000000"/>
                </a:solidFill>
                <a:latin typeface="Times New Roman" pitchFamily="18" charset="0"/>
              </a:rPr>
              <a:t>Project Manager</a:t>
            </a:r>
          </a:p>
          <a:p>
            <a:pPr algn="ctr"/>
            <a:endParaRPr lang="pt-BR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pt-BR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6327775"/>
            <a:ext cx="791527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286" t="25714" r="21143" b="7143"/>
          <a:stretch>
            <a:fillRect/>
          </a:stretch>
        </p:blipFill>
        <p:spPr bwMode="auto">
          <a:xfrm>
            <a:off x="1066800" y="152400"/>
            <a:ext cx="7031477" cy="550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486400" y="1066800"/>
            <a:ext cx="8382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5932" t="44492" r="1695" b="13135"/>
          <a:stretch>
            <a:fillRect/>
          </a:stretch>
        </p:blipFill>
        <p:spPr bwMode="auto">
          <a:xfrm>
            <a:off x="5334000" y="3276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00800" y="3733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17188" r="13750" b="5469"/>
          <a:stretch>
            <a:fillRect/>
          </a:stretch>
        </p:blipFill>
        <p:spPr bwMode="auto">
          <a:xfrm>
            <a:off x="1447800" y="228600"/>
            <a:ext cx="615757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2pmfpld\Desktop\TDAAWS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" y="228600"/>
            <a:ext cx="8566785" cy="551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F1.102-STRUCASSY-S-3D-XX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4989551" cy="6137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33" t="14583" r="7500" b="10417"/>
          <a:stretch>
            <a:fillRect/>
          </a:stretch>
        </p:blipFill>
        <p:spPr bwMode="auto">
          <a:xfrm>
            <a:off x="685800" y="1524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1429" t="23214" r="15714" b="14286"/>
          <a:stretch>
            <a:fillRect/>
          </a:stretch>
        </p:blipFill>
        <p:spPr bwMode="auto">
          <a:xfrm>
            <a:off x="5257800" y="1219200"/>
            <a:ext cx="35814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800" t="16000" r="28000" b="24000"/>
          <a:stretch>
            <a:fillRect/>
          </a:stretch>
        </p:blipFill>
        <p:spPr bwMode="auto">
          <a:xfrm>
            <a:off x="457200" y="141514"/>
            <a:ext cx="4495800" cy="32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  <a:latin typeface="Times New Roman" pitchFamily="18" charset="0"/>
              </a:rPr>
              <a:t>The Dalles Dam Emergancy AWS Backup Water Supply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76401"/>
          <a:ext cx="8788401" cy="509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95"/>
                <a:gridCol w="566994"/>
                <a:gridCol w="7748912"/>
              </a:tblGrid>
              <a:tr h="3130103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Schedule: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90% P&amp;S Review; 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Feb 2015</a:t>
                      </a:r>
                      <a:endParaRPr lang="en-US" sz="2000" b="0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  P&amp;S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Review;                       - 30 Mar 2015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Contract Award (Construction);    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~ 15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Aug 2015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Notice to Proceed (Construction); 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~ 30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Aug 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Start of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2000" b="0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In-Water-Work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;             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- 1 Dec 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Start of 2</a:t>
                      </a:r>
                      <a:r>
                        <a:rPr lang="en-US" sz="2000" b="0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nd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In-Water-Work;             -  1 Dec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*</a:t>
                      </a:r>
                      <a:r>
                        <a:rPr lang="en-US" sz="1400" b="0" i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Tunnel likely will need to start prior to Dec. possibly  ~ Oct.</a:t>
                      </a:r>
                      <a:endParaRPr lang="en-US" sz="1800" b="0" i="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Cost: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DDR  estimates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construction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cost at  ~$13.0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Million.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Currently revising cost data based on more detailed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design.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endParaRPr lang="en-US" sz="1600" b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endParaRPr lang="en-US" sz="1600" b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endParaRPr lang="en-US" sz="1600" b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/>
                      <a:endParaRPr lang="en-US" sz="1600" b="1" i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7509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i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9409" name="Picture 7" descr="USACE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05475"/>
            <a:ext cx="63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0" name="TextBox 8"/>
          <p:cNvSpPr txBox="1">
            <a:spLocks noChangeArrowheads="1"/>
          </p:cNvSpPr>
          <p:nvPr/>
        </p:nvSpPr>
        <p:spPr bwMode="auto">
          <a:xfrm>
            <a:off x="8572500" y="6070600"/>
            <a:ext cx="12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®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6327775"/>
            <a:ext cx="791527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3" name="TextBox 11"/>
          <p:cNvSpPr txBox="1">
            <a:spLocks noChangeArrowheads="1"/>
          </p:cNvSpPr>
          <p:nvPr/>
        </p:nvSpPr>
        <p:spPr bwMode="auto">
          <a:xfrm>
            <a:off x="8572500" y="6515100"/>
            <a:ext cx="12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4104</TotalTime>
  <Words>124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Pat Duyck</cp:lastModifiedBy>
  <cp:revision>222</cp:revision>
  <dcterms:created xsi:type="dcterms:W3CDTF">2009-08-07T22:07:09Z</dcterms:created>
  <dcterms:modified xsi:type="dcterms:W3CDTF">2015-02-05T16:32:01Z</dcterms:modified>
</cp:coreProperties>
</file>