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0"/>
  </p:notesMasterIdLst>
  <p:handoutMasterIdLst>
    <p:handoutMasterId r:id="rId11"/>
  </p:handoutMasterIdLst>
  <p:sldIdLst>
    <p:sldId id="261" r:id="rId6"/>
    <p:sldId id="26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78160" autoAdjust="0"/>
  </p:normalViewPr>
  <p:slideViewPr>
    <p:cSldViewPr snapToGrid="0">
      <p:cViewPr varScale="1">
        <p:scale>
          <a:sx n="79" d="100"/>
          <a:sy n="79" d="100"/>
        </p:scale>
        <p:origin x="114" y="216"/>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7/9/2019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7/9/2019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322955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smtClean="0"/>
              <a:t>Use</a:t>
            </a:r>
            <a:r>
              <a:rPr lang="en-US" baseline="0" dirty="0" smtClean="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smtClean="0"/>
              <a:t>Use</a:t>
            </a:r>
            <a:r>
              <a:rPr lang="en-US" baseline="0" dirty="0" smtClean="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r>
                <a:rPr lang="en-US" sz="1000" b="1" dirty="0" smtClean="0">
                  <a:solidFill>
                    <a:schemeClr val="tx1"/>
                  </a:solidFill>
                </a:rPr>
                <a:t>217</a:t>
              </a:r>
            </a:p>
            <a:p>
              <a:pPr algn="ctr">
                <a:defRPr/>
              </a:pPr>
              <a:endParaRPr lang="en-US" sz="1000" b="1" dirty="0" smtClean="0">
                <a:solidFill>
                  <a:schemeClr val="tx1"/>
                </a:solidFill>
              </a:endParaRPr>
            </a:p>
            <a:p>
              <a:pPr algn="ctr">
                <a:defRPr/>
              </a:pPr>
              <a:r>
                <a:rPr lang="en-US" sz="1000" b="1" dirty="0" smtClean="0">
                  <a:solidFill>
                    <a:schemeClr val="tx1"/>
                  </a:solidFill>
                </a:rPr>
                <a:t>#d8d9d8</a:t>
              </a:r>
              <a:endParaRPr lang="en-US" sz="1000" b="1" dirty="0">
                <a:solidFill>
                  <a:schemeClr val="tx1"/>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r>
                <a:rPr lang="en-US" sz="1000" b="1" dirty="0" smtClean="0">
                  <a:solidFill>
                    <a:schemeClr val="tx1"/>
                  </a:solidFill>
                </a:rPr>
                <a:t>200</a:t>
              </a:r>
            </a:p>
            <a:p>
              <a:pPr algn="ctr">
                <a:defRPr/>
              </a:pPr>
              <a:endParaRPr lang="en-US" sz="1000" b="1" dirty="0" smtClean="0">
                <a:solidFill>
                  <a:schemeClr val="tx1"/>
                </a:solidFill>
              </a:endParaRPr>
            </a:p>
            <a:p>
              <a:pPr algn="ctr">
                <a:defRPr/>
              </a:pPr>
              <a:r>
                <a:rPr lang="en-US" sz="1000" b="1" dirty="0" smtClean="0">
                  <a:solidFill>
                    <a:schemeClr val="tx1"/>
                  </a:solidFill>
                </a:rPr>
                <a:t>#c9c9c9</a:t>
              </a:r>
              <a:endParaRPr lang="en-US" sz="1000" b="1" dirty="0">
                <a:solidFill>
                  <a:schemeClr val="tx1"/>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255</a:t>
              </a:r>
            </a:p>
            <a:p>
              <a:pPr algn="ctr">
                <a:defRPr/>
              </a:pPr>
              <a:r>
                <a:rPr lang="en-US" sz="1000" b="1" dirty="0" smtClean="0">
                  <a:solidFill>
                    <a:schemeClr val="tx1"/>
                  </a:solidFill>
                </a:rPr>
                <a:t>255</a:t>
              </a:r>
            </a:p>
            <a:p>
              <a:pPr algn="ctr">
                <a:defRPr/>
              </a:pPr>
              <a:r>
                <a:rPr lang="en-US" sz="1000" b="1" dirty="0" smtClean="0">
                  <a:solidFill>
                    <a:schemeClr val="tx1"/>
                  </a:solidFill>
                </a:rPr>
                <a:t>255</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2</a:t>
              </a:r>
            </a:p>
            <a:p>
              <a:pPr algn="ctr">
                <a:defRPr/>
              </a:pPr>
              <a:r>
                <a:rPr lang="en-US" sz="1000" b="1" dirty="0" smtClean="0">
                  <a:solidFill>
                    <a:schemeClr val="bg1"/>
                  </a:solidFill>
                </a:rPr>
                <a:t>0</a:t>
              </a:r>
            </a:p>
            <a:p>
              <a:pPr algn="ctr">
                <a:defRPr/>
              </a:pPr>
              <a:r>
                <a:rPr lang="en-US" sz="1000" b="1" dirty="0" smtClean="0">
                  <a:solidFill>
                    <a:schemeClr val="bg1"/>
                  </a:solidFill>
                </a:rPr>
                <a:t>0</a:t>
              </a:r>
            </a:p>
            <a:p>
              <a:pPr algn="ctr">
                <a:defRPr/>
              </a:pPr>
              <a:endParaRPr lang="en-US" sz="1000" b="1" dirty="0" smtClean="0">
                <a:solidFill>
                  <a:schemeClr val="bg1"/>
                </a:solidFill>
              </a:endParaRPr>
            </a:p>
            <a:p>
              <a:pPr algn="ctr">
                <a:defRPr/>
              </a:pPr>
              <a:r>
                <a:rPr lang="en-US" sz="1000" b="1" dirty="0" smtClean="0">
                  <a:solidFill>
                    <a:schemeClr val="bg1"/>
                  </a:solidFill>
                </a:rPr>
                <a:t>#020000</a:t>
              </a:r>
              <a:endParaRPr lang="en-US" sz="1000" b="1" dirty="0">
                <a:solidFill>
                  <a:schemeClr val="bg1"/>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r>
                <a:rPr lang="en-US" sz="1000" b="1" dirty="0" smtClean="0">
                  <a:solidFill>
                    <a:schemeClr val="tx1"/>
                  </a:solidFill>
                </a:rPr>
                <a:t>163</a:t>
              </a:r>
            </a:p>
            <a:p>
              <a:pPr algn="ctr">
                <a:defRPr/>
              </a:pPr>
              <a:endParaRPr lang="en-US" sz="1000" b="1" dirty="0" smtClean="0">
                <a:solidFill>
                  <a:schemeClr val="tx1"/>
                </a:solidFill>
              </a:endParaRPr>
            </a:p>
            <a:p>
              <a:pPr algn="ctr">
                <a:defRPr/>
              </a:pPr>
              <a:r>
                <a:rPr lang="en-US" sz="1000" b="1" dirty="0" smtClean="0">
                  <a:solidFill>
                    <a:schemeClr val="tx1"/>
                  </a:solidFill>
                </a:rPr>
                <a:t>#a3a3a2</a:t>
              </a:r>
              <a:endParaRPr lang="en-US" sz="1000" b="1" dirty="0">
                <a:solidFill>
                  <a:schemeClr val="tx1"/>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131</a:t>
              </a:r>
            </a:p>
            <a:p>
              <a:pPr algn="ctr">
                <a:defRPr/>
              </a:pPr>
              <a:r>
                <a:rPr lang="en-US" sz="1000" b="1" dirty="0" smtClean="0">
                  <a:solidFill>
                    <a:schemeClr val="tx1"/>
                  </a:solidFill>
                </a:rPr>
                <a:t>132</a:t>
              </a:r>
            </a:p>
            <a:p>
              <a:pPr algn="ctr">
                <a:defRPr/>
              </a:pPr>
              <a:r>
                <a:rPr lang="en-US" sz="1000" b="1" dirty="0" smtClean="0">
                  <a:solidFill>
                    <a:schemeClr val="tx1"/>
                  </a:solidFill>
                </a:rPr>
                <a:t>122</a:t>
              </a:r>
            </a:p>
            <a:p>
              <a:pPr algn="ctr">
                <a:defRPr/>
              </a:pPr>
              <a:endParaRPr lang="en-US" sz="1000" b="1" dirty="0" smtClean="0">
                <a:solidFill>
                  <a:schemeClr val="tx1"/>
                </a:solidFill>
              </a:endParaRPr>
            </a:p>
            <a:p>
              <a:pPr algn="ctr">
                <a:defRPr/>
              </a:pPr>
              <a:r>
                <a:rPr lang="en-US" sz="1000" b="1" dirty="0" smtClean="0">
                  <a:solidFill>
                    <a:schemeClr val="tx1"/>
                  </a:solidFill>
                </a:rPr>
                <a:t>#83847a</a:t>
              </a:r>
              <a:endParaRPr lang="en-US" sz="1000" b="1" dirty="0">
                <a:solidFill>
                  <a:schemeClr val="tx1"/>
                </a:solidFill>
              </a:endParaRP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223</a:t>
              </a:r>
            </a:p>
            <a:p>
              <a:pPr algn="ctr">
                <a:defRPr/>
              </a:pPr>
              <a:r>
                <a:rPr lang="en-US" sz="1000" b="1" dirty="0" smtClean="0">
                  <a:solidFill>
                    <a:schemeClr val="bg1"/>
                  </a:solidFill>
                </a:rPr>
                <a:t>31</a:t>
              </a:r>
            </a:p>
            <a:p>
              <a:pPr algn="ctr">
                <a:defRPr/>
              </a:pPr>
              <a:r>
                <a:rPr lang="en-US" sz="1000" b="1" dirty="0" smtClean="0">
                  <a:solidFill>
                    <a:schemeClr val="bg1"/>
                  </a:solidFill>
                </a:rPr>
                <a:t>46</a:t>
              </a:r>
            </a:p>
            <a:p>
              <a:pPr algn="ctr">
                <a:defRPr/>
              </a:pPr>
              <a:endParaRPr lang="en-US" sz="1000" b="1" dirty="0" smtClean="0">
                <a:solidFill>
                  <a:schemeClr val="bg1"/>
                </a:solidFill>
              </a:endParaRPr>
            </a:p>
            <a:p>
              <a:pPr algn="ctr">
                <a:defRPr/>
              </a:pPr>
              <a:r>
                <a:rPr lang="en-US" sz="1000" b="1" dirty="0" smtClean="0">
                  <a:solidFill>
                    <a:schemeClr val="bg1"/>
                  </a:solidFill>
                </a:rPr>
                <a:t>#ef4236</a:t>
              </a:r>
              <a:endParaRPr lang="en-US" sz="1000" b="1" dirty="0">
                <a:solidFill>
                  <a:schemeClr val="bg1"/>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110</a:t>
              </a:r>
            </a:p>
            <a:p>
              <a:pPr algn="ctr">
                <a:defRPr/>
              </a:pPr>
              <a:r>
                <a:rPr lang="en-US" sz="1000" b="1" dirty="0" smtClean="0">
                  <a:solidFill>
                    <a:schemeClr val="tx1"/>
                  </a:solidFill>
                </a:rPr>
                <a:t>135</a:t>
              </a:r>
            </a:p>
            <a:p>
              <a:pPr algn="ctr">
                <a:defRPr/>
              </a:pPr>
              <a:r>
                <a:rPr lang="en-US" sz="1000" b="1" dirty="0" smtClean="0">
                  <a:solidFill>
                    <a:schemeClr val="tx1"/>
                  </a:solidFill>
                </a:rPr>
                <a:t>120</a:t>
              </a:r>
            </a:p>
            <a:p>
              <a:pPr algn="ctr">
                <a:defRPr/>
              </a:pPr>
              <a:endParaRPr lang="en-US" sz="1000" b="1" dirty="0" smtClean="0">
                <a:solidFill>
                  <a:schemeClr val="tx1"/>
                </a:solidFill>
              </a:endParaRPr>
            </a:p>
            <a:p>
              <a:pPr algn="ctr">
                <a:defRPr/>
              </a:pPr>
              <a:r>
                <a:rPr lang="en-US" sz="1000" b="1" dirty="0" smtClean="0">
                  <a:solidFill>
                    <a:schemeClr val="tx1"/>
                  </a:solidFill>
                </a:rPr>
                <a:t>#6f8779</a:t>
              </a:r>
              <a:endParaRPr lang="en-US" sz="1000" b="1" dirty="0">
                <a:solidFill>
                  <a:schemeClr val="tx1"/>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112</a:t>
              </a:r>
            </a:p>
            <a:p>
              <a:pPr algn="ctr">
                <a:defRPr/>
              </a:pPr>
              <a:r>
                <a:rPr lang="en-US" sz="1000" b="1" dirty="0" smtClean="0">
                  <a:solidFill>
                    <a:schemeClr val="bg1"/>
                  </a:solidFill>
                </a:rPr>
                <a:t>92</a:t>
              </a:r>
            </a:p>
            <a:p>
              <a:pPr algn="ctr">
                <a:defRPr/>
              </a:pPr>
              <a:r>
                <a:rPr lang="en-US" sz="1000" b="1" dirty="0" smtClean="0">
                  <a:solidFill>
                    <a:schemeClr val="bg1"/>
                  </a:solidFill>
                </a:rPr>
                <a:t>56</a:t>
              </a:r>
            </a:p>
            <a:p>
              <a:pPr algn="ctr">
                <a:defRPr/>
              </a:pPr>
              <a:endParaRPr lang="en-US" sz="1000" b="1" dirty="0" smtClean="0">
                <a:solidFill>
                  <a:schemeClr val="bg1"/>
                </a:solidFill>
              </a:endParaRPr>
            </a:p>
            <a:p>
              <a:pPr algn="ctr">
                <a:defRPr/>
              </a:pPr>
              <a:r>
                <a:rPr lang="en-US" sz="1000" b="1" dirty="0" smtClean="0">
                  <a:solidFill>
                    <a:schemeClr val="bg1"/>
                  </a:solidFill>
                </a:rPr>
                <a:t>#705d39</a:t>
              </a:r>
              <a:endParaRPr lang="en-US" sz="1000" b="1" dirty="0">
                <a:solidFill>
                  <a:schemeClr val="bg1"/>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62</a:t>
              </a:r>
            </a:p>
            <a:p>
              <a:pPr algn="ctr">
                <a:defRPr/>
              </a:pPr>
              <a:r>
                <a:rPr lang="en-US" sz="1000" b="1" dirty="0" smtClean="0">
                  <a:solidFill>
                    <a:schemeClr val="bg1"/>
                  </a:solidFill>
                </a:rPr>
                <a:t>102</a:t>
              </a:r>
            </a:p>
            <a:p>
              <a:pPr algn="ctr">
                <a:defRPr/>
              </a:pPr>
              <a:r>
                <a:rPr lang="en-US" sz="1000" b="1" dirty="0" smtClean="0">
                  <a:solidFill>
                    <a:schemeClr val="bg1"/>
                  </a:solidFill>
                </a:rPr>
                <a:t>130</a:t>
              </a:r>
            </a:p>
            <a:p>
              <a:pPr algn="ctr">
                <a:defRPr/>
              </a:pPr>
              <a:endParaRPr lang="en-US" sz="1000" b="1" dirty="0" smtClean="0">
                <a:solidFill>
                  <a:schemeClr val="bg1"/>
                </a:solidFill>
              </a:endParaRPr>
            </a:p>
            <a:p>
              <a:pPr algn="ctr">
                <a:defRPr/>
              </a:pPr>
              <a:r>
                <a:rPr lang="en-US" sz="1000" b="1" dirty="0" smtClean="0">
                  <a:solidFill>
                    <a:schemeClr val="bg1"/>
                  </a:solidFill>
                </a:rPr>
                <a:t>#406782</a:t>
              </a:r>
              <a:endParaRPr lang="en-US" sz="1000" b="1" dirty="0">
                <a:solidFill>
                  <a:schemeClr val="bg1"/>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102</a:t>
              </a:r>
            </a:p>
            <a:p>
              <a:pPr algn="ctr">
                <a:defRPr/>
              </a:pPr>
              <a:r>
                <a:rPr lang="en-US" sz="1000" b="1" dirty="0" smtClean="0">
                  <a:solidFill>
                    <a:schemeClr val="bg1"/>
                  </a:solidFill>
                </a:rPr>
                <a:t>56</a:t>
              </a:r>
            </a:p>
            <a:p>
              <a:pPr algn="ctr">
                <a:defRPr/>
              </a:pPr>
              <a:r>
                <a:rPr lang="en-US" sz="1000" b="1" dirty="0" smtClean="0">
                  <a:solidFill>
                    <a:schemeClr val="bg1"/>
                  </a:solidFill>
                </a:rPr>
                <a:t>48</a:t>
              </a:r>
            </a:p>
            <a:p>
              <a:pPr algn="ctr">
                <a:defRPr/>
              </a:pPr>
              <a:endParaRPr lang="en-US" sz="1000" b="1" dirty="0" smtClean="0">
                <a:solidFill>
                  <a:schemeClr val="bg1"/>
                </a:solidFill>
              </a:endParaRPr>
            </a:p>
            <a:p>
              <a:pPr algn="ctr">
                <a:defRPr/>
              </a:pPr>
              <a:r>
                <a:rPr lang="en-US" sz="1000" b="1" dirty="0" smtClean="0">
                  <a:solidFill>
                    <a:schemeClr val="bg1"/>
                  </a:solidFill>
                </a:rPr>
                <a:t>#673931</a:t>
              </a:r>
              <a:endParaRPr lang="en-US" sz="1000" b="1" dirty="0">
                <a:solidFill>
                  <a:schemeClr val="bg1"/>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130</a:t>
              </a:r>
            </a:p>
            <a:p>
              <a:pPr algn="ctr">
                <a:defRPr/>
              </a:pPr>
              <a:r>
                <a:rPr lang="en-US" sz="1000" b="1" dirty="0" smtClean="0">
                  <a:solidFill>
                    <a:schemeClr val="bg1"/>
                  </a:solidFill>
                </a:rPr>
                <a:t>120</a:t>
              </a:r>
            </a:p>
            <a:p>
              <a:pPr algn="ctr">
                <a:defRPr/>
              </a:pPr>
              <a:r>
                <a:rPr lang="en-US" sz="1000" b="1" dirty="0" smtClean="0">
                  <a:solidFill>
                    <a:schemeClr val="bg1"/>
                  </a:solidFill>
                </a:rPr>
                <a:t>111</a:t>
              </a:r>
            </a:p>
            <a:p>
              <a:pPr algn="ctr">
                <a:defRPr/>
              </a:pPr>
              <a:endParaRPr lang="en-US" sz="1000" b="1" dirty="0" smtClean="0">
                <a:solidFill>
                  <a:schemeClr val="bg1"/>
                </a:solidFill>
              </a:endParaRPr>
            </a:p>
            <a:p>
              <a:pPr algn="ctr">
                <a:defRPr/>
              </a:pPr>
              <a:r>
                <a:rPr lang="en-US" sz="1000" b="1" dirty="0" smtClean="0">
                  <a:solidFill>
                    <a:schemeClr val="bg1"/>
                  </a:solidFill>
                </a:rPr>
                <a:t>#837970</a:t>
              </a:r>
              <a:endParaRPr lang="en-US" sz="1000" b="1" dirty="0">
                <a:solidFill>
                  <a:schemeClr val="bg1"/>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r>
                <a:rPr lang="en-US" sz="1000" b="1" dirty="0" smtClean="0">
                  <a:solidFill>
                    <a:schemeClr val="tx1"/>
                  </a:solidFill>
                </a:rPr>
                <a:t>237</a:t>
              </a:r>
            </a:p>
            <a:p>
              <a:pPr algn="ctr">
                <a:defRPr/>
              </a:pPr>
              <a:endParaRPr lang="en-US" sz="1000" b="1" dirty="0" smtClean="0">
                <a:solidFill>
                  <a:schemeClr val="tx1"/>
                </a:solidFill>
              </a:endParaRPr>
            </a:p>
            <a:p>
              <a:pPr algn="ctr">
                <a:defRPr/>
              </a:pPr>
              <a:r>
                <a:rPr lang="en-US" sz="1000" b="1" dirty="0" smtClean="0">
                  <a:solidFill>
                    <a:schemeClr val="tx1"/>
                  </a:solidFill>
                </a:rPr>
                <a:t>#</a:t>
              </a:r>
              <a:r>
                <a:rPr lang="en-US" sz="1000" b="1" dirty="0" err="1" smtClean="0">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80</a:t>
              </a:r>
            </a:p>
            <a:p>
              <a:pPr algn="ctr">
                <a:defRPr/>
              </a:pPr>
              <a:r>
                <a:rPr lang="en-US" sz="1000" b="1" dirty="0" smtClean="0">
                  <a:solidFill>
                    <a:schemeClr val="bg1"/>
                  </a:solidFill>
                </a:rPr>
                <a:t>119</a:t>
              </a:r>
            </a:p>
            <a:p>
              <a:pPr algn="ctr">
                <a:defRPr/>
              </a:pPr>
              <a:r>
                <a:rPr lang="en-US" sz="1000" b="1" dirty="0" smtClean="0">
                  <a:solidFill>
                    <a:schemeClr val="bg1"/>
                  </a:solidFill>
                </a:rPr>
                <a:t>27</a:t>
              </a:r>
            </a:p>
            <a:p>
              <a:pPr algn="ctr">
                <a:defRPr/>
              </a:pPr>
              <a:endParaRPr lang="en-US" sz="1000" b="1" dirty="0" smtClean="0">
                <a:solidFill>
                  <a:schemeClr val="bg1"/>
                </a:solidFill>
              </a:endParaRPr>
            </a:p>
            <a:p>
              <a:pPr algn="ctr">
                <a:defRPr/>
              </a:pPr>
              <a:r>
                <a:rPr lang="en-US" sz="1000" b="1" dirty="0" smtClean="0">
                  <a:solidFill>
                    <a:schemeClr val="bg1"/>
                  </a:solidFill>
                </a:rPr>
                <a:t>#517837</a:t>
              </a:r>
              <a:endParaRPr lang="en-US" sz="1000" b="1" dirty="0">
                <a:solidFill>
                  <a:schemeClr val="bg1"/>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tx1"/>
                  </a:solidFill>
                </a:rPr>
                <a:t>252</a:t>
              </a:r>
            </a:p>
            <a:p>
              <a:pPr algn="ctr">
                <a:defRPr/>
              </a:pPr>
              <a:r>
                <a:rPr lang="en-US" sz="1000" b="1" dirty="0" smtClean="0">
                  <a:solidFill>
                    <a:schemeClr val="tx1"/>
                  </a:solidFill>
                </a:rPr>
                <a:t>174</a:t>
              </a:r>
            </a:p>
            <a:p>
              <a:pPr algn="ctr">
                <a:defRPr/>
              </a:pPr>
              <a:r>
                <a:rPr lang="en-US" sz="1000" b="1" dirty="0" smtClean="0">
                  <a:solidFill>
                    <a:schemeClr val="tx1"/>
                  </a:solidFill>
                </a:rPr>
                <a:t>59</a:t>
              </a:r>
            </a:p>
            <a:p>
              <a:pPr algn="ctr">
                <a:defRPr/>
              </a:pPr>
              <a:endParaRPr lang="en-US" sz="1000" b="1" dirty="0" smtClean="0">
                <a:solidFill>
                  <a:schemeClr val="tx1"/>
                </a:solidFill>
              </a:endParaRPr>
            </a:p>
            <a:p>
              <a:pPr algn="ctr">
                <a:defRPr/>
              </a:pPr>
              <a:r>
                <a:rPr lang="en-US" sz="1000" b="1" dirty="0" smtClean="0">
                  <a:solidFill>
                    <a:schemeClr val="tx1"/>
                  </a:solidFill>
                </a:rPr>
                <a:t>#fbae3d</a:t>
              </a:r>
              <a:endParaRPr lang="en-US" sz="1000" b="1" dirty="0">
                <a:solidFill>
                  <a:schemeClr val="tx1"/>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83</a:t>
              </a:r>
            </a:p>
            <a:p>
              <a:pPr algn="ctr">
                <a:defRPr/>
              </a:pPr>
              <a:r>
                <a:rPr lang="en-US" sz="1000" b="1" dirty="0" smtClean="0">
                  <a:solidFill>
                    <a:schemeClr val="bg1"/>
                  </a:solidFill>
                </a:rPr>
                <a:t>36</a:t>
              </a:r>
            </a:p>
            <a:p>
              <a:pPr algn="ctr">
                <a:defRPr/>
              </a:pPr>
              <a:r>
                <a:rPr lang="en-US" sz="1000" b="1" dirty="0" smtClean="0">
                  <a:solidFill>
                    <a:schemeClr val="bg1"/>
                  </a:solidFill>
                </a:rPr>
                <a:t>118</a:t>
              </a:r>
            </a:p>
            <a:p>
              <a:pPr algn="ctr">
                <a:defRPr/>
              </a:pPr>
              <a:endParaRPr lang="en-US" sz="1000" b="1" dirty="0" smtClean="0">
                <a:solidFill>
                  <a:schemeClr val="bg1"/>
                </a:solidFill>
              </a:endParaRPr>
            </a:p>
            <a:p>
              <a:pPr algn="ctr">
                <a:defRPr/>
              </a:pPr>
              <a:r>
                <a:rPr lang="en-US" sz="1000" b="1" dirty="0" smtClean="0">
                  <a:solidFill>
                    <a:schemeClr val="bg1"/>
                  </a:solidFill>
                </a:rPr>
                <a:t>#542a76</a:t>
              </a:r>
              <a:endParaRPr lang="en-US" sz="1000" b="1" dirty="0">
                <a:solidFill>
                  <a:schemeClr val="bg1"/>
                </a:solidFill>
              </a:endParaRP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7/9/2019</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7/9/2019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Cascade island subsidence interim repair project</a:t>
            </a:r>
            <a:endParaRPr lang="en-US" dirty="0"/>
          </a:p>
        </p:txBody>
      </p:sp>
      <p:sp>
        <p:nvSpPr>
          <p:cNvPr id="8" name="Text Placeholder 7"/>
          <p:cNvSpPr>
            <a:spLocks noGrp="1"/>
          </p:cNvSpPr>
          <p:nvPr>
            <p:ph type="body" sz="quarter" idx="15"/>
          </p:nvPr>
        </p:nvSpPr>
        <p:spPr/>
        <p:txBody>
          <a:bodyPr/>
          <a:lstStyle/>
          <a:p>
            <a:r>
              <a:rPr lang="en-US" dirty="0" smtClean="0"/>
              <a:t>Ben </a:t>
            </a:r>
            <a:r>
              <a:rPr lang="en-US" dirty="0" err="1" smtClean="0"/>
              <a:t>Hausmann</a:t>
            </a:r>
            <a:endParaRPr lang="en-US" dirty="0" smtClean="0"/>
          </a:p>
          <a:p>
            <a:r>
              <a:rPr lang="en-US" dirty="0" smtClean="0"/>
              <a:t>Fish Biologist </a:t>
            </a:r>
          </a:p>
          <a:p>
            <a:r>
              <a:rPr lang="en-US" dirty="0" smtClean="0"/>
              <a:t>Bonneville Project</a:t>
            </a:r>
          </a:p>
          <a:p>
            <a:r>
              <a:rPr lang="en-US" dirty="0" smtClean="0"/>
              <a:t>Date: 11 July 2019</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2722" y="0"/>
            <a:ext cx="7369277" cy="6858000"/>
          </a:xfrm>
          <a:prstGeom prst="rect">
            <a:avLst/>
          </a:prstGeom>
        </p:spPr>
      </p:pic>
    </p:spTree>
    <p:extLst>
      <p:ext uri="{BB962C8B-B14F-4D97-AF65-F5344CB8AC3E}">
        <p14:creationId xmlns:p14="http://schemas.microsoft.com/office/powerpoint/2010/main" val="361541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67316" y="0"/>
            <a:ext cx="8224684" cy="6858000"/>
          </a:xfrm>
          <a:prstGeom prst="rect">
            <a:avLst/>
          </a:prstGeom>
        </p:spPr>
      </p:pic>
      <p:sp>
        <p:nvSpPr>
          <p:cNvPr id="12" name="Title 11"/>
          <p:cNvSpPr>
            <a:spLocks noGrp="1"/>
          </p:cNvSpPr>
          <p:nvPr>
            <p:ph type="title"/>
          </p:nvPr>
        </p:nvSpPr>
        <p:spPr>
          <a:xfrm>
            <a:off x="207706" y="1145833"/>
            <a:ext cx="5821279" cy="1671543"/>
          </a:xfrm>
        </p:spPr>
        <p:txBody>
          <a:bodyPr/>
          <a:lstStyle/>
          <a:p>
            <a:r>
              <a:rPr lang="en-US" dirty="0" smtClean="0">
                <a:solidFill>
                  <a:schemeClr val="tx1"/>
                </a:solidFill>
              </a:rPr>
              <a:t>Hand Rails</a:t>
            </a:r>
            <a:br>
              <a:rPr lang="en-US" dirty="0" smtClean="0">
                <a:solidFill>
                  <a:schemeClr val="tx1"/>
                </a:solidFill>
              </a:rPr>
            </a:br>
            <a:r>
              <a:rPr lang="en-US" dirty="0" smtClean="0">
                <a:solidFill>
                  <a:schemeClr val="tx1"/>
                </a:solidFill>
              </a:rPr>
              <a:t>and Vegetation</a:t>
            </a:r>
            <a:br>
              <a:rPr lang="en-US" dirty="0" smtClean="0">
                <a:solidFill>
                  <a:schemeClr val="tx1"/>
                </a:solidFill>
              </a:rPr>
            </a:br>
            <a:r>
              <a:rPr lang="en-US" dirty="0" smtClean="0">
                <a:solidFill>
                  <a:schemeClr val="tx1"/>
                </a:solidFill>
              </a:rPr>
              <a:t>Fence Corner</a:t>
            </a:r>
            <a:br>
              <a:rPr lang="en-US" dirty="0" smtClean="0">
                <a:solidFill>
                  <a:schemeClr val="tx1"/>
                </a:solidFill>
              </a:rPr>
            </a:br>
            <a:r>
              <a:rPr lang="en-US" dirty="0" smtClean="0">
                <a:solidFill>
                  <a:schemeClr val="tx1"/>
                </a:solidFill>
              </a:rPr>
              <a:t>Removal</a:t>
            </a:r>
            <a:br>
              <a:rPr lang="en-US" dirty="0" smtClean="0">
                <a:solidFill>
                  <a:schemeClr val="tx1"/>
                </a:solidFill>
              </a:rPr>
            </a:br>
            <a:r>
              <a:rPr lang="en-US" dirty="0" smtClean="0">
                <a:solidFill>
                  <a:schemeClr val="tx1"/>
                </a:solidFill>
              </a:rPr>
              <a:t>August</a:t>
            </a:r>
            <a:br>
              <a:rPr lang="en-US" dirty="0" smtClean="0">
                <a:solidFill>
                  <a:schemeClr val="tx1"/>
                </a:solidFill>
              </a:rPr>
            </a:br>
            <a:r>
              <a:rPr lang="en-US" dirty="0" smtClean="0">
                <a:solidFill>
                  <a:schemeClr val="tx1"/>
                </a:solidFill>
              </a:rPr>
              <a:t>5-8, 2019</a:t>
            </a:r>
            <a:br>
              <a:rPr lang="en-US" dirty="0" smtClean="0">
                <a:solidFill>
                  <a:schemeClr val="tx1"/>
                </a:solidFill>
              </a:rPr>
            </a:br>
            <a:endParaRPr lang="en-US" dirty="0">
              <a:solidFill>
                <a:schemeClr val="tx1"/>
              </a:solidFill>
            </a:endParaRPr>
          </a:p>
        </p:txBody>
      </p:sp>
      <p:sp>
        <p:nvSpPr>
          <p:cNvPr id="13" name="Rectangle 12"/>
          <p:cNvSpPr/>
          <p:nvPr/>
        </p:nvSpPr>
        <p:spPr>
          <a:xfrm>
            <a:off x="-2384425" y="-337799"/>
            <a:ext cx="6096000" cy="2031325"/>
          </a:xfrm>
          <a:prstGeom prst="rect">
            <a:avLst/>
          </a:prstGeom>
        </p:spPr>
        <p:txBody>
          <a:bodyPr>
            <a:spAutoFit/>
          </a:bodyPr>
          <a:lstStyle/>
          <a:p>
            <a:r>
              <a:rPr lang="en-US" dirty="0"/>
              <a:t>Hand Rails</a:t>
            </a:r>
            <a:br>
              <a:rPr lang="en-US" dirty="0"/>
            </a:br>
            <a:r>
              <a:rPr lang="en-US" dirty="0"/>
              <a:t>and Vegetation</a:t>
            </a:r>
            <a:br>
              <a:rPr lang="en-US" dirty="0"/>
            </a:br>
            <a:r>
              <a:rPr lang="en-US" dirty="0"/>
              <a:t>Fence Corner</a:t>
            </a:r>
            <a:br>
              <a:rPr lang="en-US" dirty="0"/>
            </a:br>
            <a:r>
              <a:rPr lang="en-US" dirty="0"/>
              <a:t>Removal</a:t>
            </a:r>
            <a:br>
              <a:rPr lang="en-US" dirty="0"/>
            </a:br>
            <a:r>
              <a:rPr lang="en-US" dirty="0"/>
              <a:t>August</a:t>
            </a:r>
            <a:br>
              <a:rPr lang="en-US" dirty="0"/>
            </a:br>
            <a:r>
              <a:rPr lang="en-US" dirty="0"/>
              <a:t>5-8, 2019</a:t>
            </a:r>
            <a:br>
              <a:rPr lang="en-US" dirty="0"/>
            </a:br>
            <a:endParaRPr lang="en-US" dirty="0"/>
          </a:p>
        </p:txBody>
      </p:sp>
    </p:spTree>
    <p:extLst>
      <p:ext uri="{BB962C8B-B14F-4D97-AF65-F5344CB8AC3E}">
        <p14:creationId xmlns:p14="http://schemas.microsoft.com/office/powerpoint/2010/main" val="348581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32788"/>
            <a:ext cx="4866861" cy="1671543"/>
          </a:xfrm>
        </p:spPr>
        <p:txBody>
          <a:bodyPr>
            <a:normAutofit fontScale="90000"/>
          </a:bodyPr>
          <a:lstStyle/>
          <a:p>
            <a:r>
              <a:rPr lang="en-US" dirty="0" smtClean="0"/>
              <a:t>“</a:t>
            </a:r>
            <a:r>
              <a:rPr lang="en-US" dirty="0" err="1" smtClean="0"/>
              <a:t>Mabey</a:t>
            </a:r>
            <a:r>
              <a:rPr lang="en-US" dirty="0" smtClean="0"/>
              <a:t>” bridge</a:t>
            </a:r>
            <a:br>
              <a:rPr lang="en-US" dirty="0" smtClean="0"/>
            </a:br>
            <a:r>
              <a:rPr lang="en-US" dirty="0" smtClean="0"/>
              <a:t>installation with 671</a:t>
            </a:r>
            <a:r>
              <a:rPr lang="en-US" baseline="30000" dirty="0" smtClean="0"/>
              <a:t>st</a:t>
            </a:r>
            <a:r>
              <a:rPr lang="en-US" dirty="0" smtClean="0"/>
              <a:t> Engineering </a:t>
            </a:r>
            <a:br>
              <a:rPr lang="en-US" dirty="0" smtClean="0"/>
            </a:br>
            <a:r>
              <a:rPr lang="en-US" dirty="0" smtClean="0"/>
              <a:t>Company: October</a:t>
            </a:r>
            <a:br>
              <a:rPr lang="en-US" dirty="0" smtClean="0"/>
            </a:br>
            <a:r>
              <a:rPr lang="en-US" dirty="0" smtClean="0"/>
              <a:t>18</a:t>
            </a:r>
            <a:r>
              <a:rPr lang="en-US" baseline="30000" dirty="0" smtClean="0"/>
              <a:t>th</a:t>
            </a:r>
            <a:r>
              <a:rPr lang="en-US" dirty="0" smtClean="0"/>
              <a:t> Mobilize</a:t>
            </a:r>
            <a:br>
              <a:rPr lang="en-US" dirty="0" smtClean="0"/>
            </a:br>
            <a:r>
              <a:rPr lang="en-US" dirty="0" smtClean="0"/>
              <a:t>19</a:t>
            </a:r>
            <a:r>
              <a:rPr lang="en-US" baseline="30000" dirty="0" smtClean="0"/>
              <a:t>th</a:t>
            </a:r>
            <a:r>
              <a:rPr lang="en-US" dirty="0" smtClean="0"/>
              <a:t> installation</a:t>
            </a:r>
            <a:br>
              <a:rPr lang="en-US" dirty="0" smtClean="0"/>
            </a:br>
            <a:r>
              <a:rPr lang="en-US" dirty="0" smtClean="0"/>
              <a:t>20</a:t>
            </a:r>
            <a:r>
              <a:rPr lang="en-US" baseline="30000" dirty="0" smtClean="0"/>
              <a:t>th</a:t>
            </a:r>
            <a:r>
              <a:rPr lang="en-US" dirty="0" smtClean="0"/>
              <a:t> </a:t>
            </a:r>
            <a:r>
              <a:rPr lang="en-US" dirty="0" err="1" smtClean="0"/>
              <a:t>Demob</a:t>
            </a:r>
            <a:r>
              <a:rPr lang="en-US" dirty="0" smtClean="0"/>
              <a:t> </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464" y="470215"/>
            <a:ext cx="5709486" cy="4101188"/>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53274" y="3971328"/>
            <a:ext cx="4810125" cy="2705696"/>
          </a:xfrm>
          <a:prstGeom prst="rect">
            <a:avLst/>
          </a:prstGeom>
        </p:spPr>
      </p:pic>
    </p:spTree>
    <p:extLst>
      <p:ext uri="{BB962C8B-B14F-4D97-AF65-F5344CB8AC3E}">
        <p14:creationId xmlns:p14="http://schemas.microsoft.com/office/powerpoint/2010/main" val="171730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468" y="747936"/>
            <a:ext cx="11658600" cy="858437"/>
          </a:xfrm>
        </p:spPr>
        <p:txBody>
          <a:bodyPr>
            <a:normAutofit fontScale="90000"/>
          </a:bodyPr>
          <a:lstStyle/>
          <a:p>
            <a:r>
              <a:rPr lang="en-US" dirty="0" smtClean="0"/>
              <a:t/>
            </a:r>
            <a:br>
              <a:rPr lang="en-US" dirty="0" smtClean="0"/>
            </a:br>
            <a:r>
              <a:rPr lang="en-US" dirty="0"/>
              <a:t/>
            </a:r>
            <a:br>
              <a:rPr lang="en-US" dirty="0"/>
            </a:br>
            <a:r>
              <a:rPr lang="en-US" dirty="0" smtClean="0"/>
              <a:t>Crane Pad</a:t>
            </a:r>
            <a:br>
              <a:rPr lang="en-US" dirty="0" smtClean="0"/>
            </a:br>
            <a:r>
              <a:rPr lang="en-US" dirty="0" smtClean="0"/>
              <a:t>Repairs After</a:t>
            </a:r>
            <a:br>
              <a:rPr lang="en-US" dirty="0" smtClean="0"/>
            </a:br>
            <a:r>
              <a:rPr lang="en-US" dirty="0" smtClean="0"/>
              <a:t>December 15</a:t>
            </a:r>
            <a:br>
              <a:rPr lang="en-US" dirty="0" smtClean="0"/>
            </a:br>
            <a:r>
              <a:rPr lang="en-US" dirty="0" smtClean="0"/>
              <a:t>(in-water </a:t>
            </a:r>
            <a:br>
              <a:rPr lang="en-US" dirty="0" smtClean="0"/>
            </a:br>
            <a:r>
              <a:rPr lang="en-US" dirty="0" smtClean="0"/>
              <a:t>work window)</a:t>
            </a:r>
            <a:br>
              <a:rPr lang="en-US" dirty="0" smtClean="0"/>
            </a:br>
            <a:endParaRPr lang="en-US" dirty="0"/>
          </a:p>
        </p:txBody>
      </p:sp>
      <p:pic>
        <p:nvPicPr>
          <p:cNvPr id="5" name="Picture 4"/>
          <p:cNvPicPr>
            <a:picLocks noChangeAspect="1"/>
          </p:cNvPicPr>
          <p:nvPr/>
        </p:nvPicPr>
        <p:blipFill>
          <a:blip r:embed="rId2"/>
          <a:stretch>
            <a:fillRect/>
          </a:stretch>
        </p:blipFill>
        <p:spPr>
          <a:xfrm>
            <a:off x="3200400" y="0"/>
            <a:ext cx="8991600" cy="6858000"/>
          </a:xfrm>
          <a:prstGeom prst="rect">
            <a:avLst/>
          </a:prstGeom>
        </p:spPr>
      </p:pic>
    </p:spTree>
    <p:extLst>
      <p:ext uri="{BB962C8B-B14F-4D97-AF65-F5344CB8AC3E}">
        <p14:creationId xmlns:p14="http://schemas.microsoft.com/office/powerpoint/2010/main" val="3876117960"/>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4FF312FF1AAF44B210F350CB9C9885" ma:contentTypeVersion="2" ma:contentTypeDescription="Create a new document." ma:contentTypeScope="" ma:versionID="35e2c60b80002dc72f265539375cd439">
  <xsd:schema xmlns:xsd="http://www.w3.org/2001/XMLSchema" xmlns:xs="http://www.w3.org/2001/XMLSchema" xmlns:p="http://schemas.microsoft.com/office/2006/metadata/properties" xmlns:ns1="http://schemas.microsoft.com/sharepoint/v3" xmlns:ns2="cefcc402-67dc-4e2a-a9f5-ac4ce7d0db33" targetNamespace="http://schemas.microsoft.com/office/2006/metadata/properties" ma:root="true" ma:fieldsID="9386815e375f9807e278263fecfc5507" ns1:_="" ns2:_="">
    <xsd:import namespace="http://schemas.microsoft.com/sharepoint/v3"/>
    <xsd:import namespace="cefcc402-67dc-4e2a-a9f5-ac4ce7d0db3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cc402-67dc-4e2a-a9f5-ac4ce7d0db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schemas.microsoft.com/sharepoint/v3"/>
    <ds:schemaRef ds:uri="http://purl.org/dc/terms/"/>
    <ds:schemaRef ds:uri="http://schemas.openxmlformats.org/package/2006/metadata/core-properties"/>
    <ds:schemaRef ds:uri="http://schemas.microsoft.com/office/2006/documentManagement/types"/>
    <ds:schemaRef ds:uri="cefcc402-67dc-4e2a-a9f5-ac4ce7d0db3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BD2CF54C-6CC4-4196-9B51-6B8092C51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cc402-67dc-4e2a-a9f5-ac4ce7d0d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11719</TotalTime>
  <Words>26</Words>
  <Application>Microsoft Office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ＭＳ Ｐゴシック</vt:lpstr>
      <vt:lpstr>Arial</vt:lpstr>
      <vt:lpstr>Calibri</vt:lpstr>
      <vt:lpstr>Content Templates</vt:lpstr>
      <vt:lpstr>Chart Color Templates</vt:lpstr>
      <vt:lpstr>Cascade island subsidence interim repair project</vt:lpstr>
      <vt:lpstr>Hand Rails and Vegetation Fence Corner Removal August 5-8, 2019 </vt:lpstr>
      <vt:lpstr>“Mabey” bridge installation with 671st Engineering  Company: October 18th Mobilize 19th installation 20th Demob </vt:lpstr>
      <vt:lpstr>  Crane Pad Repairs After December 15 (in-water  work window)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Kovalchuk, Erin H CIV USARMY CENWP (US)</cp:lastModifiedBy>
  <cp:revision>353</cp:revision>
  <dcterms:created xsi:type="dcterms:W3CDTF">2017-02-20T05:10:01Z</dcterms:created>
  <dcterms:modified xsi:type="dcterms:W3CDTF">2019-07-09T15:02:46Z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0x0101005F4FF312FF1AAF44B210F350CB9C9885</vt:lpwstr>
  </property>
</Properties>
</file>