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3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DA759-1F8A-417D-8B47-3D5C1BE35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CDF1F3-BED3-459D-B605-948D4E196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ED0A-538A-4FFF-B02B-3E3902E2E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C5E6D-F967-4165-ACD4-FD6A3C1BB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847A5-23F2-49C0-881E-17472E450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5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5DD9A-6219-4846-B5B9-C87F40CE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0CDEA-4466-473D-A65D-1A4ABEFCE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7F8997-AE6E-473C-A98F-4FC712AB1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E80C5E-85E8-4B5D-A27F-2F483ED6F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F7244-EFAB-499E-811A-74D06E3F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09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3B0A19-7453-4DB3-BC5B-2BB4A604E0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E7EE9C-9C25-445A-8099-7A1C062A5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4AFA6D-CDCB-4F94-92D5-4830E56E8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83D27-EAEE-4AFC-9770-356451415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BB00D-9594-46D2-B6D0-128DB12A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3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19CE1-E330-42B4-A61E-C28005583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0729D-149F-46A2-8AFA-E3CA2957F0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A8388-BB23-4E5A-BB0F-512C8F7E0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26D96-81F2-44E4-A345-53D14494D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67EAE0-32B2-45DF-BD07-66752C807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67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7FBBD-D44A-4372-8B93-6A7A87414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E1D44-B38A-4CFD-ADEB-6044B617F6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18FD7-8DA8-4573-8D9B-BA15C0413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6CFB4-2CE4-43D2-8A67-51CCF2F34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5EFC4-935A-46CC-8D01-706EE4D67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6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1E291-DB8A-46A3-BBC6-17992707C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8C03F-3822-4779-A2B3-06CFFB63D6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0D7CA-473D-468F-AF49-CBF7D7AAE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2FA45B-A5DD-4026-81B8-A3F44EA42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3893BA-2174-419A-9422-1DBFABFE6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47A81-56F5-4114-BCED-73C7D589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67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56BF6-71EF-4BAF-8FC9-5CEB14D88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E1D01-B8CA-4932-A931-9361AAFCF0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04EF94-D3D7-408B-B100-BAEE36574B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0E5525-FD48-464F-89AA-ECD37B2412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3CD784-34E7-4241-B9CD-F184C833F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FC364D-0E2F-4C01-AFC3-FCD5311C0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5AF35C-A9A7-4BD8-AA42-8F59370E4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E97419-E82A-4E99-9E67-9643EBF1B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565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ABBBC-B5E1-409C-8A8F-F86EF7460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D2C916-08F2-4D8D-A0D1-D8FE17F5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C5D799-39CF-4950-8794-30B9394B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E01114-F519-4919-BB35-13AFAEAE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20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7A84C4-E2DA-46A3-AAE0-C000574DC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A38D1A-AF68-4701-818A-2FE7132BE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6DC544-F941-4A6D-BA8E-3BF97100E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3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E1BE1-CFF2-4BA5-87F1-4E991775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15E54-DFDC-4B51-AEEB-92C12162E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87A5A8-5DA5-4363-B720-858B3922EA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B196BB-5382-4E73-8B64-751553E0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F6E4D-C9CD-4E92-8770-5980D8EAB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87340B-1B84-4030-BDB2-50FE04911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950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2C0A-D49D-4071-B2E9-693AC010A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CF26166-B578-4D9D-8B71-9AA484008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55E181-CDCD-4979-A09D-18CE9A03B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ED32-8CDE-4608-8295-F60F604B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9025E-2009-4E67-A197-F6E1D455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250F4-6190-4999-93B4-A275BA379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22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B70C2C-77B1-432D-9E51-BE78889BA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54C8-01B4-425C-B8F4-8182D7951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16F1E-2874-4707-913E-111F86B11D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A227A-85A1-450B-B4FB-DD43F536D36E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95D60-0088-447A-B917-A34E3035A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7A4F3-8313-43DF-89B6-A6215E73B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0B1D0-991B-4B35-94A0-E4E7C96D9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9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340E54-39A6-4CA3-86B9-17AF27D3E0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886756"/>
              </p:ext>
            </p:extLst>
          </p:nvPr>
        </p:nvGraphicFramePr>
        <p:xfrm>
          <a:off x="2217962" y="762990"/>
          <a:ext cx="6214837" cy="2255520"/>
        </p:xfrm>
        <a:graphic>
          <a:graphicData uri="http://schemas.openxmlformats.org/drawingml/2006/table">
            <a:tbl>
              <a:tblPr/>
              <a:tblGrid>
                <a:gridCol w="2897524">
                  <a:extLst>
                    <a:ext uri="{9D8B030D-6E8A-4147-A177-3AD203B41FA5}">
                      <a16:colId xmlns:a16="http://schemas.microsoft.com/office/drawing/2014/main" val="1082789333"/>
                    </a:ext>
                  </a:extLst>
                </a:gridCol>
                <a:gridCol w="3317313">
                  <a:extLst>
                    <a:ext uri="{9D8B030D-6E8A-4147-A177-3AD203B41FA5}">
                      <a16:colId xmlns:a16="http://schemas.microsoft.com/office/drawing/2014/main" val="18421811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Scenario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125% TDG spill cap (kcfs)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956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7 Spillbays plus RSW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5846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6 Spillbays plus RSW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8470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3 Spillbays plus RSW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7532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3 Spillbays no RSW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5785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</a:rPr>
                        <a:t>2 Spillbays plus RSW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50800" marR="50800" marT="50800" marB="50800">
                    <a:lnL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3A3A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080181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D9FE193-3C3F-473B-B24A-40F46317EF40}"/>
              </a:ext>
            </a:extLst>
          </p:cNvPr>
          <p:cNvSpPr txBox="1"/>
          <p:nvPr/>
        </p:nvSpPr>
        <p:spPr>
          <a:xfrm>
            <a:off x="406400" y="3825632"/>
            <a:ext cx="110509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Based on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SYSTDG</a:t>
            </a:r>
            <a:r>
              <a:rPr lang="en-US" sz="1800" dirty="0">
                <a:effectLst/>
                <a:latin typeface="Calibri" panose="020F0502020204030204" pitchFamily="34" charset="0"/>
              </a:rPr>
              <a:t> modeling.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These scenarios assume minimum generation, a tailwater elevation of 440 ft, RSW spill 8 kcfs, and the upstream forebay at 120 % TDG. 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These estimates are based on empirical formulas. 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There is additional uncertainty because we have not seen the impact of these spill patterns before.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</a:rPr>
              <a:t>Per normal procedures, we will be evaluating spill and </a:t>
            </a:r>
            <a:r>
              <a:rPr lang="en-US" sz="1800" dirty="0" err="1">
                <a:effectLst/>
                <a:latin typeface="Calibri" panose="020F0502020204030204" pitchFamily="34" charset="0"/>
              </a:rPr>
              <a:t>TDG</a:t>
            </a:r>
            <a:r>
              <a:rPr lang="en-US" sz="1800" dirty="0">
                <a:effectLst/>
                <a:latin typeface="Calibri" panose="020F0502020204030204" pitchFamily="34" charset="0"/>
              </a:rPr>
              <a:t> on a daily basis and will adjust the spill cap as needed.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332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D7B6C2-2234-4C44-82B9-31A2D5960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265" y="419348"/>
            <a:ext cx="10867470" cy="60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295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D99A49-2B26-4F25-9BB0-A67AEB0E5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9634" y="237987"/>
            <a:ext cx="7417181" cy="53533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B10F8C8-1BEF-489B-BE0E-E450E123B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32" y="237987"/>
            <a:ext cx="4511763" cy="410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225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115</Words>
  <Application>Microsoft Office PowerPoint</Application>
  <PresentationFormat>Widescreen</PresentationFormat>
  <Paragraphs>17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Turner, Daniel F CIV USARMY CENWD (USA)</dc:creator>
  <cp:lastModifiedBy>Wright, Lisa S CIV USARMY CENWD (USA)</cp:lastModifiedBy>
  <cp:revision>8</cp:revision>
  <dcterms:created xsi:type="dcterms:W3CDTF">2022-04-26T21:38:33Z</dcterms:created>
  <dcterms:modified xsi:type="dcterms:W3CDTF">2022-04-29T16:20:10Z</dcterms:modified>
</cp:coreProperties>
</file>