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  <p:sldMasterId id="2147483679" r:id="rId3"/>
  </p:sldMasterIdLst>
  <p:notesMasterIdLst>
    <p:notesMasterId r:id="rId14"/>
  </p:notesMasterIdLst>
  <p:sldIdLst>
    <p:sldId id="330" r:id="rId4"/>
    <p:sldId id="315" r:id="rId5"/>
    <p:sldId id="323" r:id="rId6"/>
    <p:sldId id="320" r:id="rId7"/>
    <p:sldId id="326" r:id="rId8"/>
    <p:sldId id="321" r:id="rId9"/>
    <p:sldId id="327" r:id="rId10"/>
    <p:sldId id="322" r:id="rId11"/>
    <p:sldId id="328" r:id="rId12"/>
    <p:sldId id="331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6837" autoAdjust="0"/>
  </p:normalViewPr>
  <p:slideViewPr>
    <p:cSldViewPr>
      <p:cViewPr varScale="1">
        <p:scale>
          <a:sx n="96" d="100"/>
          <a:sy n="96" d="100"/>
        </p:scale>
        <p:origin x="34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1F90E4D-D02B-4144-917F-DDA120338B6A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A9C6307-968A-4409-B5EA-832BDBE9D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6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8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8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0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9C6307-968A-4409-B5EA-832BDBE9DC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Blue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85" b="24585"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b="1">
                <a:solidFill>
                  <a:schemeClr val="bg1"/>
                </a:solidFill>
              </a:rPr>
              <a:t>B     O     N     N     E     V     I     L     L     E             P     O     W     E     R             A     D     M     I     N     I     S     T     R     A     T     I     O     N</a:t>
            </a: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3C667-98FC-4B3E-85F7-9F9A2D379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4CB35-42E9-44C9-B26E-F7FD216AD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72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8E74-0944-4497-89E6-A27EC775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86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FE67-4249-4995-841B-94018612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CE43-7660-4B11-AC21-661E5D7A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4BE2-AFA6-4999-8475-2A1FD48CF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8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CEDC-EDCC-4027-B487-79FB7A0F2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8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376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376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CA713-D37A-471E-83C8-018D42CB3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5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694A-FDC7-468B-957B-FD6DB3CAA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09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87AD-5EFF-4588-9380-0AFFCA6BC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3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DE82-D9EB-4808-A94A-73B77DBDC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3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64032-637D-4587-91CB-5A5DD33FB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12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8E3B-37FC-45CF-A9DC-EB7AC462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27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89010-6653-45D1-8546-E8D75951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1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38FC-5CB1-4542-A26C-6B2600888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B4499-2E13-4225-A2CC-C1710FE15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6EDB6-82B7-471D-BC97-74EA3861D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7823-F22B-4D16-85CE-1FB55C934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603D-EB87-44F6-8BFB-3D77A593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03438"/>
            <a:ext cx="4038600" cy="376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03438"/>
            <a:ext cx="4038600" cy="3763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DECEA-AD4B-4034-AA99-68F189E97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C4759-0849-403A-A7C7-7A550ECF3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1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816E5-A7BB-42F3-B826-BCF6FE396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96971-AAA9-446B-AEC2-FD0B7BAF6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4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0" y="5791200"/>
            <a:ext cx="49530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0069AA"/>
              </a:buClr>
              <a:buFont typeface="Wingdings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9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9AA"/>
        </a:buClr>
        <a:buFont typeface="Wingdings" pitchFamily="2" charset="2"/>
        <a:buChar char="§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1D82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03438"/>
            <a:ext cx="82296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baseline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>
              <a:defRPr/>
            </a:pPr>
            <a:fld id="{57A0D089-560B-438A-B4EA-13FA6EA44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solidFill>
            <a:srgbClr val="C1D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9471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/>
              <a:t>B     O     N     N     E     V     I     L     L     E             P     O     W     E     R             A     D     M     I     N     I     S     T     R     A     T     I     O     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baseline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1D82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03438"/>
            <a:ext cx="82296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83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/>
              <a:t>B     O     N     N     E     V     I     L     L     E             P     O     W     E     R             A     D     M     I     N     I     S     T     R     A     T     I     O     N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7700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aseline="0"/>
            </a:lvl1pPr>
          </a:lstStyle>
          <a:p>
            <a:pPr>
              <a:defRPr/>
            </a:pPr>
            <a:fld id="{13E95287-0E7A-420B-975C-F8CA768F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89" y="732673"/>
            <a:ext cx="8686021" cy="5572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100" y="152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 Redd Locations</a:t>
            </a:r>
          </a:p>
        </p:txBody>
      </p:sp>
      <p:sp>
        <p:nvSpPr>
          <p:cNvPr id="5" name="Oval 4"/>
          <p:cNvSpPr/>
          <p:nvPr/>
        </p:nvSpPr>
        <p:spPr>
          <a:xfrm rot="19437226">
            <a:off x="679522" y="4119113"/>
            <a:ext cx="964193" cy="424805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323840" y="4461681"/>
            <a:ext cx="442373" cy="22276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09866" y="4504727"/>
            <a:ext cx="1161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Woodard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0715413">
            <a:off x="4686648" y="4543896"/>
            <a:ext cx="903654" cy="424805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5480811" y="4878579"/>
            <a:ext cx="613366" cy="27779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4177" y="4971704"/>
            <a:ext cx="101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McCord</a:t>
            </a:r>
          </a:p>
        </p:txBody>
      </p:sp>
      <p:sp>
        <p:nvSpPr>
          <p:cNvPr id="16" name="Oval 15"/>
          <p:cNvSpPr/>
          <p:nvPr/>
        </p:nvSpPr>
        <p:spPr>
          <a:xfrm rot="14108476">
            <a:off x="4625012" y="3237466"/>
            <a:ext cx="964193" cy="316668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6" idx="2"/>
          </p:cNvCxnSpPr>
          <p:nvPr/>
        </p:nvCxnSpPr>
        <p:spPr>
          <a:xfrm flipH="1">
            <a:off x="5382653" y="3580314"/>
            <a:ext cx="789547" cy="21107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3369237"/>
            <a:ext cx="951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Breaks</a:t>
            </a:r>
          </a:p>
        </p:txBody>
      </p:sp>
      <p:sp>
        <p:nvSpPr>
          <p:cNvPr id="19" name="Oval 18"/>
          <p:cNvSpPr/>
          <p:nvPr/>
        </p:nvSpPr>
        <p:spPr>
          <a:xfrm rot="20777909">
            <a:off x="5107941" y="2210325"/>
            <a:ext cx="340008" cy="318322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04396" y="2334218"/>
            <a:ext cx="886149" cy="3526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59437" y="2047938"/>
            <a:ext cx="21113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Ives Pocket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(One </a:t>
            </a:r>
            <a:r>
              <a:rPr lang="en-US" sz="1400" dirty="0" err="1">
                <a:solidFill>
                  <a:schemeClr val="bg1"/>
                </a:solidFill>
              </a:rPr>
              <a:t>redd</a:t>
            </a:r>
            <a:r>
              <a:rPr lang="en-US" sz="1400" dirty="0">
                <a:solidFill>
                  <a:schemeClr val="bg1"/>
                </a:solidFill>
              </a:rPr>
              <a:t> observed)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19851828">
            <a:off x="5128206" y="1972128"/>
            <a:ext cx="797434" cy="179305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7" idx="0"/>
          </p:cNvCxnSpPr>
          <p:nvPr/>
        </p:nvCxnSpPr>
        <p:spPr>
          <a:xfrm>
            <a:off x="4609909" y="1532760"/>
            <a:ext cx="873363" cy="4507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71687" y="1207831"/>
            <a:ext cx="200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Ives Channel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(no redds observed)</a:t>
            </a:r>
          </a:p>
        </p:txBody>
      </p:sp>
      <p:sp>
        <p:nvSpPr>
          <p:cNvPr id="31" name="Oval 30"/>
          <p:cNvSpPr/>
          <p:nvPr/>
        </p:nvSpPr>
        <p:spPr>
          <a:xfrm rot="406510">
            <a:off x="5972748" y="1867509"/>
            <a:ext cx="1958268" cy="326849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31" idx="4"/>
          </p:cNvCxnSpPr>
          <p:nvPr/>
        </p:nvCxnSpPr>
        <p:spPr>
          <a:xfrm flipH="1" flipV="1">
            <a:off x="6932602" y="2193217"/>
            <a:ext cx="534998" cy="54998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63691" y="2744090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Strawberry</a:t>
            </a:r>
          </a:p>
        </p:txBody>
      </p:sp>
    </p:spTree>
    <p:extLst>
      <p:ext uri="{BB962C8B-B14F-4D97-AF65-F5344CB8AC3E}">
        <p14:creationId xmlns:p14="http://schemas.microsoft.com/office/powerpoint/2010/main" val="10804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3" grpId="0" animBg="1"/>
      <p:bldP spid="15" grpId="0"/>
      <p:bldP spid="16" grpId="0" animBg="1"/>
      <p:bldP spid="18" grpId="0"/>
      <p:bldP spid="19" grpId="0" animBg="1"/>
      <p:bldP spid="21" grpId="0"/>
      <p:bldP spid="27" grpId="0" animBg="1"/>
      <p:bldP spid="29" grpId="0"/>
      <p:bldP spid="31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31200" cy="468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524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Ives Pocket October 28, 2021 </a:t>
            </a:r>
            <a:br>
              <a:rPr lang="en-US" sz="2800" dirty="0"/>
            </a:br>
            <a:r>
              <a:rPr lang="en-US" sz="2800" dirty="0"/>
              <a:t>BON TW of 8.5 feet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1371600"/>
            <a:ext cx="307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Significant flow up through the gravel prior to the start of the chum operation.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66800" y="2571929"/>
            <a:ext cx="5029200" cy="208588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029200" y="2571929"/>
            <a:ext cx="1066800" cy="161907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362200" y="2619643"/>
            <a:ext cx="3733800" cy="284788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96000" y="2619643"/>
            <a:ext cx="584200" cy="233335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62000" y="3614872"/>
            <a:ext cx="7086600" cy="9987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" y="2278461"/>
            <a:ext cx="307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Approximate water surface at BON TW of 11.5 feet.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09800" y="3048000"/>
            <a:ext cx="711200" cy="616811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6375" y="228600"/>
            <a:ext cx="619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 Strawberry Redd Locations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909637"/>
            <a:ext cx="77533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3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9" y="975147"/>
            <a:ext cx="8041321" cy="49077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9999" y="304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3003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49" y="228600"/>
            <a:ext cx="636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 McCord Creek Redd Locations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4" y="1295400"/>
            <a:ext cx="76009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1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9" y="975147"/>
            <a:ext cx="8041321" cy="4907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99" y="304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26169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349" y="304800"/>
            <a:ext cx="514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 Breaks Redd Locations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85" y="1143000"/>
            <a:ext cx="7447229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1" y="975147"/>
            <a:ext cx="8047417" cy="4907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99" y="304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61453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199" y="152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 Ives Redd Locations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" y="838200"/>
            <a:ext cx="8110537" cy="560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9" y="975147"/>
            <a:ext cx="8041321" cy="4907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99" y="304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917725447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Water-LessInk</Template>
  <TotalTime>5096</TotalTime>
  <Words>90</Words>
  <Application>Microsoft Office PowerPoint</Application>
  <PresentationFormat>On-screen Show (4:3)</PresentationFormat>
  <Paragraphs>27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3_Default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Norris</dc:creator>
  <cp:lastModifiedBy>Baus, Douglas M CIV USARMY CENWD (USA)</cp:lastModifiedBy>
  <cp:revision>305</cp:revision>
  <cp:lastPrinted>2020-01-22T15:38:41Z</cp:lastPrinted>
  <dcterms:created xsi:type="dcterms:W3CDTF">2012-11-27T19:27:28Z</dcterms:created>
  <dcterms:modified xsi:type="dcterms:W3CDTF">2022-02-15T19:12:49Z</dcterms:modified>
</cp:coreProperties>
</file>