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4" r:id="rId5"/>
    <p:sldId id="256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840C-231E-426A-A676-B45B587A525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12/17/2021 – </a:t>
            </a:r>
            <a:r>
              <a:rPr lang="en-US" sz="2400" b="1" dirty="0" smtClean="0"/>
              <a:t>2</a:t>
            </a:r>
            <a:r>
              <a:rPr lang="en-US" sz="2400" b="1" dirty="0" smtClean="0"/>
              <a:t>/01/2022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01488"/>
              </p:ext>
            </p:extLst>
          </p:nvPr>
        </p:nvGraphicFramePr>
        <p:xfrm>
          <a:off x="685796" y="1281113"/>
          <a:ext cx="10868024" cy="135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093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352056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473634914"/>
                    </a:ext>
                  </a:extLst>
                </a:gridCol>
              </a:tblGrid>
              <a:tr h="4409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4409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83285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285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47830"/>
              </p:ext>
            </p:extLst>
          </p:nvPr>
        </p:nvGraphicFramePr>
        <p:xfrm>
          <a:off x="685797" y="3472391"/>
          <a:ext cx="10868023" cy="2493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275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577400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</a:tblGrid>
              <a:tr h="5412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78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 of Available Hours Used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9763617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5473658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Available</a:t>
                      </a:r>
                      <a:r>
                        <a:rPr lang="en-US" sz="1600" baseline="0" dirty="0" smtClean="0"/>
                        <a:t> Days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28%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07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12/17/2021 – </a:t>
            </a:r>
            <a:r>
              <a:rPr lang="en-US" sz="2400" b="1" dirty="0" smtClean="0"/>
              <a:t>2</a:t>
            </a:r>
            <a:r>
              <a:rPr lang="en-US" sz="2400" b="1" dirty="0" smtClean="0"/>
              <a:t>/01/2022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44881"/>
            <a:ext cx="8229600" cy="59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12/17/2021 – </a:t>
            </a:r>
            <a:r>
              <a:rPr lang="en-US" sz="2400" b="1" dirty="0" smtClean="0"/>
              <a:t>2</a:t>
            </a:r>
            <a:r>
              <a:rPr lang="en-US" sz="2400" b="1" dirty="0" smtClean="0"/>
              <a:t>/01/2022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3686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9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12/17/2021 – </a:t>
            </a:r>
            <a:r>
              <a:rPr lang="en-US" sz="2400" b="1" dirty="0" smtClean="0"/>
              <a:t>2</a:t>
            </a:r>
            <a:r>
              <a:rPr lang="en-US" sz="2400" b="1" dirty="0" smtClean="0"/>
              <a:t>/01/2022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08289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12/17/2021 – </a:t>
            </a:r>
            <a:r>
              <a:rPr lang="en-US" sz="2400" b="1" dirty="0" smtClean="0"/>
              <a:t>2</a:t>
            </a:r>
            <a:r>
              <a:rPr lang="en-US" sz="2400" b="1" dirty="0" smtClean="0"/>
              <a:t>/01/2022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65439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20174"/>
            <a:ext cx="9144000" cy="66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170"/>
            <a:ext cx="9144000" cy="66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170"/>
            <a:ext cx="9144000" cy="66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Zero Generation Flexibility 2021-2022 Usage 12/17/2021 – 2/01/2022</vt:lpstr>
      <vt:lpstr>Zero Generation Flexibility 2021-2022 Usage 12/17/2021 – 2/01/2022</vt:lpstr>
      <vt:lpstr>Zero Generation Flexibility 2021-2022 Usage 12/17/2021 – 2/01/2022</vt:lpstr>
      <vt:lpstr>Zero Generation Flexibility 2021-2022 Usage 12/17/2021 – 2/01/2022</vt:lpstr>
      <vt:lpstr>Zero Generation Flexibility 2021-2022 Usage 12/17/2021 – 2/01/2022</vt:lpstr>
      <vt:lpstr>PowerPoint Presentation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Generation Flexibility 2021-2022 Usage 12/20/2021 – 1/4/2022</dc:title>
  <dc:creator>Norris,Tony (BPA) - PGPO-5</dc:creator>
  <cp:lastModifiedBy>Norris,Tony (BPA) - PGPO-5</cp:lastModifiedBy>
  <cp:revision>11</cp:revision>
  <dcterms:created xsi:type="dcterms:W3CDTF">2022-01-05T13:57:17Z</dcterms:created>
  <dcterms:modified xsi:type="dcterms:W3CDTF">2022-02-01T16:55:15Z</dcterms:modified>
</cp:coreProperties>
</file>